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F54B-A09D-4BA2-9B26-4B8360D7F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C0E15-84CE-404C-9396-E49CE16B5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8843-3124-48D7-A729-6467C6B6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8165-9C24-4698-9092-7105B31D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D85F-AF33-4062-BF02-9155A178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909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1CD1-52BB-4104-A177-4EA94BB3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4FB70-82E2-4852-9D7D-98D99216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89B0-6916-46C2-BAA9-FB09ED0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C83-91DE-45EF-9D1E-A288E1B2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5ED1-3287-4829-8D94-A4B59D09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203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42D75-B239-4AB0-9A3A-BFE850A3E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E99A4-F624-4391-8803-E442EECB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9D4F-D7FB-4A6B-92B9-8CC41047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DC30-D843-4892-819D-C2025615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41614-3D44-4339-BF9D-77F366EE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72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D05D-C189-428B-B395-82091053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4DCD-0227-4431-90C8-6CDA1EE7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5FD5F-9B7C-4B4E-AF3E-5B27B5B6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FF966-B133-401C-BE3E-048ED18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EEBF-6C71-417C-A48A-272F845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725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A9CC-A02E-4FD1-B8BF-BAC77300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F959-80E0-448D-82AD-18C76AC7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B31C-91E9-4DD4-9EBB-CE1AB1DA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0153-EF36-468A-87BD-DBDFEB5A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4430-48F2-47EF-89C4-FFF7AAC4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686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BD24-30AB-4DB0-92BA-28807895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08AC-7436-4AB1-BDB2-2FEC53956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30D3-16A0-4021-9A2F-5B9E1C3CF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D595-B7A0-4E1B-BEF8-7D937385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0631-AA68-4352-900A-DAA6F744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17981-87B1-44AA-ACF4-AF4808EB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994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4CEA-83BB-4D23-9BFD-270338D0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1DAE-F018-4954-BA02-B6A54D55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C3521-14B4-47AC-ABA5-A4B0EF7C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A4276-D7AB-4764-8F12-2C0F953BD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357E1-D390-4A8C-BF3F-63D44BBE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6C9A-29F4-4CDB-A4BF-71ECB323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D239A-7C14-453D-8F78-860E2F99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2268E-950D-432B-914C-E486C4F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1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972F-1364-478E-AC58-32E06D97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AF117-5EBC-463F-8CF1-DE25F55A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1FC71-58C7-44F1-8887-1D5D9BE8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CB0D-5B82-429F-B3CB-318E4855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6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B60C9-2F33-4A75-8177-888BBA58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EE801-043A-49EC-814C-57C5EB2C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A9CD-5E9B-40E3-B48F-811758F9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5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F60-19D0-43CB-AFAB-B4ED1B08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C1E2-3B1E-45A0-9878-0D1FFC2D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B156-DFF8-4BC5-BCB0-26C004713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39FCC-3D25-4BE6-88D7-BC966748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D5F3-085D-49EE-B446-575D81B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AEF0-E265-4093-B7EA-20C3A3FD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689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2E3D-6ADA-4014-AAB1-AD982CFA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E7D01-63C4-4A46-BB36-697F495D3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8AC0-2A29-4711-AEDD-C9EED16B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CF7CE-5DA9-46F4-AED2-B568A58F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6A503-5696-4FC0-AA1E-E441EB42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0D71-0759-4538-8BA4-301404DB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244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748F0-3BFF-4F23-8A28-926BF172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95907-C4DE-4A35-ABDC-C3B565E1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33B41-4F6C-42C0-A77A-D2BEBCB7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62F3-32AF-44A9-B6E6-81AD3AABD4DF}" type="datetimeFigureOut">
              <a:rPr lang="en-ID" smtClean="0"/>
              <a:t>02/03/2020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C3B6-04C4-4EEE-BE33-2A958F91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B436-D965-426D-935B-AB77E67C6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EAF0-C390-4F31-AA71-970EE88152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19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urnbackhoax.id/2019/09/13/salah-ungkapan-hati-bj-habibie-soal-akhira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3406-249D-418E-9A23-9AB39C146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BB1FA-DC34-49E8-A892-154D4EDC4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9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B14D-621D-41A2-A357-50CE44F3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Imposter Content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5BCB9-B1D9-496F-AC93-06E271DB8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11658"/>
            <a:ext cx="6172200" cy="38251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8F2F6-17C0-4DE4-86B8-187A139B1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Imposter Content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seolah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BJ Habibie </a:t>
            </a:r>
            <a:r>
              <a:rPr lang="en-US" dirty="0" err="1"/>
              <a:t>seolah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kematiannya.Padahal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</a:t>
            </a:r>
            <a:r>
              <a:rPr lang="en-US" dirty="0" err="1"/>
              <a:t>Henmaidi</a:t>
            </a:r>
            <a:r>
              <a:rPr lang="en-US" dirty="0"/>
              <a:t> </a:t>
            </a:r>
            <a:r>
              <a:rPr lang="en-US" dirty="0" err="1"/>
              <a:t>Alfian.Pesan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puisi</a:t>
            </a:r>
            <a:r>
              <a:rPr lang="en-US" dirty="0"/>
              <a:t> </a:t>
            </a:r>
            <a:r>
              <a:rPr lang="en-US" dirty="0" err="1"/>
              <a:t>berjudul</a:t>
            </a:r>
            <a:r>
              <a:rPr lang="en-US" dirty="0"/>
              <a:t> </a:t>
            </a:r>
            <a:r>
              <a:rPr lang="en-US" dirty="0" err="1"/>
              <a:t>Kalaulah</a:t>
            </a:r>
            <a:r>
              <a:rPr lang="en-US" dirty="0"/>
              <a:t> </a:t>
            </a:r>
            <a:r>
              <a:rPr lang="en-US" dirty="0" err="1"/>
              <a:t>sempat</a:t>
            </a:r>
            <a:r>
              <a:rPr lang="en-US" dirty="0"/>
              <a:t>.</a:t>
            </a:r>
          </a:p>
          <a:p>
            <a:r>
              <a:rPr lang="en-ID">
                <a:hlinkClick r:id="rId3"/>
              </a:rPr>
              <a:t>https://turnbackhoax.id/2019/09/13/salah-ungkapan-hati-bj-habibie-soal-akhirat/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790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Imposter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2020-03-02T02:30:25Z</dcterms:created>
  <dcterms:modified xsi:type="dcterms:W3CDTF">2020-03-02T04:07:36Z</dcterms:modified>
</cp:coreProperties>
</file>