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56" r:id="rId12"/>
    <p:sldId id="258" r:id="rId13"/>
    <p:sldId id="260" r:id="rId14"/>
    <p:sldId id="261" r:id="rId15"/>
    <p:sldId id="259" r:id="rId16"/>
    <p:sldId id="267" r:id="rId17"/>
    <p:sldId id="266" r:id="rId18"/>
    <p:sldId id="268" r:id="rId19"/>
    <p:sldId id="270" r:id="rId20"/>
    <p:sldId id="271" r:id="rId21"/>
    <p:sldId id="272" r:id="rId22"/>
    <p:sldId id="262" r:id="rId23"/>
    <p:sldId id="263" r:id="rId24"/>
    <p:sldId id="264" r:id="rId25"/>
    <p:sldId id="273" r:id="rId26"/>
    <p:sldId id="274" r:id="rId27"/>
    <p:sldId id="265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2BC9F-F0CA-B000-FF7E-73E43E7A3176}" v="1" dt="2021-04-08T14:55:18.421"/>
    <p1510:client id="{5791BB9F-7068-C000-00E1-B79ED1DD8F67}" v="720" dt="2021-04-06T12:58:26.557"/>
    <p1510:client id="{58568D9B-A0B8-3A5D-71EB-DAE53C4EB9E1}" v="1265" dt="2021-04-08T14:46:32.538"/>
    <p1510:client id="{8B42BC9F-8049-B000-FB9B-C5F15D81C35C}" v="83" dt="2021-04-08T15:03:23.671"/>
    <p1510:client id="{919E6B99-AE0C-091D-CF6B-3EC283D56DF7}" v="421" dt="2021-04-06T17:00:59.100"/>
    <p1510:client id="{C0A6A6A7-04B7-49E5-872B-D7C7A53E6D7F}" v="76" dt="2021-04-06T11:19:21.384"/>
    <p1510:client id="{C16BA7B5-3C02-32B0-28B9-8243AF413C87}" v="1480" dt="2021-04-07T16:15:42.981"/>
    <p1510:client id="{E7A0C005-8D96-B23C-649A-30C05E1C7BED}" v="313" dt="2021-04-06T16:15:24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Turcanu" userId="S::andrei.turcanu@endava.com::52a8acf6-ffaf-47b8-a96c-e50f7e9118fc" providerId="AD" clId="Web-{3242BC9F-F0CA-B000-FF7E-73E43E7A3176}"/>
    <pc:docChg chg="delSld">
      <pc:chgData name="Andrei Turcanu" userId="S::andrei.turcanu@endava.com::52a8acf6-ffaf-47b8-a96c-e50f7e9118fc" providerId="AD" clId="Web-{3242BC9F-F0CA-B000-FF7E-73E43E7A3176}" dt="2021-04-08T14:55:18.421" v="0"/>
      <pc:docMkLst>
        <pc:docMk/>
      </pc:docMkLst>
      <pc:sldChg chg="del">
        <pc:chgData name="Andrei Turcanu" userId="S::andrei.turcanu@endava.com::52a8acf6-ffaf-47b8-a96c-e50f7e9118fc" providerId="AD" clId="Web-{3242BC9F-F0CA-B000-FF7E-73E43E7A3176}" dt="2021-04-08T14:55:18.421" v="0"/>
        <pc:sldMkLst>
          <pc:docMk/>
          <pc:sldMk cId="3551658728" sldId="290"/>
        </pc:sldMkLst>
      </pc:sldChg>
    </pc:docChg>
  </pc:docChgLst>
  <pc:docChgLst>
    <pc:chgData name="Andrei Turcanu" userId="S::andrei.turcanu@endava.com::52a8acf6-ffaf-47b8-a96c-e50f7e9118fc" providerId="AD" clId="Web-{919E6B99-AE0C-091D-CF6B-3EC283D56DF7}"/>
    <pc:docChg chg="modSld">
      <pc:chgData name="Andrei Turcanu" userId="S::andrei.turcanu@endava.com::52a8acf6-ffaf-47b8-a96c-e50f7e9118fc" providerId="AD" clId="Web-{919E6B99-AE0C-091D-CF6B-3EC283D56DF7}" dt="2021-04-06T17:00:56.318" v="399" actId="20577"/>
      <pc:docMkLst>
        <pc:docMk/>
      </pc:docMkLst>
      <pc:sldChg chg="modSp">
        <pc:chgData name="Andrei Turcanu" userId="S::andrei.turcanu@endava.com::52a8acf6-ffaf-47b8-a96c-e50f7e9118fc" providerId="AD" clId="Web-{919E6B99-AE0C-091D-CF6B-3EC283D56DF7}" dt="2021-04-06T16:45:13.135" v="315"/>
        <pc:sldMkLst>
          <pc:docMk/>
          <pc:sldMk cId="109857222" sldId="256"/>
        </pc:sldMkLst>
        <pc:spChg chg="mod">
          <ac:chgData name="Andrei Turcanu" userId="S::andrei.turcanu@endava.com::52a8acf6-ffaf-47b8-a96c-e50f7e9118fc" providerId="AD" clId="Web-{919E6B99-AE0C-091D-CF6B-3EC283D56DF7}" dt="2021-04-06T16:45:08.963" v="314"/>
          <ac:spMkLst>
            <pc:docMk/>
            <pc:sldMk cId="109857222" sldId="256"/>
            <ac:spMk id="4" creationId="{B68CDC47-4717-40AB-AD3E-C2E621E3726C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5:13.135" v="315"/>
          <ac:spMkLst>
            <pc:docMk/>
            <pc:sldMk cId="109857222" sldId="256"/>
            <ac:spMk id="5" creationId="{C9A146B9-17C4-4DD1-A586-02571DCD3CFF}"/>
          </ac:spMkLst>
        </pc:spChg>
      </pc:sldChg>
      <pc:sldChg chg="modSp">
        <pc:chgData name="Andrei Turcanu" userId="S::andrei.turcanu@endava.com::52a8acf6-ffaf-47b8-a96c-e50f7e9118fc" providerId="AD" clId="Web-{919E6B99-AE0C-091D-CF6B-3EC283D56DF7}" dt="2021-04-06T16:44:55.572" v="313"/>
        <pc:sldMkLst>
          <pc:docMk/>
          <pc:sldMk cId="1245871465" sldId="258"/>
        </pc:sldMkLst>
        <pc:graphicFrameChg chg="modGraphic">
          <ac:chgData name="Andrei Turcanu" userId="S::andrei.turcanu@endava.com::52a8acf6-ffaf-47b8-a96c-e50f7e9118fc" providerId="AD" clId="Web-{919E6B99-AE0C-091D-CF6B-3EC283D56DF7}" dt="2021-04-06T16:44:55.572" v="313"/>
          <ac:graphicFrameMkLst>
            <pc:docMk/>
            <pc:sldMk cId="1245871465" sldId="258"/>
            <ac:graphicFrameMk id="34" creationId="{F678F632-B480-422B-AD70-8ECB2036EA27}"/>
          </ac:graphicFrameMkLst>
        </pc:graphicFrameChg>
      </pc:sldChg>
      <pc:sldChg chg="modSp">
        <pc:chgData name="Andrei Turcanu" userId="S::andrei.turcanu@endava.com::52a8acf6-ffaf-47b8-a96c-e50f7e9118fc" providerId="AD" clId="Web-{919E6B99-AE0C-091D-CF6B-3EC283D56DF7}" dt="2021-04-06T16:41:34.378" v="289" actId="1076"/>
        <pc:sldMkLst>
          <pc:docMk/>
          <pc:sldMk cId="1929356649" sldId="259"/>
        </pc:sldMkLst>
        <pc:spChg chg="mod">
          <ac:chgData name="Andrei Turcanu" userId="S::andrei.turcanu@endava.com::52a8acf6-ffaf-47b8-a96c-e50f7e9118fc" providerId="AD" clId="Web-{919E6B99-AE0C-091D-CF6B-3EC283D56DF7}" dt="2021-04-06T16:41:34.378" v="289" actId="1076"/>
          <ac:spMkLst>
            <pc:docMk/>
            <pc:sldMk cId="1929356649" sldId="259"/>
            <ac:spMk id="2" creationId="{EF784372-DDC1-4409-B9F6-CDC3236159D4}"/>
          </ac:spMkLst>
        </pc:spChg>
        <pc:graphicFrameChg chg="modGraphic">
          <ac:chgData name="Andrei Turcanu" userId="S::andrei.turcanu@endava.com::52a8acf6-ffaf-47b8-a96c-e50f7e9118fc" providerId="AD" clId="Web-{919E6B99-AE0C-091D-CF6B-3EC283D56DF7}" dt="2021-04-06T16:41:16.362" v="288"/>
          <ac:graphicFrameMkLst>
            <pc:docMk/>
            <pc:sldMk cId="1929356649" sldId="259"/>
            <ac:graphicFrameMk id="3" creationId="{77C17171-80EA-44D4-806C-1ED73C6457AB}"/>
          </ac:graphicFrameMkLst>
        </pc:graphicFrameChg>
      </pc:sldChg>
      <pc:sldChg chg="modSp">
        <pc:chgData name="Andrei Turcanu" userId="S::andrei.turcanu@endava.com::52a8acf6-ffaf-47b8-a96c-e50f7e9118fc" providerId="AD" clId="Web-{919E6B99-AE0C-091D-CF6B-3EC283D56DF7}" dt="2021-04-06T16:44:43.915" v="312" actId="20577"/>
        <pc:sldMkLst>
          <pc:docMk/>
          <pc:sldMk cId="2180037774" sldId="260"/>
        </pc:sldMkLst>
        <pc:spChg chg="mod">
          <ac:chgData name="Andrei Turcanu" userId="S::andrei.turcanu@endava.com::52a8acf6-ffaf-47b8-a96c-e50f7e9118fc" providerId="AD" clId="Web-{919E6B99-AE0C-091D-CF6B-3EC283D56DF7}" dt="2021-04-06T16:44:43.915" v="312" actId="20577"/>
          <ac:spMkLst>
            <pc:docMk/>
            <pc:sldMk cId="2180037774" sldId="260"/>
            <ac:spMk id="2" creationId="{0A3B7185-E945-4467-B196-3EA059F60711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3:46.835" v="303"/>
          <ac:spMkLst>
            <pc:docMk/>
            <pc:sldMk cId="2180037774" sldId="260"/>
            <ac:spMk id="3" creationId="{5E218FCF-8909-4788-834F-3F6AD7749576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4:33.399" v="311"/>
          <ac:spMkLst>
            <pc:docMk/>
            <pc:sldMk cId="2180037774" sldId="260"/>
            <ac:spMk id="4" creationId="{8EA500B5-F47B-4D9D-9E27-6F5CBD8FA878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4:29.961" v="310"/>
          <ac:spMkLst>
            <pc:docMk/>
            <pc:sldMk cId="2180037774" sldId="260"/>
            <ac:spMk id="5" creationId="{4B514186-8498-42E7-A204-FE639360C3EF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4:22.477" v="309"/>
          <ac:spMkLst>
            <pc:docMk/>
            <pc:sldMk cId="2180037774" sldId="260"/>
            <ac:spMk id="7" creationId="{38E031B0-CD38-463C-A31F-3C5A07034F46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3:54.570" v="304"/>
          <ac:spMkLst>
            <pc:docMk/>
            <pc:sldMk cId="2180037774" sldId="260"/>
            <ac:spMk id="8" creationId="{8E20D1C4-3A45-4B2E-9C2E-D039BE387971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4:00.554" v="305"/>
          <ac:spMkLst>
            <pc:docMk/>
            <pc:sldMk cId="2180037774" sldId="260"/>
            <ac:spMk id="9" creationId="{8833B676-4BBD-4E95-8B0D-CFF4ECB39E46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4:07.211" v="306"/>
          <ac:spMkLst>
            <pc:docMk/>
            <pc:sldMk cId="2180037774" sldId="260"/>
            <ac:spMk id="10" creationId="{1E4DA11D-30BD-4DD2-A0E6-4A643C60E0E4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4:10.586" v="307"/>
          <ac:spMkLst>
            <pc:docMk/>
            <pc:sldMk cId="2180037774" sldId="260"/>
            <ac:spMk id="11" creationId="{CDDCCED6-5E2E-4225-A8DF-288E427314BA}"/>
          </ac:spMkLst>
        </pc:spChg>
      </pc:sldChg>
      <pc:sldChg chg="modSp">
        <pc:chgData name="Andrei Turcanu" userId="S::andrei.turcanu@endava.com::52a8acf6-ffaf-47b8-a96c-e50f7e9118fc" providerId="AD" clId="Web-{919E6B99-AE0C-091D-CF6B-3EC283D56DF7}" dt="2021-04-06T16:43:33.022" v="301"/>
        <pc:sldMkLst>
          <pc:docMk/>
          <pc:sldMk cId="4212498656" sldId="263"/>
        </pc:sldMkLst>
        <pc:spChg chg="mod">
          <ac:chgData name="Andrei Turcanu" userId="S::andrei.turcanu@endava.com::52a8acf6-ffaf-47b8-a96c-e50f7e9118fc" providerId="AD" clId="Web-{919E6B99-AE0C-091D-CF6B-3EC283D56DF7}" dt="2021-04-06T16:43:27.835" v="300"/>
          <ac:spMkLst>
            <pc:docMk/>
            <pc:sldMk cId="4212498656" sldId="263"/>
            <ac:spMk id="3" creationId="{D082D680-DE69-4C0B-BAF3-BF5F45FB6673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3:33.022" v="301"/>
          <ac:spMkLst>
            <pc:docMk/>
            <pc:sldMk cId="4212498656" sldId="263"/>
            <ac:spMk id="4" creationId="{E5C86C96-C619-4B29-A9AC-F1EA9839EAEB}"/>
          </ac:spMkLst>
        </pc:spChg>
      </pc:sldChg>
      <pc:sldChg chg="modSp">
        <pc:chgData name="Andrei Turcanu" userId="S::andrei.turcanu@endava.com::52a8acf6-ffaf-47b8-a96c-e50f7e9118fc" providerId="AD" clId="Web-{919E6B99-AE0C-091D-CF6B-3EC283D56DF7}" dt="2021-04-06T16:43:08.209" v="299"/>
        <pc:sldMkLst>
          <pc:docMk/>
          <pc:sldMk cId="2040465923" sldId="264"/>
        </pc:sldMkLst>
        <pc:spChg chg="mod">
          <ac:chgData name="Andrei Turcanu" userId="S::andrei.turcanu@endava.com::52a8acf6-ffaf-47b8-a96c-e50f7e9118fc" providerId="AD" clId="Web-{919E6B99-AE0C-091D-CF6B-3EC283D56DF7}" dt="2021-04-06T16:42:18.676" v="295"/>
          <ac:spMkLst>
            <pc:docMk/>
            <pc:sldMk cId="2040465923" sldId="264"/>
            <ac:spMk id="4" creationId="{2B3B3018-F296-4047-9CE7-6942FAFF7E79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2:47.021" v="298"/>
          <ac:spMkLst>
            <pc:docMk/>
            <pc:sldMk cId="2040465923" sldId="264"/>
            <ac:spMk id="12" creationId="{85D17D87-1145-4B6B-97E7-8CB9DF55117D}"/>
          </ac:spMkLst>
        </pc:spChg>
        <pc:spChg chg="mod">
          <ac:chgData name="Andrei Turcanu" userId="S::andrei.turcanu@endava.com::52a8acf6-ffaf-47b8-a96c-e50f7e9118fc" providerId="AD" clId="Web-{919E6B99-AE0C-091D-CF6B-3EC283D56DF7}" dt="2021-04-06T16:43:08.209" v="299"/>
          <ac:spMkLst>
            <pc:docMk/>
            <pc:sldMk cId="2040465923" sldId="264"/>
            <ac:spMk id="13" creationId="{CB4E6D63-BF13-4FC8-83E0-D6FF68772606}"/>
          </ac:spMkLst>
        </pc:spChg>
      </pc:sldChg>
      <pc:sldChg chg="modSp">
        <pc:chgData name="Andrei Turcanu" userId="S::andrei.turcanu@endava.com::52a8acf6-ffaf-47b8-a96c-e50f7e9118fc" providerId="AD" clId="Web-{919E6B99-AE0C-091D-CF6B-3EC283D56DF7}" dt="2021-04-06T16:42:08.848" v="294" actId="20577"/>
        <pc:sldMkLst>
          <pc:docMk/>
          <pc:sldMk cId="1738718031" sldId="265"/>
        </pc:sldMkLst>
        <pc:graphicFrameChg chg="modGraphic">
          <ac:chgData name="Andrei Turcanu" userId="S::andrei.turcanu@endava.com::52a8acf6-ffaf-47b8-a96c-e50f7e9118fc" providerId="AD" clId="Web-{919E6B99-AE0C-091D-CF6B-3EC283D56DF7}" dt="2021-04-06T16:42:08.848" v="294" actId="20577"/>
          <ac:graphicFrameMkLst>
            <pc:docMk/>
            <pc:sldMk cId="1738718031" sldId="265"/>
            <ac:graphicFrameMk id="130" creationId="{13C16348-121B-438B-A296-AFA68D2E0826}"/>
          </ac:graphicFrameMkLst>
        </pc:graphicFrameChg>
      </pc:sldChg>
      <pc:sldChg chg="addSp modSp">
        <pc:chgData name="Andrei Turcanu" userId="S::andrei.turcanu@endava.com::52a8acf6-ffaf-47b8-a96c-e50f7e9118fc" providerId="AD" clId="Web-{919E6B99-AE0C-091D-CF6B-3EC283D56DF7}" dt="2021-04-06T17:00:56.318" v="399" actId="20577"/>
        <pc:sldMkLst>
          <pc:docMk/>
          <pc:sldMk cId="2623218872" sldId="268"/>
        </pc:sldMkLst>
        <pc:spChg chg="mod">
          <ac:chgData name="Andrei Turcanu" userId="S::andrei.turcanu@endava.com::52a8acf6-ffaf-47b8-a96c-e50f7e9118fc" providerId="AD" clId="Web-{919E6B99-AE0C-091D-CF6B-3EC283D56DF7}" dt="2021-04-06T17:00:56.318" v="399" actId="20577"/>
          <ac:spMkLst>
            <pc:docMk/>
            <pc:sldMk cId="2623218872" sldId="268"/>
            <ac:spMk id="2" creationId="{61795BA1-8DBA-402B-8E16-F29175059938}"/>
          </ac:spMkLst>
        </pc:spChg>
        <pc:graphicFrameChg chg="add mod modGraphic">
          <ac:chgData name="Andrei Turcanu" userId="S::andrei.turcanu@endava.com::52a8acf6-ffaf-47b8-a96c-e50f7e9118fc" providerId="AD" clId="Web-{919E6B99-AE0C-091D-CF6B-3EC283D56DF7}" dt="2021-04-06T17:00:04.692" v="385" actId="1076"/>
          <ac:graphicFrameMkLst>
            <pc:docMk/>
            <pc:sldMk cId="2623218872" sldId="268"/>
            <ac:graphicFrameMk id="3" creationId="{7BCCFA1B-205F-42EC-9F0F-4A9702ECC558}"/>
          </ac:graphicFrameMkLst>
        </pc:graphicFrameChg>
      </pc:sldChg>
    </pc:docChg>
  </pc:docChgLst>
  <pc:docChgLst>
    <pc:chgData name="Andrei Turcanu" userId="S::andrei.turcanu@endava.com::52a8acf6-ffaf-47b8-a96c-e50f7e9118fc" providerId="AD" clId="Web-{C16BA7B5-3C02-32B0-28B9-8243AF413C87}"/>
    <pc:docChg chg="addSld delSld modSld sldOrd">
      <pc:chgData name="Andrei Turcanu" userId="S::andrei.turcanu@endava.com::52a8acf6-ffaf-47b8-a96c-e50f7e9118fc" providerId="AD" clId="Web-{C16BA7B5-3C02-32B0-28B9-8243AF413C87}" dt="2021-04-07T16:15:57.090" v="922"/>
      <pc:docMkLst>
        <pc:docMk/>
      </pc:docMkLst>
      <pc:sldChg chg="addSp modSp">
        <pc:chgData name="Andrei Turcanu" userId="S::andrei.turcanu@endava.com::52a8acf6-ffaf-47b8-a96c-e50f7e9118fc" providerId="AD" clId="Web-{C16BA7B5-3C02-32B0-28B9-8243AF413C87}" dt="2021-04-07T08:07:55.204" v="205" actId="20577"/>
        <pc:sldMkLst>
          <pc:docMk/>
          <pc:sldMk cId="2040465923" sldId="264"/>
        </pc:sldMkLst>
        <pc:spChg chg="add mod">
          <ac:chgData name="Andrei Turcanu" userId="S::andrei.turcanu@endava.com::52a8acf6-ffaf-47b8-a96c-e50f7e9118fc" providerId="AD" clId="Web-{C16BA7B5-3C02-32B0-28B9-8243AF413C87}" dt="2021-04-07T08:07:55.204" v="205" actId="20577"/>
          <ac:spMkLst>
            <pc:docMk/>
            <pc:sldMk cId="2040465923" sldId="264"/>
            <ac:spMk id="3" creationId="{E86B57D9-F825-476B-B264-CFA08674205B}"/>
          </ac:spMkLst>
        </pc:spChg>
      </pc:sldChg>
      <pc:sldChg chg="addSp modSp new del">
        <pc:chgData name="Andrei Turcanu" userId="S::andrei.turcanu@endava.com::52a8acf6-ffaf-47b8-a96c-e50f7e9118fc" providerId="AD" clId="Web-{C16BA7B5-3C02-32B0-28B9-8243AF413C87}" dt="2021-04-07T08:00:03.365" v="186"/>
        <pc:sldMkLst>
          <pc:docMk/>
          <pc:sldMk cId="1967320980" sldId="269"/>
        </pc:sldMkLst>
        <pc:spChg chg="mod">
          <ac:chgData name="Andrei Turcanu" userId="S::andrei.turcanu@endava.com::52a8acf6-ffaf-47b8-a96c-e50f7e9118fc" providerId="AD" clId="Web-{C16BA7B5-3C02-32B0-28B9-8243AF413C87}" dt="2021-04-07T06:59:02.042" v="17" actId="20577"/>
          <ac:spMkLst>
            <pc:docMk/>
            <pc:sldMk cId="1967320980" sldId="269"/>
            <ac:spMk id="2" creationId="{2CFCC842-4FC9-4FDC-8F3A-08D63588F9EA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7:00:36.360" v="58" actId="20577"/>
          <ac:spMkLst>
            <pc:docMk/>
            <pc:sldMk cId="1967320980" sldId="269"/>
            <ac:spMk id="3" creationId="{A999D563-E3BB-44C8-A450-14DD3744F368}"/>
          </ac:spMkLst>
        </pc:spChg>
      </pc:sldChg>
      <pc:sldChg chg="modSp new">
        <pc:chgData name="Andrei Turcanu" userId="S::andrei.turcanu@endava.com::52a8acf6-ffaf-47b8-a96c-e50f7e9118fc" providerId="AD" clId="Web-{C16BA7B5-3C02-32B0-28B9-8243AF413C87}" dt="2021-04-07T07:35:51.302" v="144" actId="20577"/>
        <pc:sldMkLst>
          <pc:docMk/>
          <pc:sldMk cId="118005487" sldId="270"/>
        </pc:sldMkLst>
        <pc:spChg chg="mod">
          <ac:chgData name="Andrei Turcanu" userId="S::andrei.turcanu@endava.com::52a8acf6-ffaf-47b8-a96c-e50f7e9118fc" providerId="AD" clId="Web-{C16BA7B5-3C02-32B0-28B9-8243AF413C87}" dt="2021-04-07T07:01:27.504" v="61" actId="20577"/>
          <ac:spMkLst>
            <pc:docMk/>
            <pc:sldMk cId="118005487" sldId="270"/>
            <ac:spMk id="2" creationId="{8B502265-7E33-40A0-A698-0B6863E8E077}"/>
          </ac:spMkLst>
        </pc:spChg>
        <pc:spChg chg="mod">
          <ac:chgData name="Andrei Turcanu" userId="S::andrei.turcanu@endava.com::52a8acf6-ffaf-47b8-a96c-e50f7e9118fc" providerId="AD" clId="Web-{C16BA7B5-3C02-32B0-28B9-8243AF413C87}" dt="2021-04-07T07:35:51.302" v="144" actId="20577"/>
          <ac:spMkLst>
            <pc:docMk/>
            <pc:sldMk cId="118005487" sldId="270"/>
            <ac:spMk id="3" creationId="{F91AF15A-5ED1-44A2-923E-C6ADADCBE80F}"/>
          </ac:spMkLst>
        </pc:spChg>
      </pc:sldChg>
      <pc:sldChg chg="addSp delSp modSp new mod setBg setClrOvrMap">
        <pc:chgData name="Andrei Turcanu" userId="S::andrei.turcanu@endava.com::52a8acf6-ffaf-47b8-a96c-e50f7e9118fc" providerId="AD" clId="Web-{C16BA7B5-3C02-32B0-28B9-8243AF413C87}" dt="2021-04-07T08:00:16.115" v="187" actId="1076"/>
        <pc:sldMkLst>
          <pc:docMk/>
          <pc:sldMk cId="1773443496" sldId="271"/>
        </pc:sldMkLst>
        <pc:spChg chg="mod">
          <ac:chgData name="Andrei Turcanu" userId="S::andrei.turcanu@endava.com::52a8acf6-ffaf-47b8-a96c-e50f7e9118fc" providerId="AD" clId="Web-{C16BA7B5-3C02-32B0-28B9-8243AF413C87}" dt="2021-04-07T07:51:27.807" v="170"/>
          <ac:spMkLst>
            <pc:docMk/>
            <pc:sldMk cId="1773443496" sldId="271"/>
            <ac:spMk id="2" creationId="{0B6DEBC3-527F-4809-9F6E-212E4F18315B}"/>
          </ac:spMkLst>
        </pc:spChg>
        <pc:spChg chg="del">
          <ac:chgData name="Andrei Turcanu" userId="S::andrei.turcanu@endava.com::52a8acf6-ffaf-47b8-a96c-e50f7e9118fc" providerId="AD" clId="Web-{C16BA7B5-3C02-32B0-28B9-8243AF413C87}" dt="2021-04-07T07:48:57.710" v="151"/>
          <ac:spMkLst>
            <pc:docMk/>
            <pc:sldMk cId="1773443496" sldId="271"/>
            <ac:spMk id="3" creationId="{39E1FC00-F3E5-4BBD-A106-A49DCF1342B9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26.617" v="155"/>
          <ac:spMkLst>
            <pc:docMk/>
            <pc:sldMk cId="1773443496" sldId="271"/>
            <ac:spMk id="6" creationId="{A4AC5506-6312-4701-8D3C-40187889A947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29.523" v="157"/>
          <ac:spMkLst>
            <pc:docMk/>
            <pc:sldMk cId="1773443496" sldId="271"/>
            <ac:spMk id="7" creationId="{1A95671B-3CC6-4792-9114-B74FAEA224E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29.523" v="157"/>
          <ac:spMkLst>
            <pc:docMk/>
            <pc:sldMk cId="1773443496" sldId="271"/>
            <ac:spMk id="8" creationId="{9B5DF64B-A1AA-4791-B743-B644F3388AAA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24.226" v="153"/>
          <ac:spMkLst>
            <pc:docMk/>
            <pc:sldMk cId="1773443496" sldId="271"/>
            <ac:spMk id="9" creationId="{23D09407-53BC-485E-B4CE-BC5E4FC4B25B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36.086" v="159"/>
          <ac:spMkLst>
            <pc:docMk/>
            <pc:sldMk cId="1773443496" sldId="271"/>
            <ac:spMk id="10" creationId="{2550BE34-C2B8-49B8-8519-67A8CAD51AE9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24.226" v="153"/>
          <ac:spMkLst>
            <pc:docMk/>
            <pc:sldMk cId="1773443496" sldId="271"/>
            <ac:spMk id="11" creationId="{921DB988-49FC-4608-B0A2-E2F3A4019041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36.086" v="159"/>
          <ac:spMkLst>
            <pc:docMk/>
            <pc:sldMk cId="1773443496" sldId="271"/>
            <ac:spMk id="12" creationId="{A7457DD9-5A45-400A-AB4B-4B4EDECA25F1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36.086" v="159"/>
          <ac:spMkLst>
            <pc:docMk/>
            <pc:sldMk cId="1773443496" sldId="271"/>
            <ac:spMk id="14" creationId="{6A64531B-750E-4BD3-B0D9-8F7A160EAE98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36.086" v="159"/>
          <ac:spMkLst>
            <pc:docMk/>
            <pc:sldMk cId="1773443496" sldId="271"/>
            <ac:spMk id="15" creationId="{441CF7D6-A660-431A-B0BB-140A0D5556B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13.150" v="163"/>
          <ac:spMkLst>
            <pc:docMk/>
            <pc:sldMk cId="1773443496" sldId="271"/>
            <ac:spMk id="16" creationId="{1A95671B-3CC6-4792-9114-B74FAEA224E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36.086" v="159"/>
          <ac:spMkLst>
            <pc:docMk/>
            <pc:sldMk cId="1773443496" sldId="271"/>
            <ac:spMk id="17" creationId="{0570A85B-3810-4F95-97B0-CBF4CCDB381C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13.150" v="163"/>
          <ac:spMkLst>
            <pc:docMk/>
            <pc:sldMk cId="1773443496" sldId="271"/>
            <ac:spMk id="18" creationId="{9B5DF64B-A1AA-4791-B743-B644F3388AAA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22.994" v="167"/>
          <ac:spMkLst>
            <pc:docMk/>
            <pc:sldMk cId="1773443496" sldId="271"/>
            <ac:spMk id="20" creationId="{1A95671B-3CC6-4792-9114-B74FAEA224E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22.994" v="167"/>
          <ac:spMkLst>
            <pc:docMk/>
            <pc:sldMk cId="1773443496" sldId="271"/>
            <ac:spMk id="21" creationId="{9B5DF64B-A1AA-4791-B743-B644F3388AAA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27.791" v="169"/>
          <ac:spMkLst>
            <pc:docMk/>
            <pc:sldMk cId="1773443496" sldId="271"/>
            <ac:spMk id="22" creationId="{A4AC5506-6312-4701-8D3C-40187889A947}"/>
          </ac:spMkLst>
        </pc:spChg>
        <pc:spChg chg="add">
          <ac:chgData name="Andrei Turcanu" userId="S::andrei.turcanu@endava.com::52a8acf6-ffaf-47b8-a96c-e50f7e9118fc" providerId="AD" clId="Web-{C16BA7B5-3C02-32B0-28B9-8243AF413C87}" dt="2021-04-07T07:51:27.807" v="170"/>
          <ac:spMkLst>
            <pc:docMk/>
            <pc:sldMk cId="1773443496" sldId="271"/>
            <ac:spMk id="23" creationId="{1A95671B-3CC6-4792-9114-B74FAEA224E6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7:59:46.974" v="185" actId="14100"/>
          <ac:spMkLst>
            <pc:docMk/>
            <pc:sldMk cId="1773443496" sldId="271"/>
            <ac:spMk id="24" creationId="{9B5DF64B-A1AA-4791-B743-B644F3388AAA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54.258" v="161"/>
          <ac:spMkLst>
            <pc:docMk/>
            <pc:sldMk cId="1773443496" sldId="271"/>
            <ac:spMk id="33" creationId="{A3BAF07C-C39E-42EB-BB22-8D46691D9735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54.258" v="161"/>
          <ac:spMkLst>
            <pc:docMk/>
            <pc:sldMk cId="1773443496" sldId="271"/>
            <ac:spMk id="34" creationId="{44C110BA-81E8-4247-853A-5F2B93E92E4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17.260" v="165"/>
          <ac:spMkLst>
            <pc:docMk/>
            <pc:sldMk cId="1773443496" sldId="271"/>
            <ac:spMk id="36" creationId="{A3BAF07C-C39E-42EB-BB22-8D46691D9735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49:54.258" v="161"/>
          <ac:spMkLst>
            <pc:docMk/>
            <pc:sldMk cId="1773443496" sldId="271"/>
            <ac:spMk id="40" creationId="{615D294A-D747-4CE9-B349-A5D85E645C5C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17.260" v="165"/>
          <ac:spMkLst>
            <pc:docMk/>
            <pc:sldMk cId="1773443496" sldId="271"/>
            <ac:spMk id="45" creationId="{44C110BA-81E8-4247-853A-5F2B93E92E4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07:51:17.260" v="165"/>
          <ac:spMkLst>
            <pc:docMk/>
            <pc:sldMk cId="1773443496" sldId="271"/>
            <ac:spMk id="46" creationId="{615D294A-D747-4CE9-B349-A5D85E645C5C}"/>
          </ac:spMkLst>
        </pc:spChg>
        <pc:grpChg chg="add del">
          <ac:chgData name="Andrei Turcanu" userId="S::andrei.turcanu@endava.com::52a8acf6-ffaf-47b8-a96c-e50f7e9118fc" providerId="AD" clId="Web-{C16BA7B5-3C02-32B0-28B9-8243AF413C87}" dt="2021-04-07T07:49:24.226" v="153"/>
          <ac:grpSpMkLst>
            <pc:docMk/>
            <pc:sldMk cId="1773443496" sldId="271"/>
            <ac:grpSpMk id="13" creationId="{E9B930FD-8671-4C4C-ADCF-73AC1D0CD417}"/>
          </ac:grpSpMkLst>
        </pc:grpChg>
        <pc:grpChg chg="add del">
          <ac:chgData name="Andrei Turcanu" userId="S::andrei.turcanu@endava.com::52a8acf6-ffaf-47b8-a96c-e50f7e9118fc" providerId="AD" clId="Web-{C16BA7B5-3C02-32B0-28B9-8243AF413C87}" dt="2021-04-07T07:49:24.226" v="153"/>
          <ac:grpSpMkLst>
            <pc:docMk/>
            <pc:sldMk cId="1773443496" sldId="271"/>
            <ac:grpSpMk id="19" creationId="{383C2651-AE0C-4AE4-8725-E2F9414FE219}"/>
          </ac:grpSpMkLst>
        </pc:grpChg>
        <pc:grpChg chg="add del">
          <ac:chgData name="Andrei Turcanu" userId="S::andrei.turcanu@endava.com::52a8acf6-ffaf-47b8-a96c-e50f7e9118fc" providerId="AD" clId="Web-{C16BA7B5-3C02-32B0-28B9-8243AF413C87}" dt="2021-04-07T07:49:54.258" v="161"/>
          <ac:grpSpMkLst>
            <pc:docMk/>
            <pc:sldMk cId="1773443496" sldId="271"/>
            <ac:grpSpMk id="35" creationId="{D8E9CF54-0466-4261-9E62-0249E60E1886}"/>
          </ac:grpSpMkLst>
        </pc:grpChg>
        <pc:grpChg chg="add del">
          <ac:chgData name="Andrei Turcanu" userId="S::andrei.turcanu@endava.com::52a8acf6-ffaf-47b8-a96c-e50f7e9118fc" providerId="AD" clId="Web-{C16BA7B5-3C02-32B0-28B9-8243AF413C87}" dt="2021-04-07T07:51:17.260" v="165"/>
          <ac:grpSpMkLst>
            <pc:docMk/>
            <pc:sldMk cId="1773443496" sldId="271"/>
            <ac:grpSpMk id="37" creationId="{D8E9CF54-0466-4261-9E62-0249E60E1886}"/>
          </ac:grpSpMkLst>
        </pc:grpChg>
        <pc:picChg chg="add mod ord">
          <ac:chgData name="Andrei Turcanu" userId="S::andrei.turcanu@endava.com::52a8acf6-ffaf-47b8-a96c-e50f7e9118fc" providerId="AD" clId="Web-{C16BA7B5-3C02-32B0-28B9-8243AF413C87}" dt="2021-04-07T08:00:16.115" v="187" actId="1076"/>
          <ac:picMkLst>
            <pc:docMk/>
            <pc:sldMk cId="1773443496" sldId="271"/>
            <ac:picMk id="4" creationId="{E8055C05-FDBA-49F7-9EE0-EB493FBFA787}"/>
          </ac:picMkLst>
        </pc:picChg>
      </pc:sldChg>
      <pc:sldChg chg="delSp modSp new del">
        <pc:chgData name="Andrei Turcanu" userId="S::andrei.turcanu@endava.com::52a8acf6-ffaf-47b8-a96c-e50f7e9118fc" providerId="AD" clId="Web-{C16BA7B5-3C02-32B0-28B9-8243AF413C87}" dt="2021-04-07T08:24:42.055" v="218"/>
        <pc:sldMkLst>
          <pc:docMk/>
          <pc:sldMk cId="2409957597" sldId="272"/>
        </pc:sldMkLst>
        <pc:spChg chg="del">
          <ac:chgData name="Andrei Turcanu" userId="S::andrei.turcanu@endava.com::52a8acf6-ffaf-47b8-a96c-e50f7e9118fc" providerId="AD" clId="Web-{C16BA7B5-3C02-32B0-28B9-8243AF413C87}" dt="2021-04-07T08:22:43.427" v="212"/>
          <ac:spMkLst>
            <pc:docMk/>
            <pc:sldMk cId="2409957597" sldId="272"/>
            <ac:spMk id="2" creationId="{41D6C0EA-0A3A-4542-8C03-D77A9F6AE986}"/>
          </ac:spMkLst>
        </pc:spChg>
        <pc:spChg chg="mod">
          <ac:chgData name="Andrei Turcanu" userId="S::andrei.turcanu@endava.com::52a8acf6-ffaf-47b8-a96c-e50f7e9118fc" providerId="AD" clId="Web-{C16BA7B5-3C02-32B0-28B9-8243AF413C87}" dt="2021-04-07T08:23:07.475" v="217" actId="20577"/>
          <ac:spMkLst>
            <pc:docMk/>
            <pc:sldMk cId="2409957597" sldId="272"/>
            <ac:spMk id="3" creationId="{0CAB1BD1-57A5-47FB-AB0E-22EB2112C914}"/>
          </ac:spMkLst>
        </pc:spChg>
      </pc:sldChg>
      <pc:sldChg chg="modSp new">
        <pc:chgData name="Andrei Turcanu" userId="S::andrei.turcanu@endava.com::52a8acf6-ffaf-47b8-a96c-e50f7e9118fc" providerId="AD" clId="Web-{C16BA7B5-3C02-32B0-28B9-8243AF413C87}" dt="2021-04-07T09:42:28.543" v="240" actId="20577"/>
        <pc:sldMkLst>
          <pc:docMk/>
          <pc:sldMk cId="3777951310" sldId="272"/>
        </pc:sldMkLst>
        <pc:spChg chg="mod">
          <ac:chgData name="Andrei Turcanu" userId="S::andrei.turcanu@endava.com::52a8acf6-ffaf-47b8-a96c-e50f7e9118fc" providerId="AD" clId="Web-{C16BA7B5-3C02-32B0-28B9-8243AF413C87}" dt="2021-04-07T08:25:29.994" v="231" actId="20577"/>
          <ac:spMkLst>
            <pc:docMk/>
            <pc:sldMk cId="3777951310" sldId="272"/>
            <ac:spMk id="2" creationId="{A2BF4B2B-3968-46D1-9FD3-677DE7150E9F}"/>
          </ac:spMkLst>
        </pc:spChg>
        <pc:spChg chg="mod">
          <ac:chgData name="Andrei Turcanu" userId="S::andrei.turcanu@endava.com::52a8acf6-ffaf-47b8-a96c-e50f7e9118fc" providerId="AD" clId="Web-{C16BA7B5-3C02-32B0-28B9-8243AF413C87}" dt="2021-04-07T09:42:28.543" v="240" actId="20577"/>
          <ac:spMkLst>
            <pc:docMk/>
            <pc:sldMk cId="3777951310" sldId="272"/>
            <ac:spMk id="3" creationId="{F8CC8179-219B-4918-9835-3E1A6005A99B}"/>
          </ac:spMkLst>
        </pc:spChg>
      </pc:sldChg>
      <pc:sldChg chg="addSp modSp new">
        <pc:chgData name="Andrei Turcanu" userId="S::andrei.turcanu@endava.com::52a8acf6-ffaf-47b8-a96c-e50f7e9118fc" providerId="AD" clId="Web-{C16BA7B5-3C02-32B0-28B9-8243AF413C87}" dt="2021-04-07T09:56:36.039" v="332"/>
        <pc:sldMkLst>
          <pc:docMk/>
          <pc:sldMk cId="3720405795" sldId="273"/>
        </pc:sldMkLst>
        <pc:spChg chg="mod">
          <ac:chgData name="Andrei Turcanu" userId="S::andrei.turcanu@endava.com::52a8acf6-ffaf-47b8-a96c-e50f7e9118fc" providerId="AD" clId="Web-{C16BA7B5-3C02-32B0-28B9-8243AF413C87}" dt="2021-04-07T09:48:03.313" v="263" actId="20577"/>
          <ac:spMkLst>
            <pc:docMk/>
            <pc:sldMk cId="3720405795" sldId="273"/>
            <ac:spMk id="2" creationId="{29BDF38E-3A53-49E3-A432-470CA7EDF9A0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2:33.567" v="308" actId="1076"/>
          <ac:spMkLst>
            <pc:docMk/>
            <pc:sldMk cId="3720405795" sldId="273"/>
            <ac:spMk id="3" creationId="{63B8B0CE-B156-44F0-AEC3-E4F648E1A3F5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3:09.365" v="315" actId="1076"/>
          <ac:spMkLst>
            <pc:docMk/>
            <pc:sldMk cId="3720405795" sldId="273"/>
            <ac:spMk id="4" creationId="{17E0A78A-DBC0-4B61-88F3-800DD5B40EAE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3:02.974" v="314" actId="1076"/>
          <ac:spMkLst>
            <pc:docMk/>
            <pc:sldMk cId="3720405795" sldId="273"/>
            <ac:spMk id="5" creationId="{36E0F4B3-1AD3-41C2-A6F6-3D6C8888CA43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2:57.364" v="313" actId="1076"/>
          <ac:spMkLst>
            <pc:docMk/>
            <pc:sldMk cId="3720405795" sldId="273"/>
            <ac:spMk id="6" creationId="{8EAC338C-C06A-4815-95AA-E0A93C0CB208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6:36.039" v="332"/>
          <ac:spMkLst>
            <pc:docMk/>
            <pc:sldMk cId="3720405795" sldId="273"/>
            <ac:spMk id="7" creationId="{5A925541-56C0-4A15-8FE9-832B7058D66A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6:31.805" v="331"/>
          <ac:spMkLst>
            <pc:docMk/>
            <pc:sldMk cId="3720405795" sldId="273"/>
            <ac:spMk id="8" creationId="{ECC3BC89-93CB-406E-BD39-C7B39B243821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09:56:25.117" v="330"/>
          <ac:spMkLst>
            <pc:docMk/>
            <pc:sldMk cId="3720405795" sldId="273"/>
            <ac:spMk id="9" creationId="{64CD7E5E-3D0C-4E7E-A0DE-0BA01FC5BD60}"/>
          </ac:spMkLst>
        </pc:spChg>
      </pc:sldChg>
      <pc:sldChg chg="modSp new del">
        <pc:chgData name="Andrei Turcanu" userId="S::andrei.turcanu@endava.com::52a8acf6-ffaf-47b8-a96c-e50f7e9118fc" providerId="AD" clId="Web-{C16BA7B5-3C02-32B0-28B9-8243AF413C87}" dt="2021-04-07T12:11:15.128" v="335"/>
        <pc:sldMkLst>
          <pc:docMk/>
          <pc:sldMk cId="2577332648" sldId="274"/>
        </pc:sldMkLst>
        <pc:spChg chg="mod">
          <ac:chgData name="Andrei Turcanu" userId="S::andrei.turcanu@endava.com::52a8acf6-ffaf-47b8-a96c-e50f7e9118fc" providerId="AD" clId="Web-{C16BA7B5-3C02-32B0-28B9-8243AF413C87}" dt="2021-04-07T09:57:55.415" v="334" actId="20577"/>
          <ac:spMkLst>
            <pc:docMk/>
            <pc:sldMk cId="2577332648" sldId="274"/>
            <ac:spMk id="2" creationId="{F5DF4BAD-CF73-4D5D-AC86-6DA1FC1BF64B}"/>
          </ac:spMkLst>
        </pc:spChg>
      </pc:sldChg>
      <pc:sldChg chg="addSp delSp modSp new mod setBg">
        <pc:chgData name="Andrei Turcanu" userId="S::andrei.turcanu@endava.com::52a8acf6-ffaf-47b8-a96c-e50f7e9118fc" providerId="AD" clId="Web-{C16BA7B5-3C02-32B0-28B9-8243AF413C87}" dt="2021-04-07T12:14:02.679" v="410"/>
        <pc:sldMkLst>
          <pc:docMk/>
          <pc:sldMk cId="3076826771" sldId="274"/>
        </pc:sldMkLst>
        <pc:spChg chg="mod">
          <ac:chgData name="Andrei Turcanu" userId="S::andrei.turcanu@endava.com::52a8acf6-ffaf-47b8-a96c-e50f7e9118fc" providerId="AD" clId="Web-{C16BA7B5-3C02-32B0-28B9-8243AF413C87}" dt="2021-04-07T12:14:02.679" v="410"/>
          <ac:spMkLst>
            <pc:docMk/>
            <pc:sldMk cId="3076826771" sldId="274"/>
            <ac:spMk id="2" creationId="{45D8F058-6C1A-42EF-9842-79D9918FA6F7}"/>
          </ac:spMkLst>
        </pc:spChg>
        <pc:spChg chg="mod">
          <ac:chgData name="Andrei Turcanu" userId="S::andrei.turcanu@endava.com::52a8acf6-ffaf-47b8-a96c-e50f7e9118fc" providerId="AD" clId="Web-{C16BA7B5-3C02-32B0-28B9-8243AF413C87}" dt="2021-04-07T12:14:02.679" v="410"/>
          <ac:spMkLst>
            <pc:docMk/>
            <pc:sldMk cId="3076826771" sldId="274"/>
            <ac:spMk id="3" creationId="{1FA35273-1E57-40EB-B7D8-55795BB70433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2:14:02.679" v="409"/>
          <ac:spMkLst>
            <pc:docMk/>
            <pc:sldMk cId="3076826771" sldId="274"/>
            <ac:spMk id="6" creationId="{C232B152-3720-4D3B-97ED-45CE5483F16F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2:14:02.679" v="409"/>
          <ac:spMkLst>
            <pc:docMk/>
            <pc:sldMk cId="3076826771" sldId="274"/>
            <ac:spMk id="7" creationId="{11BAB570-FF10-4E96-8A3F-FA9804702B89}"/>
          </ac:spMkLst>
        </pc:spChg>
        <pc:spChg chg="add">
          <ac:chgData name="Andrei Turcanu" userId="S::andrei.turcanu@endava.com::52a8acf6-ffaf-47b8-a96c-e50f7e9118fc" providerId="AD" clId="Web-{C16BA7B5-3C02-32B0-28B9-8243AF413C87}" dt="2021-04-07T12:14:02.679" v="410"/>
          <ac:spMkLst>
            <pc:docMk/>
            <pc:sldMk cId="3076826771" sldId="274"/>
            <ac:spMk id="8" creationId="{9427AF5F-9A0E-42B7-A252-FD64C9885F9C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2:13:59.007" v="407"/>
          <ac:spMkLst>
            <pc:docMk/>
            <pc:sldMk cId="3076826771" sldId="274"/>
            <ac:spMk id="9" creationId="{5E39A796-BE83-48B1-B33F-35C4A32AAB57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2:13:59.007" v="407"/>
          <ac:spMkLst>
            <pc:docMk/>
            <pc:sldMk cId="3076826771" sldId="274"/>
            <ac:spMk id="11" creationId="{72F84B47-E267-4194-8194-831DB7B5547F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2:14:02.679" v="409"/>
          <ac:spMkLst>
            <pc:docMk/>
            <pc:sldMk cId="3076826771" sldId="274"/>
            <ac:spMk id="13" creationId="{4B9FAFB2-BEB5-4848-8018-BCAD99E2E1AA}"/>
          </ac:spMkLst>
        </pc:spChg>
        <pc:picChg chg="add mod">
          <ac:chgData name="Andrei Turcanu" userId="S::andrei.turcanu@endava.com::52a8acf6-ffaf-47b8-a96c-e50f7e9118fc" providerId="AD" clId="Web-{C16BA7B5-3C02-32B0-28B9-8243AF413C87}" dt="2021-04-07T12:14:02.679" v="410"/>
          <ac:picMkLst>
            <pc:docMk/>
            <pc:sldMk cId="3076826771" sldId="274"/>
            <ac:picMk id="4" creationId="{2CD386A6-B00F-4A61-8F83-2CE16930A0BF}"/>
          </ac:picMkLst>
        </pc:picChg>
      </pc:sldChg>
      <pc:sldChg chg="addSp delSp modSp new">
        <pc:chgData name="Andrei Turcanu" userId="S::andrei.turcanu@endava.com::52a8acf6-ffaf-47b8-a96c-e50f7e9118fc" providerId="AD" clId="Web-{C16BA7B5-3C02-32B0-28B9-8243AF413C87}" dt="2021-04-07T13:15:05.948" v="529" actId="1076"/>
        <pc:sldMkLst>
          <pc:docMk/>
          <pc:sldMk cId="1009729848" sldId="275"/>
        </pc:sldMkLst>
        <pc:spChg chg="mod">
          <ac:chgData name="Andrei Turcanu" userId="S::andrei.turcanu@endava.com::52a8acf6-ffaf-47b8-a96c-e50f7e9118fc" providerId="AD" clId="Web-{C16BA7B5-3C02-32B0-28B9-8243AF413C87}" dt="2021-04-07T13:02:56.441" v="414" actId="20577"/>
          <ac:spMkLst>
            <pc:docMk/>
            <pc:sldMk cId="1009729848" sldId="275"/>
            <ac:spMk id="2" creationId="{1FB99863-5951-4EA4-92D1-6BD97AA9F4BB}"/>
          </ac:spMkLst>
        </pc:spChg>
        <pc:spChg chg="del">
          <ac:chgData name="Andrei Turcanu" userId="S::andrei.turcanu@endava.com::52a8acf6-ffaf-47b8-a96c-e50f7e9118fc" providerId="AD" clId="Web-{C16BA7B5-3C02-32B0-28B9-8243AF413C87}" dt="2021-04-07T13:04:13.711" v="415"/>
          <ac:spMkLst>
            <pc:docMk/>
            <pc:sldMk cId="1009729848" sldId="275"/>
            <ac:spMk id="3" creationId="{BE36A054-7A1F-4C97-8893-BD5D92D9632A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06:27.796" v="451"/>
          <ac:spMkLst>
            <pc:docMk/>
            <pc:sldMk cId="1009729848" sldId="275"/>
            <ac:spMk id="4" creationId="{F33F0507-8820-4916-8D23-8FABD90C4F8F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06:37.312" v="453"/>
          <ac:spMkLst>
            <pc:docMk/>
            <pc:sldMk cId="1009729848" sldId="275"/>
            <ac:spMk id="5" creationId="{C19AF701-4611-4476-A096-A8FFC2FD2648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06:34.374" v="452"/>
          <ac:spMkLst>
            <pc:docMk/>
            <pc:sldMk cId="1009729848" sldId="275"/>
            <ac:spMk id="6" creationId="{56FD31A3-3DCA-45C0-A86C-E27B6EFCD6EB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06:41.953" v="454"/>
          <ac:spMkLst>
            <pc:docMk/>
            <pc:sldMk cId="1009729848" sldId="275"/>
            <ac:spMk id="7" creationId="{456536E6-FC1D-439D-9058-45A92C963102}"/>
          </ac:spMkLst>
        </pc:spChg>
        <pc:spChg chg="add del mod">
          <ac:chgData name="Andrei Turcanu" userId="S::andrei.turcanu@endava.com::52a8acf6-ffaf-47b8-a96c-e50f7e9118fc" providerId="AD" clId="Web-{C16BA7B5-3C02-32B0-28B9-8243AF413C87}" dt="2021-04-07T13:07:13.861" v="457"/>
          <ac:spMkLst>
            <pc:docMk/>
            <pc:sldMk cId="1009729848" sldId="275"/>
            <ac:spMk id="8" creationId="{E2E95C7C-C8C8-4F33-B8D2-F23809093844}"/>
          </ac:spMkLst>
        </pc:spChg>
        <pc:spChg chg="add del mod">
          <ac:chgData name="Andrei Turcanu" userId="S::andrei.turcanu@endava.com::52a8acf6-ffaf-47b8-a96c-e50f7e9118fc" providerId="AD" clId="Web-{C16BA7B5-3C02-32B0-28B9-8243AF413C87}" dt="2021-04-07T13:08:23.114" v="463"/>
          <ac:spMkLst>
            <pc:docMk/>
            <pc:sldMk cId="1009729848" sldId="275"/>
            <ac:spMk id="9" creationId="{A106BF96-2130-431C-9A3B-F6A585A849D7}"/>
          </ac:spMkLst>
        </pc:spChg>
        <pc:spChg chg="add del mod">
          <ac:chgData name="Andrei Turcanu" userId="S::andrei.turcanu@endava.com::52a8acf6-ffaf-47b8-a96c-e50f7e9118fc" providerId="AD" clId="Web-{C16BA7B5-3C02-32B0-28B9-8243AF413C87}" dt="2021-04-07T13:12:49.081" v="507"/>
          <ac:spMkLst>
            <pc:docMk/>
            <pc:sldMk cId="1009729848" sldId="275"/>
            <ac:spMk id="10" creationId="{3B1891EB-3C72-4DD2-94F6-2BB78285A9B6}"/>
          </ac:spMkLst>
        </pc:spChg>
        <pc:spChg chg="add del mod">
          <ac:chgData name="Andrei Turcanu" userId="S::andrei.turcanu@endava.com::52a8acf6-ffaf-47b8-a96c-e50f7e9118fc" providerId="AD" clId="Web-{C16BA7B5-3C02-32B0-28B9-8243AF413C87}" dt="2021-04-07T13:12:07.657" v="502"/>
          <ac:spMkLst>
            <pc:docMk/>
            <pc:sldMk cId="1009729848" sldId="275"/>
            <ac:spMk id="12" creationId="{A95EFA52-460B-4E11-8B23-0E3F981BF280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15:05.948" v="529" actId="1076"/>
          <ac:spMkLst>
            <pc:docMk/>
            <pc:sldMk cId="1009729848" sldId="275"/>
            <ac:spMk id="16" creationId="{96629016-C806-4210-9A6F-B0AB51B49523}"/>
          </ac:spMkLst>
        </pc:spChg>
        <pc:cxnChg chg="add del mod">
          <ac:chgData name="Andrei Turcanu" userId="S::andrei.turcanu@endava.com::52a8acf6-ffaf-47b8-a96c-e50f7e9118fc" providerId="AD" clId="Web-{C16BA7B5-3C02-32B0-28B9-8243AF413C87}" dt="2021-04-07T13:09:56.088" v="481"/>
          <ac:cxnSpMkLst>
            <pc:docMk/>
            <pc:sldMk cId="1009729848" sldId="275"/>
            <ac:cxnSpMk id="11" creationId="{AB6D17AE-775C-4C1D-B3E0-D006C11328D8}"/>
          </ac:cxnSpMkLst>
        </pc:cxnChg>
        <pc:cxnChg chg="add mod">
          <ac:chgData name="Andrei Turcanu" userId="S::andrei.turcanu@endava.com::52a8acf6-ffaf-47b8-a96c-e50f7e9118fc" providerId="AD" clId="Web-{C16BA7B5-3C02-32B0-28B9-8243AF413C87}" dt="2021-04-07T13:11:59.688" v="501"/>
          <ac:cxnSpMkLst>
            <pc:docMk/>
            <pc:sldMk cId="1009729848" sldId="275"/>
            <ac:cxnSpMk id="13" creationId="{C07F3890-A75A-4B7C-80B4-05E7B907D920}"/>
          </ac:cxnSpMkLst>
        </pc:cxnChg>
        <pc:cxnChg chg="add mod">
          <ac:chgData name="Andrei Turcanu" userId="S::andrei.turcanu@endava.com::52a8acf6-ffaf-47b8-a96c-e50f7e9118fc" providerId="AD" clId="Web-{C16BA7B5-3C02-32B0-28B9-8243AF413C87}" dt="2021-04-07T13:12:58.879" v="508"/>
          <ac:cxnSpMkLst>
            <pc:docMk/>
            <pc:sldMk cId="1009729848" sldId="275"/>
            <ac:cxnSpMk id="14" creationId="{685BA281-6CC9-4660-A0BF-B90AAA510D51}"/>
          </ac:cxnSpMkLst>
        </pc:cxnChg>
        <pc:cxnChg chg="add mod">
          <ac:chgData name="Andrei Turcanu" userId="S::andrei.turcanu@endava.com::52a8acf6-ffaf-47b8-a96c-e50f7e9118fc" providerId="AD" clId="Web-{C16BA7B5-3C02-32B0-28B9-8243AF413C87}" dt="2021-04-07T13:13:57.397" v="516" actId="14100"/>
          <ac:cxnSpMkLst>
            <pc:docMk/>
            <pc:sldMk cId="1009729848" sldId="275"/>
            <ac:cxnSpMk id="15" creationId="{A5D48A64-CA3E-48DA-B6C5-CF80CC00C183}"/>
          </ac:cxnSpMkLst>
        </pc:cxnChg>
      </pc:sldChg>
      <pc:sldChg chg="addSp modSp new">
        <pc:chgData name="Andrei Turcanu" userId="S::andrei.turcanu@endava.com::52a8acf6-ffaf-47b8-a96c-e50f7e9118fc" providerId="AD" clId="Web-{C16BA7B5-3C02-32B0-28B9-8243AF413C87}" dt="2021-04-07T13:26:42.844" v="598" actId="20577"/>
        <pc:sldMkLst>
          <pc:docMk/>
          <pc:sldMk cId="2194421067" sldId="276"/>
        </pc:sldMkLst>
        <pc:spChg chg="mod">
          <ac:chgData name="Andrei Turcanu" userId="S::andrei.turcanu@endava.com::52a8acf6-ffaf-47b8-a96c-e50f7e9118fc" providerId="AD" clId="Web-{C16BA7B5-3C02-32B0-28B9-8243AF413C87}" dt="2021-04-07T13:26:42.844" v="598" actId="20577"/>
          <ac:spMkLst>
            <pc:docMk/>
            <pc:sldMk cId="2194421067" sldId="276"/>
            <ac:spMk id="2" creationId="{A2154CF3-986F-457B-8EF5-876ED36B3C61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0:41.278" v="532" actId="1076"/>
          <ac:spMkLst>
            <pc:docMk/>
            <pc:sldMk cId="2194421067" sldId="276"/>
            <ac:spMk id="4" creationId="{F9EB5BC2-5ECC-43F6-B55F-572BA4F76E51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4:21.274" v="553" actId="20577"/>
          <ac:spMkLst>
            <pc:docMk/>
            <pc:sldMk cId="2194421067" sldId="276"/>
            <ac:spMk id="6" creationId="{FC0DFF40-570B-4396-83D6-C6EED2B1E339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4:24.649" v="554" actId="20577"/>
          <ac:spMkLst>
            <pc:docMk/>
            <pc:sldMk cId="2194421067" sldId="276"/>
            <ac:spMk id="8" creationId="{24EFCB3B-E088-41C7-AA4E-88F203AF887E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4:39.587" v="558" actId="20577"/>
          <ac:spMkLst>
            <pc:docMk/>
            <pc:sldMk cId="2194421067" sldId="276"/>
            <ac:spMk id="9" creationId="{CE7D518F-3F8E-42EA-8E92-F0503C370DE4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4:35.790" v="556" actId="20577"/>
          <ac:spMkLst>
            <pc:docMk/>
            <pc:sldMk cId="2194421067" sldId="276"/>
            <ac:spMk id="10" creationId="{FCAA3A38-85BF-4CAC-8944-3CE3FF85B797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4:32.415" v="555" actId="20577"/>
          <ac:spMkLst>
            <pc:docMk/>
            <pc:sldMk cId="2194421067" sldId="276"/>
            <ac:spMk id="11" creationId="{035C52BC-B3CB-4A42-891C-083454C9B9EF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5:10.090" v="568" actId="1076"/>
          <ac:spMkLst>
            <pc:docMk/>
            <pc:sldMk cId="2194421067" sldId="276"/>
            <ac:spMk id="12" creationId="{29474497-8339-4451-A322-5541A197E2D7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5:43.044" v="576" actId="1076"/>
          <ac:spMkLst>
            <pc:docMk/>
            <pc:sldMk cId="2194421067" sldId="276"/>
            <ac:spMk id="13" creationId="{93158673-A6BB-4EA7-ADCF-D920112ABD26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26:00.451" v="585" actId="1076"/>
          <ac:spMkLst>
            <pc:docMk/>
            <pc:sldMk cId="2194421067" sldId="276"/>
            <ac:spMk id="14" creationId="{7A1D8FF3-530A-4142-99DB-8ED647BE01BB}"/>
          </ac:spMkLst>
        </pc:spChg>
      </pc:sldChg>
      <pc:sldChg chg="addSp modSp new ord">
        <pc:chgData name="Andrei Turcanu" userId="S::andrei.turcanu@endava.com::52a8acf6-ffaf-47b8-a96c-e50f7e9118fc" providerId="AD" clId="Web-{C16BA7B5-3C02-32B0-28B9-8243AF413C87}" dt="2021-04-07T16:12:27.117" v="877"/>
        <pc:sldMkLst>
          <pc:docMk/>
          <pc:sldMk cId="1032818740" sldId="277"/>
        </pc:sldMkLst>
        <pc:spChg chg="mod">
          <ac:chgData name="Andrei Turcanu" userId="S::andrei.turcanu@endava.com::52a8acf6-ffaf-47b8-a96c-e50f7e9118fc" providerId="AD" clId="Web-{C16BA7B5-3C02-32B0-28B9-8243AF413C87}" dt="2021-04-07T13:29:55.025" v="616" actId="20577"/>
          <ac:spMkLst>
            <pc:docMk/>
            <pc:sldMk cId="1032818740" sldId="277"/>
            <ac:spMk id="2" creationId="{BF69266E-ADAE-45C3-9DA0-CB004B35EA52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55:16.777" v="667" actId="1076"/>
          <ac:spMkLst>
            <pc:docMk/>
            <pc:sldMk cId="1032818740" sldId="277"/>
            <ac:spMk id="3" creationId="{B739E4B0-C0D7-4F08-998B-57EF679B39AA}"/>
          </ac:spMkLst>
        </pc:spChg>
        <pc:spChg chg="add mod">
          <ac:chgData name="Andrei Turcanu" userId="S::andrei.turcanu@endava.com::52a8acf6-ffaf-47b8-a96c-e50f7e9118fc" providerId="AD" clId="Web-{C16BA7B5-3C02-32B0-28B9-8243AF413C87}" dt="2021-04-07T13:55:35.434" v="673" actId="1076"/>
          <ac:spMkLst>
            <pc:docMk/>
            <pc:sldMk cId="1032818740" sldId="277"/>
            <ac:spMk id="4" creationId="{13E54D9A-1FDA-4358-9CF7-99E5F5C5FCF0}"/>
          </ac:spMkLst>
        </pc:spChg>
        <pc:picChg chg="add mod">
          <ac:chgData name="Andrei Turcanu" userId="S::andrei.turcanu@endava.com::52a8acf6-ffaf-47b8-a96c-e50f7e9118fc" providerId="AD" clId="Web-{C16BA7B5-3C02-32B0-28B9-8243AF413C87}" dt="2021-04-07T13:55:27.636" v="672" actId="1076"/>
          <ac:picMkLst>
            <pc:docMk/>
            <pc:sldMk cId="1032818740" sldId="277"/>
            <ac:picMk id="5" creationId="{3A3E7256-3300-499C-9484-3ADA4A5A302E}"/>
          </ac:picMkLst>
        </pc:picChg>
      </pc:sldChg>
      <pc:sldChg chg="addSp delSp modSp new mod setBg addAnim delAnim">
        <pc:chgData name="Andrei Turcanu" userId="S::andrei.turcanu@endava.com::52a8acf6-ffaf-47b8-a96c-e50f7e9118fc" providerId="AD" clId="Web-{C16BA7B5-3C02-32B0-28B9-8243AF413C87}" dt="2021-04-07T15:49:28.026" v="697" actId="20577"/>
        <pc:sldMkLst>
          <pc:docMk/>
          <pc:sldMk cId="2455278790" sldId="278"/>
        </pc:sldMkLst>
        <pc:spChg chg="mod">
          <ac:chgData name="Andrei Turcanu" userId="S::andrei.turcanu@endava.com::52a8acf6-ffaf-47b8-a96c-e50f7e9118fc" providerId="AD" clId="Web-{C16BA7B5-3C02-32B0-28B9-8243AF413C87}" dt="2021-04-07T15:49:28.026" v="697" actId="20577"/>
          <ac:spMkLst>
            <pc:docMk/>
            <pc:sldMk cId="2455278790" sldId="278"/>
            <ac:spMk id="2" creationId="{3AFB0683-F9CF-4CF4-B3A6-E47C3B805147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19.479" v="692"/>
          <ac:spMkLst>
            <pc:docMk/>
            <pc:sldMk cId="2455278790" sldId="278"/>
            <ac:spMk id="4" creationId="{FFD48BC7-DC40-47DE-87EE-9F4B6ECB9ABB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19.479" v="692"/>
          <ac:spMkLst>
            <pc:docMk/>
            <pc:sldMk cId="2455278790" sldId="278"/>
            <ac:spMk id="5" creationId="{E502BBC7-2C76-46F3-BC24-5985BC13DB88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23.339" v="694"/>
          <ac:spMkLst>
            <pc:docMk/>
            <pc:sldMk cId="2455278790" sldId="278"/>
            <ac:spMk id="6" creationId="{07027C52-EAEF-417D-B99C-DBFD6D1345AE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01.370" v="690"/>
          <ac:spMkLst>
            <pc:docMk/>
            <pc:sldMk cId="2455278790" sldId="278"/>
            <ac:spMk id="7" creationId="{23962611-DFD5-4092-AAFD-559E3DFCE2C9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23.339" v="694"/>
          <ac:spMkLst>
            <pc:docMk/>
            <pc:sldMk cId="2455278790" sldId="278"/>
            <ac:spMk id="10" creationId="{9FF39A25-DBCE-442D-A2E3-C0FE33129BC6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19.479" v="692"/>
          <ac:spMkLst>
            <pc:docMk/>
            <pc:sldMk cId="2455278790" sldId="278"/>
            <ac:spMk id="11" creationId="{C7F28D52-2A5F-4D23-81AE-7CB8B591C7AF}"/>
          </ac:spMkLst>
        </pc:spChg>
        <pc:spChg chg="add">
          <ac:chgData name="Andrei Turcanu" userId="S::andrei.turcanu@endava.com::52a8acf6-ffaf-47b8-a96c-e50f7e9118fc" providerId="AD" clId="Web-{C16BA7B5-3C02-32B0-28B9-8243AF413C87}" dt="2021-04-07T15:49:23.354" v="695"/>
          <ac:spMkLst>
            <pc:docMk/>
            <pc:sldMk cId="2455278790" sldId="278"/>
            <ac:spMk id="12" creationId="{23962611-DFD5-4092-AAFD-559E3DFCE2C9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49:19.479" v="692"/>
          <ac:spMkLst>
            <pc:docMk/>
            <pc:sldMk cId="2455278790" sldId="278"/>
            <ac:spMk id="13" creationId="{3629484E-3792-4B3D-89AD-7C8A1ED0E0D4}"/>
          </ac:spMkLst>
        </pc:spChg>
        <pc:picChg chg="add del">
          <ac:chgData name="Andrei Turcanu" userId="S::andrei.turcanu@endava.com::52a8acf6-ffaf-47b8-a96c-e50f7e9118fc" providerId="AD" clId="Web-{C16BA7B5-3C02-32B0-28B9-8243AF413C87}" dt="2021-04-07T15:49:23.339" v="694"/>
          <ac:picMkLst>
            <pc:docMk/>
            <pc:sldMk cId="2455278790" sldId="278"/>
            <ac:picMk id="8" creationId="{F0977BDD-F21B-4E52-8FAE-69AA18080BDB}"/>
          </ac:picMkLst>
        </pc:picChg>
        <pc:picChg chg="add del">
          <ac:chgData name="Andrei Turcanu" userId="S::andrei.turcanu@endava.com::52a8acf6-ffaf-47b8-a96c-e50f7e9118fc" providerId="AD" clId="Web-{C16BA7B5-3C02-32B0-28B9-8243AF413C87}" dt="2021-04-07T15:49:01.370" v="690"/>
          <ac:picMkLst>
            <pc:docMk/>
            <pc:sldMk cId="2455278790" sldId="278"/>
            <ac:picMk id="9" creationId="{2270F1FA-0425-408F-9861-80BF5AFB276D}"/>
          </ac:picMkLst>
        </pc:picChg>
        <pc:picChg chg="add">
          <ac:chgData name="Andrei Turcanu" userId="S::andrei.turcanu@endava.com::52a8acf6-ffaf-47b8-a96c-e50f7e9118fc" providerId="AD" clId="Web-{C16BA7B5-3C02-32B0-28B9-8243AF413C87}" dt="2021-04-07T15:49:23.354" v="695"/>
          <ac:picMkLst>
            <pc:docMk/>
            <pc:sldMk cId="2455278790" sldId="278"/>
            <ac:picMk id="14" creationId="{2270F1FA-0425-408F-9861-80BF5AFB276D}"/>
          </ac:picMkLst>
        </pc:picChg>
      </pc:sldChg>
      <pc:sldChg chg="addSp delSp modSp new mod setBg">
        <pc:chgData name="Andrei Turcanu" userId="S::andrei.turcanu@endava.com::52a8acf6-ffaf-47b8-a96c-e50f7e9118fc" providerId="AD" clId="Web-{C16BA7B5-3C02-32B0-28B9-8243AF413C87}" dt="2021-04-07T15:58:19.412" v="785" actId="1076"/>
        <pc:sldMkLst>
          <pc:docMk/>
          <pc:sldMk cId="2583451961" sldId="279"/>
        </pc:sldMkLst>
        <pc:spChg chg="mod">
          <ac:chgData name="Andrei Turcanu" userId="S::andrei.turcanu@endava.com::52a8acf6-ffaf-47b8-a96c-e50f7e9118fc" providerId="AD" clId="Web-{C16BA7B5-3C02-32B0-28B9-8243AF413C87}" dt="2021-04-07T15:57:36.161" v="780"/>
          <ac:spMkLst>
            <pc:docMk/>
            <pc:sldMk cId="2583451961" sldId="279"/>
            <ac:spMk id="2" creationId="{5D549EE9-AA9A-42C7-A6D6-EB36C4C7B71D}"/>
          </ac:spMkLst>
        </pc:spChg>
        <pc:spChg chg="mod">
          <ac:chgData name="Andrei Turcanu" userId="S::andrei.turcanu@endava.com::52a8acf6-ffaf-47b8-a96c-e50f7e9118fc" providerId="AD" clId="Web-{C16BA7B5-3C02-32B0-28B9-8243AF413C87}" dt="2021-04-07T15:57:36.161" v="780"/>
          <ac:spMkLst>
            <pc:docMk/>
            <pc:sldMk cId="2583451961" sldId="279"/>
            <ac:spMk id="3" creationId="{FD7E59BB-FF4F-432C-92D9-A92EC2DD267B}"/>
          </ac:spMkLst>
        </pc:spChg>
        <pc:spChg chg="add">
          <ac:chgData name="Andrei Turcanu" userId="S::andrei.turcanu@endava.com::52a8acf6-ffaf-47b8-a96c-e50f7e9118fc" providerId="AD" clId="Web-{C16BA7B5-3C02-32B0-28B9-8243AF413C87}" dt="2021-04-07T15:57:36.161" v="780"/>
          <ac:spMkLst>
            <pc:docMk/>
            <pc:sldMk cId="2583451961" sldId="279"/>
            <ac:spMk id="6" creationId="{DC6BEC6B-5C77-412D-B45A-5B0F46FEDAC7}"/>
          </ac:spMkLst>
        </pc:spChg>
        <pc:spChg chg="add del">
          <ac:chgData name="Andrei Turcanu" userId="S::andrei.turcanu@endava.com::52a8acf6-ffaf-47b8-a96c-e50f7e9118fc" providerId="AD" clId="Web-{C16BA7B5-3C02-32B0-28B9-8243AF413C87}" dt="2021-04-07T15:57:36.146" v="779"/>
          <ac:spMkLst>
            <pc:docMk/>
            <pc:sldMk cId="2583451961" sldId="279"/>
            <ac:spMk id="9" creationId="{9427AF5F-9A0E-42B7-A252-FD64C9885F9C}"/>
          </ac:spMkLst>
        </pc:spChg>
        <pc:picChg chg="add del mod">
          <ac:chgData name="Andrei Turcanu" userId="S::andrei.turcanu@endava.com::52a8acf6-ffaf-47b8-a96c-e50f7e9118fc" providerId="AD" clId="Web-{C16BA7B5-3C02-32B0-28B9-8243AF413C87}" dt="2021-04-07T15:57:57.318" v="782"/>
          <ac:picMkLst>
            <pc:docMk/>
            <pc:sldMk cId="2583451961" sldId="279"/>
            <ac:picMk id="4" creationId="{3C448F4A-CBFB-4115-A522-CEA181427C7D}"/>
          </ac:picMkLst>
        </pc:picChg>
        <pc:picChg chg="add mod">
          <ac:chgData name="Andrei Turcanu" userId="S::andrei.turcanu@endava.com::52a8acf6-ffaf-47b8-a96c-e50f7e9118fc" providerId="AD" clId="Web-{C16BA7B5-3C02-32B0-28B9-8243AF413C87}" dt="2021-04-07T15:58:19.412" v="785" actId="1076"/>
          <ac:picMkLst>
            <pc:docMk/>
            <pc:sldMk cId="2583451961" sldId="279"/>
            <ac:picMk id="5" creationId="{C67727E7-E04E-42E0-A678-7B9AC8E2E844}"/>
          </ac:picMkLst>
        </pc:picChg>
      </pc:sldChg>
      <pc:sldChg chg="addSp delSp modSp new mod setBg">
        <pc:chgData name="Andrei Turcanu" userId="S::andrei.turcanu@endava.com::52a8acf6-ffaf-47b8-a96c-e50f7e9118fc" providerId="AD" clId="Web-{C16BA7B5-3C02-32B0-28B9-8243AF413C87}" dt="2021-04-07T16:04:29.920" v="847" actId="1076"/>
        <pc:sldMkLst>
          <pc:docMk/>
          <pc:sldMk cId="1779223796" sldId="280"/>
        </pc:sldMkLst>
        <pc:spChg chg="mod">
          <ac:chgData name="Andrei Turcanu" userId="S::andrei.turcanu@endava.com::52a8acf6-ffaf-47b8-a96c-e50f7e9118fc" providerId="AD" clId="Web-{C16BA7B5-3C02-32B0-28B9-8243AF413C87}" dt="2021-04-07T16:03:56.263" v="840" actId="20577"/>
          <ac:spMkLst>
            <pc:docMk/>
            <pc:sldMk cId="1779223796" sldId="280"/>
            <ac:spMk id="2" creationId="{6048A7E7-4221-4569-9262-1DEDE38FCC75}"/>
          </ac:spMkLst>
        </pc:spChg>
        <pc:spChg chg="mod">
          <ac:chgData name="Andrei Turcanu" userId="S::andrei.turcanu@endava.com::52a8acf6-ffaf-47b8-a96c-e50f7e9118fc" providerId="AD" clId="Web-{C16BA7B5-3C02-32B0-28B9-8243AF413C87}" dt="2021-04-07T16:04:06.216" v="842" actId="14100"/>
          <ac:spMkLst>
            <pc:docMk/>
            <pc:sldMk cId="1779223796" sldId="280"/>
            <ac:spMk id="3" creationId="{EF1EFBE6-DD1B-4D67-9DED-43B69DB64F5E}"/>
          </ac:spMkLst>
        </pc:spChg>
        <pc:spChg chg="add">
          <ac:chgData name="Andrei Turcanu" userId="S::andrei.turcanu@endava.com::52a8acf6-ffaf-47b8-a96c-e50f7e9118fc" providerId="AD" clId="Web-{C16BA7B5-3C02-32B0-28B9-8243AF413C87}" dt="2021-04-07T16:03:15.731" v="833"/>
          <ac:spMkLst>
            <pc:docMk/>
            <pc:sldMk cId="1779223796" sldId="280"/>
            <ac:spMk id="9" creationId="{9427AF5F-9A0E-42B7-A252-FD64C9885F9C}"/>
          </ac:spMkLst>
        </pc:spChg>
        <pc:picChg chg="add del mod">
          <ac:chgData name="Andrei Turcanu" userId="S::andrei.turcanu@endava.com::52a8acf6-ffaf-47b8-a96c-e50f7e9118fc" providerId="AD" clId="Web-{C16BA7B5-3C02-32B0-28B9-8243AF413C87}" dt="2021-04-07T16:03:25.356" v="834"/>
          <ac:picMkLst>
            <pc:docMk/>
            <pc:sldMk cId="1779223796" sldId="280"/>
            <ac:picMk id="4" creationId="{9EC2C8B5-461B-47DC-96E2-1E695A3CD27F}"/>
          </ac:picMkLst>
        </pc:picChg>
        <pc:picChg chg="add mod">
          <ac:chgData name="Andrei Turcanu" userId="S::andrei.turcanu@endava.com::52a8acf6-ffaf-47b8-a96c-e50f7e9118fc" providerId="AD" clId="Web-{C16BA7B5-3C02-32B0-28B9-8243AF413C87}" dt="2021-04-07T16:04:29.920" v="847" actId="1076"/>
          <ac:picMkLst>
            <pc:docMk/>
            <pc:sldMk cId="1779223796" sldId="280"/>
            <ac:picMk id="5" creationId="{836B2E93-B69A-4B0E-8D58-107736AEAC89}"/>
          </ac:picMkLst>
        </pc:picChg>
      </pc:sldChg>
      <pc:sldChg chg="addSp modSp new mod setBg">
        <pc:chgData name="Andrei Turcanu" userId="S::andrei.turcanu@endava.com::52a8acf6-ffaf-47b8-a96c-e50f7e9118fc" providerId="AD" clId="Web-{C16BA7B5-3C02-32B0-28B9-8243AF413C87}" dt="2021-04-07T16:10:33.834" v="859" actId="1076"/>
        <pc:sldMkLst>
          <pc:docMk/>
          <pc:sldMk cId="935186724" sldId="281"/>
        </pc:sldMkLst>
        <pc:spChg chg="mod">
          <ac:chgData name="Andrei Turcanu" userId="S::andrei.turcanu@endava.com::52a8acf6-ffaf-47b8-a96c-e50f7e9118fc" providerId="AD" clId="Web-{C16BA7B5-3C02-32B0-28B9-8243AF413C87}" dt="2021-04-07T16:09:56.239" v="857"/>
          <ac:spMkLst>
            <pc:docMk/>
            <pc:sldMk cId="935186724" sldId="281"/>
            <ac:spMk id="2" creationId="{4BA5CF47-61B0-4219-9F11-C0E87144E992}"/>
          </ac:spMkLst>
        </pc:spChg>
        <pc:spChg chg="add">
          <ac:chgData name="Andrei Turcanu" userId="S::andrei.turcanu@endava.com::52a8acf6-ffaf-47b8-a96c-e50f7e9118fc" providerId="AD" clId="Web-{C16BA7B5-3C02-32B0-28B9-8243AF413C87}" dt="2021-04-07T16:09:56.239" v="857"/>
          <ac:spMkLst>
            <pc:docMk/>
            <pc:sldMk cId="935186724" sldId="281"/>
            <ac:spMk id="8" creationId="{275D6C10-B5A7-4715-803E-0501C9C2CC21}"/>
          </ac:spMkLst>
        </pc:spChg>
        <pc:picChg chg="add mod">
          <ac:chgData name="Andrei Turcanu" userId="S::andrei.turcanu@endava.com::52a8acf6-ffaf-47b8-a96c-e50f7e9118fc" providerId="AD" clId="Web-{C16BA7B5-3C02-32B0-28B9-8243AF413C87}" dt="2021-04-07T16:10:33.834" v="859" actId="1076"/>
          <ac:picMkLst>
            <pc:docMk/>
            <pc:sldMk cId="935186724" sldId="281"/>
            <ac:picMk id="3" creationId="{887E2D2B-FFC0-45B3-8FAE-A885715FAED2}"/>
          </ac:picMkLst>
        </pc:picChg>
      </pc:sldChg>
      <pc:sldChg chg="addSp modSp new mod setBg">
        <pc:chgData name="Andrei Turcanu" userId="S::andrei.turcanu@endava.com::52a8acf6-ffaf-47b8-a96c-e50f7e9118fc" providerId="AD" clId="Web-{C16BA7B5-3C02-32B0-28B9-8243AF413C87}" dt="2021-04-07T16:15:57.090" v="922"/>
        <pc:sldMkLst>
          <pc:docMk/>
          <pc:sldMk cId="1907847948" sldId="282"/>
        </pc:sldMkLst>
        <pc:spChg chg="mod">
          <ac:chgData name="Andrei Turcanu" userId="S::andrei.turcanu@endava.com::52a8acf6-ffaf-47b8-a96c-e50f7e9118fc" providerId="AD" clId="Web-{C16BA7B5-3C02-32B0-28B9-8243AF413C87}" dt="2021-04-07T16:15:57.090" v="922"/>
          <ac:spMkLst>
            <pc:docMk/>
            <pc:sldMk cId="1907847948" sldId="282"/>
            <ac:spMk id="2" creationId="{B32AC4F6-6AB8-45DD-8DE1-C0E3EFF00D3C}"/>
          </ac:spMkLst>
        </pc:spChg>
        <pc:spChg chg="mod">
          <ac:chgData name="Andrei Turcanu" userId="S::andrei.turcanu@endava.com::52a8acf6-ffaf-47b8-a96c-e50f7e9118fc" providerId="AD" clId="Web-{C16BA7B5-3C02-32B0-28B9-8243AF413C87}" dt="2021-04-07T16:15:57.090" v="922"/>
          <ac:spMkLst>
            <pc:docMk/>
            <pc:sldMk cId="1907847948" sldId="282"/>
            <ac:spMk id="3" creationId="{6A1CED03-E770-4DC2-99AF-19D69AA0A0DC}"/>
          </ac:spMkLst>
        </pc:spChg>
        <pc:spChg chg="add">
          <ac:chgData name="Andrei Turcanu" userId="S::andrei.turcanu@endava.com::52a8acf6-ffaf-47b8-a96c-e50f7e9118fc" providerId="AD" clId="Web-{C16BA7B5-3C02-32B0-28B9-8243AF413C87}" dt="2021-04-07T16:15:57.090" v="922"/>
          <ac:spMkLst>
            <pc:docMk/>
            <pc:sldMk cId="1907847948" sldId="282"/>
            <ac:spMk id="9" creationId="{60E9A6ED-B880-44EA-8D60-C9D3C82CCBD2}"/>
          </ac:spMkLst>
        </pc:spChg>
        <pc:picChg chg="add mod">
          <ac:chgData name="Andrei Turcanu" userId="S::andrei.turcanu@endava.com::52a8acf6-ffaf-47b8-a96c-e50f7e9118fc" providerId="AD" clId="Web-{C16BA7B5-3C02-32B0-28B9-8243AF413C87}" dt="2021-04-07T16:15:57.090" v="922"/>
          <ac:picMkLst>
            <pc:docMk/>
            <pc:sldMk cId="1907847948" sldId="282"/>
            <ac:picMk id="4" creationId="{D0B31ABE-02CF-43BE-AD21-8664FE2E49BB}"/>
          </ac:picMkLst>
        </pc:picChg>
      </pc:sldChg>
      <pc:sldChg chg="modSp new add del">
        <pc:chgData name="Andrei Turcanu" userId="S::andrei.turcanu@endava.com::52a8acf6-ffaf-47b8-a96c-e50f7e9118fc" providerId="AD" clId="Web-{C16BA7B5-3C02-32B0-28B9-8243AF413C87}" dt="2021-04-07T16:12:17.836" v="875"/>
        <pc:sldMkLst>
          <pc:docMk/>
          <pc:sldMk cId="3715032464" sldId="282"/>
        </pc:sldMkLst>
        <pc:spChg chg="mod">
          <ac:chgData name="Andrei Turcanu" userId="S::andrei.turcanu@endava.com::52a8acf6-ffaf-47b8-a96c-e50f7e9118fc" providerId="AD" clId="Web-{C16BA7B5-3C02-32B0-28B9-8243AF413C87}" dt="2021-04-07T16:12:15.414" v="874" actId="20577"/>
          <ac:spMkLst>
            <pc:docMk/>
            <pc:sldMk cId="3715032464" sldId="282"/>
            <ac:spMk id="2" creationId="{0467225B-455C-418F-BB22-320B85FC631A}"/>
          </ac:spMkLst>
        </pc:spChg>
      </pc:sldChg>
    </pc:docChg>
  </pc:docChgLst>
  <pc:docChgLst>
    <pc:chgData name="Andrei Turcanu" userId="S::andrei.turcanu@endava.com::52a8acf6-ffaf-47b8-a96c-e50f7e9118fc" providerId="AD" clId="Web-{58568D9B-A0B8-3A5D-71EB-DAE53C4EB9E1}"/>
    <pc:docChg chg="addSld modSld sldOrd modMainMaster">
      <pc:chgData name="Andrei Turcanu" userId="S::andrei.turcanu@endava.com::52a8acf6-ffaf-47b8-a96c-e50f7e9118fc" providerId="AD" clId="Web-{58568D9B-A0B8-3A5D-71EB-DAE53C4EB9E1}" dt="2021-04-08T14:46:32.538" v="731" actId="1076"/>
      <pc:docMkLst>
        <pc:docMk/>
      </pc:docMkLst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09857222" sldId="256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245871465" sldId="258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929356649" sldId="259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180037774" sldId="260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413961494" sldId="261"/>
        </pc:sldMkLst>
      </pc:sldChg>
      <pc:sldChg chg="ord 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261492504" sldId="262"/>
        </pc:sldMkLst>
      </pc:sldChg>
      <pc:sldChg chg="modSp ord 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4212498656" sldId="263"/>
        </pc:sldMkLst>
        <pc:spChg chg="mod">
          <ac:chgData name="Andrei Turcanu" userId="S::andrei.turcanu@endava.com::52a8acf6-ffaf-47b8-a96c-e50f7e9118fc" providerId="AD" clId="Web-{58568D9B-A0B8-3A5D-71EB-DAE53C4EB9E1}" dt="2021-04-08T07:11:44.685" v="4" actId="20577"/>
          <ac:spMkLst>
            <pc:docMk/>
            <pc:sldMk cId="4212498656" sldId="263"/>
            <ac:spMk id="5" creationId="{84B87BFE-F15C-4D18-AFEC-1D459B551851}"/>
          </ac:spMkLst>
        </pc:spChg>
        <pc:spChg chg="mod">
          <ac:chgData name="Andrei Turcanu" userId="S::andrei.turcanu@endava.com::52a8acf6-ffaf-47b8-a96c-e50f7e9118fc" providerId="AD" clId="Web-{58568D9B-A0B8-3A5D-71EB-DAE53C4EB9E1}" dt="2021-04-08T07:11:47.747" v="5" actId="20577"/>
          <ac:spMkLst>
            <pc:docMk/>
            <pc:sldMk cId="4212498656" sldId="263"/>
            <ac:spMk id="6" creationId="{5AD931FC-B34A-4E37-9E1E-307CFD0F6326}"/>
          </ac:spMkLst>
        </pc:spChg>
      </pc:sldChg>
      <pc:sldChg chg="ord 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040465923" sldId="264"/>
        </pc:sldMkLst>
      </pc:sldChg>
      <pc:sldChg chg="modSp ord 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738718031" sldId="265"/>
        </pc:sldMkLst>
        <pc:graphicFrameChg chg="modGraphic">
          <ac:chgData name="Andrei Turcanu" userId="S::andrei.turcanu@endava.com::52a8acf6-ffaf-47b8-a96c-e50f7e9118fc" providerId="AD" clId="Web-{58568D9B-A0B8-3A5D-71EB-DAE53C4EB9E1}" dt="2021-04-08T07:05:27.413" v="2"/>
          <ac:graphicFrameMkLst>
            <pc:docMk/>
            <pc:sldMk cId="1738718031" sldId="265"/>
            <ac:graphicFrameMk id="130" creationId="{13C16348-121B-438B-A296-AFA68D2E0826}"/>
          </ac:graphicFrameMkLst>
        </pc:graphicFrameChg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589380350" sldId="266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826002037" sldId="267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623218872" sldId="268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18005487" sldId="270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773443496" sldId="271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3777951310" sldId="272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3720405795" sldId="273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3076826771" sldId="274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009729848" sldId="275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194421067" sldId="276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032818740" sldId="277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455278790" sldId="278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2583451961" sldId="279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779223796" sldId="280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935186724" sldId="281"/>
        </pc:sldMkLst>
      </pc:sldChg>
      <pc:sldChg chg="modTransition">
        <pc:chgData name="Andrei Turcanu" userId="S::andrei.turcanu@endava.com::52a8acf6-ffaf-47b8-a96c-e50f7e9118fc" providerId="AD" clId="Web-{58568D9B-A0B8-3A5D-71EB-DAE53C4EB9E1}" dt="2021-04-08T08:34:39.775" v="18"/>
        <pc:sldMkLst>
          <pc:docMk/>
          <pc:sldMk cId="1907847948" sldId="282"/>
        </pc:sldMkLst>
      </pc:sldChg>
      <pc:sldChg chg="modSp new ord">
        <pc:chgData name="Andrei Turcanu" userId="S::andrei.turcanu@endava.com::52a8acf6-ffaf-47b8-a96c-e50f7e9118fc" providerId="AD" clId="Web-{58568D9B-A0B8-3A5D-71EB-DAE53C4EB9E1}" dt="2021-04-08T09:21:34.550" v="60" actId="20577"/>
        <pc:sldMkLst>
          <pc:docMk/>
          <pc:sldMk cId="4257548305" sldId="283"/>
        </pc:sldMkLst>
        <pc:spChg chg="mod">
          <ac:chgData name="Andrei Turcanu" userId="S::andrei.turcanu@endava.com::52a8acf6-ffaf-47b8-a96c-e50f7e9118fc" providerId="AD" clId="Web-{58568D9B-A0B8-3A5D-71EB-DAE53C4EB9E1}" dt="2021-04-08T09:16:23.795" v="31" actId="20577"/>
          <ac:spMkLst>
            <pc:docMk/>
            <pc:sldMk cId="4257548305" sldId="283"/>
            <ac:spMk id="2" creationId="{1C20E87A-9240-43EA-B558-025DE581B50D}"/>
          </ac:spMkLst>
        </pc:spChg>
        <pc:spChg chg="mod">
          <ac:chgData name="Andrei Turcanu" userId="S::andrei.turcanu@endava.com::52a8acf6-ffaf-47b8-a96c-e50f7e9118fc" providerId="AD" clId="Web-{58568D9B-A0B8-3A5D-71EB-DAE53C4EB9E1}" dt="2021-04-08T09:21:34.550" v="60" actId="20577"/>
          <ac:spMkLst>
            <pc:docMk/>
            <pc:sldMk cId="4257548305" sldId="283"/>
            <ac:spMk id="3" creationId="{D323E591-ADDE-464B-A558-75EA732BD669}"/>
          </ac:spMkLst>
        </pc:spChg>
      </pc:sldChg>
      <pc:sldChg chg="addSp modSp new">
        <pc:chgData name="Andrei Turcanu" userId="S::andrei.turcanu@endava.com::52a8acf6-ffaf-47b8-a96c-e50f7e9118fc" providerId="AD" clId="Web-{58568D9B-A0B8-3A5D-71EB-DAE53C4EB9E1}" dt="2021-04-08T09:22:57.473" v="67" actId="14100"/>
        <pc:sldMkLst>
          <pc:docMk/>
          <pc:sldMk cId="4034577119" sldId="284"/>
        </pc:sldMkLst>
        <pc:spChg chg="mod">
          <ac:chgData name="Andrei Turcanu" userId="S::andrei.turcanu@endava.com::52a8acf6-ffaf-47b8-a96c-e50f7e9118fc" providerId="AD" clId="Web-{58568D9B-A0B8-3A5D-71EB-DAE53C4EB9E1}" dt="2021-04-08T09:21:55.238" v="62" actId="20577"/>
          <ac:spMkLst>
            <pc:docMk/>
            <pc:sldMk cId="4034577119" sldId="284"/>
            <ac:spMk id="2" creationId="{9EFFAC72-7DFA-4CD0-BC8A-CAAEFA721A96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09:22:57.473" v="67" actId="14100"/>
          <ac:picMkLst>
            <pc:docMk/>
            <pc:sldMk cId="4034577119" sldId="284"/>
            <ac:picMk id="3" creationId="{03E73AF4-E635-4353-84CB-2753C2526CEA}"/>
          </ac:picMkLst>
        </pc:picChg>
      </pc:sldChg>
      <pc:sldChg chg="addSp modSp new mod setBg">
        <pc:chgData name="Andrei Turcanu" userId="S::andrei.turcanu@endava.com::52a8acf6-ffaf-47b8-a96c-e50f7e9118fc" providerId="AD" clId="Web-{58568D9B-A0B8-3A5D-71EB-DAE53C4EB9E1}" dt="2021-04-08T09:37:02.001" v="86"/>
        <pc:sldMkLst>
          <pc:docMk/>
          <pc:sldMk cId="2774301796" sldId="285"/>
        </pc:sldMkLst>
        <pc:spChg chg="mod">
          <ac:chgData name="Andrei Turcanu" userId="S::andrei.turcanu@endava.com::52a8acf6-ffaf-47b8-a96c-e50f7e9118fc" providerId="AD" clId="Web-{58568D9B-A0B8-3A5D-71EB-DAE53C4EB9E1}" dt="2021-04-08T09:37:02.001" v="86"/>
          <ac:spMkLst>
            <pc:docMk/>
            <pc:sldMk cId="2774301796" sldId="285"/>
            <ac:spMk id="2" creationId="{E88E0075-D1BD-4463-9D47-A2A18844D116}"/>
          </ac:spMkLst>
        </pc:spChg>
        <pc:spChg chg="add">
          <ac:chgData name="Andrei Turcanu" userId="S::andrei.turcanu@endava.com::52a8acf6-ffaf-47b8-a96c-e50f7e9118fc" providerId="AD" clId="Web-{58568D9B-A0B8-3A5D-71EB-DAE53C4EB9E1}" dt="2021-04-08T09:37:02.001" v="86"/>
          <ac:spMkLst>
            <pc:docMk/>
            <pc:sldMk cId="2774301796" sldId="285"/>
            <ac:spMk id="9" creationId="{99ED5833-B85B-4103-8A3B-CAB0308E6C15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09:37:02.001" v="86"/>
          <ac:picMkLst>
            <pc:docMk/>
            <pc:sldMk cId="2774301796" sldId="285"/>
            <ac:picMk id="3" creationId="{D09EB2F3-4D20-42B2-974F-9C85C7718EE0}"/>
          </ac:picMkLst>
        </pc:picChg>
        <pc:picChg chg="add mod">
          <ac:chgData name="Andrei Turcanu" userId="S::andrei.turcanu@endava.com::52a8acf6-ffaf-47b8-a96c-e50f7e9118fc" providerId="AD" clId="Web-{58568D9B-A0B8-3A5D-71EB-DAE53C4EB9E1}" dt="2021-04-08T09:37:02.001" v="86"/>
          <ac:picMkLst>
            <pc:docMk/>
            <pc:sldMk cId="2774301796" sldId="285"/>
            <ac:picMk id="4" creationId="{0EB88BE2-08B9-4CA6-B22B-EBBAB6ABFE55}"/>
          </ac:picMkLst>
        </pc:picChg>
      </pc:sldChg>
      <pc:sldChg chg="modSp new">
        <pc:chgData name="Andrei Turcanu" userId="S::andrei.turcanu@endava.com::52a8acf6-ffaf-47b8-a96c-e50f7e9118fc" providerId="AD" clId="Web-{58568D9B-A0B8-3A5D-71EB-DAE53C4EB9E1}" dt="2021-04-08T10:02:39.087" v="136" actId="14100"/>
        <pc:sldMkLst>
          <pc:docMk/>
          <pc:sldMk cId="943663512" sldId="286"/>
        </pc:sldMkLst>
        <pc:spChg chg="mod">
          <ac:chgData name="Andrei Turcanu" userId="S::andrei.turcanu@endava.com::52a8acf6-ffaf-47b8-a96c-e50f7e9118fc" providerId="AD" clId="Web-{58568D9B-A0B8-3A5D-71EB-DAE53C4EB9E1}" dt="2021-04-08T09:43:23.069" v="104" actId="20577"/>
          <ac:spMkLst>
            <pc:docMk/>
            <pc:sldMk cId="943663512" sldId="286"/>
            <ac:spMk id="2" creationId="{D8687E63-3A82-400A-8153-60869B4C8AAD}"/>
          </ac:spMkLst>
        </pc:spChg>
        <pc:spChg chg="mod">
          <ac:chgData name="Andrei Turcanu" userId="S::andrei.turcanu@endava.com::52a8acf6-ffaf-47b8-a96c-e50f7e9118fc" providerId="AD" clId="Web-{58568D9B-A0B8-3A5D-71EB-DAE53C4EB9E1}" dt="2021-04-08T10:02:39.087" v="136" actId="14100"/>
          <ac:spMkLst>
            <pc:docMk/>
            <pc:sldMk cId="943663512" sldId="286"/>
            <ac:spMk id="3" creationId="{B82BB071-1F8C-41C5-8F28-6B0643D99C04}"/>
          </ac:spMkLst>
        </pc:spChg>
      </pc:sldChg>
      <pc:sldChg chg="addSp modSp new">
        <pc:chgData name="Andrei Turcanu" userId="S::andrei.turcanu@endava.com::52a8acf6-ffaf-47b8-a96c-e50f7e9118fc" providerId="AD" clId="Web-{58568D9B-A0B8-3A5D-71EB-DAE53C4EB9E1}" dt="2021-04-08T10:28:21.532" v="172" actId="20577"/>
        <pc:sldMkLst>
          <pc:docMk/>
          <pc:sldMk cId="3167832252" sldId="287"/>
        </pc:sldMkLst>
        <pc:spChg chg="mod">
          <ac:chgData name="Andrei Turcanu" userId="S::andrei.turcanu@endava.com::52a8acf6-ffaf-47b8-a96c-e50f7e9118fc" providerId="AD" clId="Web-{58568D9B-A0B8-3A5D-71EB-DAE53C4EB9E1}" dt="2021-04-08T10:16:34.427" v="153" actId="14100"/>
          <ac:spMkLst>
            <pc:docMk/>
            <pc:sldMk cId="3167832252" sldId="287"/>
            <ac:spMk id="2" creationId="{426805C0-F788-4F17-877E-81E0882EF6AE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0:28:21.532" v="172" actId="20577"/>
          <ac:spMkLst>
            <pc:docMk/>
            <pc:sldMk cId="3167832252" sldId="287"/>
            <ac:spMk id="4" creationId="{3F50D52E-5066-46D1-9BFB-926115FF4C77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10:21:55.776" v="170" actId="14100"/>
          <ac:picMkLst>
            <pc:docMk/>
            <pc:sldMk cId="3167832252" sldId="287"/>
            <ac:picMk id="3" creationId="{D5FD064A-0BFA-433B-B648-FEB45FAE6DED}"/>
          </ac:picMkLst>
        </pc:picChg>
      </pc:sldChg>
      <pc:sldChg chg="addSp delSp modSp new mod setBg">
        <pc:chgData name="Andrei Turcanu" userId="S::andrei.turcanu@endava.com::52a8acf6-ffaf-47b8-a96c-e50f7e9118fc" providerId="AD" clId="Web-{58568D9B-A0B8-3A5D-71EB-DAE53C4EB9E1}" dt="2021-04-08T10:54:23.133" v="226"/>
        <pc:sldMkLst>
          <pc:docMk/>
          <pc:sldMk cId="4248952139" sldId="288"/>
        </pc:sldMkLst>
        <pc:spChg chg="mod ord">
          <ac:chgData name="Andrei Turcanu" userId="S::andrei.turcanu@endava.com::52a8acf6-ffaf-47b8-a96c-e50f7e9118fc" providerId="AD" clId="Web-{58568D9B-A0B8-3A5D-71EB-DAE53C4EB9E1}" dt="2021-04-08T10:54:23.133" v="226"/>
          <ac:spMkLst>
            <pc:docMk/>
            <pc:sldMk cId="4248952139" sldId="288"/>
            <ac:spMk id="2" creationId="{2EB42E59-1C1D-4E23-97E3-6E8815C31784}"/>
          </ac:spMkLst>
        </pc:spChg>
        <pc:spChg chg="add del">
          <ac:chgData name="Andrei Turcanu" userId="S::andrei.turcanu@endava.com::52a8acf6-ffaf-47b8-a96c-e50f7e9118fc" providerId="AD" clId="Web-{58568D9B-A0B8-3A5D-71EB-DAE53C4EB9E1}" dt="2021-04-08T10:54:23.133" v="226"/>
          <ac:spMkLst>
            <pc:docMk/>
            <pc:sldMk cId="4248952139" sldId="288"/>
            <ac:spMk id="9" creationId="{A5711A0E-A428-4ED1-96CB-33D69FD842E4}"/>
          </ac:spMkLst>
        </pc:spChg>
        <pc:picChg chg="add mod ord">
          <ac:chgData name="Andrei Turcanu" userId="S::andrei.turcanu@endava.com::52a8acf6-ffaf-47b8-a96c-e50f7e9118fc" providerId="AD" clId="Web-{58568D9B-A0B8-3A5D-71EB-DAE53C4EB9E1}" dt="2021-04-08T10:54:23.133" v="226"/>
          <ac:picMkLst>
            <pc:docMk/>
            <pc:sldMk cId="4248952139" sldId="288"/>
            <ac:picMk id="3" creationId="{AF03ABDD-3F4E-4EC8-A7A9-E650300BD3F6}"/>
          </ac:picMkLst>
        </pc:picChg>
        <pc:picChg chg="add mod">
          <ac:chgData name="Andrei Turcanu" userId="S::andrei.turcanu@endava.com::52a8acf6-ffaf-47b8-a96c-e50f7e9118fc" providerId="AD" clId="Web-{58568D9B-A0B8-3A5D-71EB-DAE53C4EB9E1}" dt="2021-04-08T10:54:23.133" v="226"/>
          <ac:picMkLst>
            <pc:docMk/>
            <pc:sldMk cId="4248952139" sldId="288"/>
            <ac:picMk id="4" creationId="{F5B14FB8-C399-4795-8468-3755F97BDDB4}"/>
          </ac:picMkLst>
        </pc:picChg>
      </pc:sldChg>
      <pc:sldChg chg="addSp delSp modSp new mod setBg">
        <pc:chgData name="Andrei Turcanu" userId="S::andrei.turcanu@endava.com::52a8acf6-ffaf-47b8-a96c-e50f7e9118fc" providerId="AD" clId="Web-{58568D9B-A0B8-3A5D-71EB-DAE53C4EB9E1}" dt="2021-04-08T10:58:39.105" v="235" actId="14100"/>
        <pc:sldMkLst>
          <pc:docMk/>
          <pc:sldMk cId="379232935" sldId="289"/>
        </pc:sldMkLst>
        <pc:spChg chg="mod">
          <ac:chgData name="Andrei Turcanu" userId="S::andrei.turcanu@endava.com::52a8acf6-ffaf-47b8-a96c-e50f7e9118fc" providerId="AD" clId="Web-{58568D9B-A0B8-3A5D-71EB-DAE53C4EB9E1}" dt="2021-04-08T10:58:39.105" v="235" actId="14100"/>
          <ac:spMkLst>
            <pc:docMk/>
            <pc:sldMk cId="379232935" sldId="289"/>
            <ac:spMk id="2" creationId="{02173403-6E81-494A-84B8-E438ABCE1A35}"/>
          </ac:spMkLst>
        </pc:spChg>
        <pc:spChg chg="del mod">
          <ac:chgData name="Andrei Turcanu" userId="S::andrei.turcanu@endava.com::52a8acf6-ffaf-47b8-a96c-e50f7e9118fc" providerId="AD" clId="Web-{58568D9B-A0B8-3A5D-71EB-DAE53C4EB9E1}" dt="2021-04-08T10:58:26.261" v="230"/>
          <ac:spMkLst>
            <pc:docMk/>
            <pc:sldMk cId="379232935" sldId="289"/>
            <ac:spMk id="3" creationId="{E90146D0-4905-44A1-81EC-6A3E8F4F1153}"/>
          </ac:spMkLst>
        </pc:spChg>
        <pc:spChg chg="add del mod">
          <ac:chgData name="Andrei Turcanu" userId="S::andrei.turcanu@endava.com::52a8acf6-ffaf-47b8-a96c-e50f7e9118fc" providerId="AD" clId="Web-{58568D9B-A0B8-3A5D-71EB-DAE53C4EB9E1}" dt="2021-04-08T10:58:29.808" v="231"/>
          <ac:spMkLst>
            <pc:docMk/>
            <pc:sldMk cId="379232935" sldId="289"/>
            <ac:spMk id="8" creationId="{3C9184DA-1CE1-494E-A8E6-EB0D1583F703}"/>
          </ac:spMkLst>
        </pc:spChg>
        <pc:picChg chg="add del mod">
          <ac:chgData name="Andrei Turcanu" userId="S::andrei.turcanu@endava.com::52a8acf6-ffaf-47b8-a96c-e50f7e9118fc" providerId="AD" clId="Web-{58568D9B-A0B8-3A5D-71EB-DAE53C4EB9E1}" dt="2021-04-08T10:58:14.777" v="228"/>
          <ac:picMkLst>
            <pc:docMk/>
            <pc:sldMk cId="379232935" sldId="289"/>
            <ac:picMk id="4" creationId="{0A34E70D-DA12-403B-8787-AA1FF41A5DFC}"/>
          </ac:picMkLst>
        </pc:picChg>
        <pc:picChg chg="add del mod">
          <ac:chgData name="Andrei Turcanu" userId="S::andrei.turcanu@endava.com::52a8acf6-ffaf-47b8-a96c-e50f7e9118fc" providerId="AD" clId="Web-{58568D9B-A0B8-3A5D-71EB-DAE53C4EB9E1}" dt="2021-04-08T10:40:47.527" v="212"/>
          <ac:picMkLst>
            <pc:docMk/>
            <pc:sldMk cId="379232935" sldId="289"/>
            <ac:picMk id="5" creationId="{1F8E0F79-ADC3-4D8C-8365-CB0515130F35}"/>
          </ac:picMkLst>
        </pc:picChg>
        <pc:picChg chg="add mod">
          <ac:chgData name="Andrei Turcanu" userId="S::andrei.turcanu@endava.com::52a8acf6-ffaf-47b8-a96c-e50f7e9118fc" providerId="AD" clId="Web-{58568D9B-A0B8-3A5D-71EB-DAE53C4EB9E1}" dt="2021-04-08T10:58:32.543" v="232" actId="14100"/>
          <ac:picMkLst>
            <pc:docMk/>
            <pc:sldMk cId="379232935" sldId="289"/>
            <ac:picMk id="6" creationId="{DB29FFD6-B8E5-446C-8228-7436FA705F24}"/>
          </ac:picMkLst>
        </pc:picChg>
      </pc:sldChg>
      <pc:sldChg chg="addSp modSp new">
        <pc:chgData name="Andrei Turcanu" userId="S::andrei.turcanu@endava.com::52a8acf6-ffaf-47b8-a96c-e50f7e9118fc" providerId="AD" clId="Web-{58568D9B-A0B8-3A5D-71EB-DAE53C4EB9E1}" dt="2021-04-08T11:01:08.545" v="260" actId="1076"/>
        <pc:sldMkLst>
          <pc:docMk/>
          <pc:sldMk cId="3551658728" sldId="290"/>
        </pc:sldMkLst>
        <pc:spChg chg="mod">
          <ac:chgData name="Andrei Turcanu" userId="S::andrei.turcanu@endava.com::52a8acf6-ffaf-47b8-a96c-e50f7e9118fc" providerId="AD" clId="Web-{58568D9B-A0B8-3A5D-71EB-DAE53C4EB9E1}" dt="2021-04-08T10:59:47.184" v="251" actId="20577"/>
          <ac:spMkLst>
            <pc:docMk/>
            <pc:sldMk cId="3551658728" sldId="290"/>
            <ac:spMk id="2" creationId="{1A0B362B-6508-487D-89F5-6E6BDD2887C9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11:01:08.545" v="260" actId="1076"/>
          <ac:picMkLst>
            <pc:docMk/>
            <pc:sldMk cId="3551658728" sldId="290"/>
            <ac:picMk id="3" creationId="{6DF284B0-71B1-437B-8940-DA3D73E86D81}"/>
          </ac:picMkLst>
        </pc:picChg>
      </pc:sldChg>
      <pc:sldChg chg="addSp delSp modSp new">
        <pc:chgData name="Andrei Turcanu" userId="S::andrei.turcanu@endava.com::52a8acf6-ffaf-47b8-a96c-e50f7e9118fc" providerId="AD" clId="Web-{58568D9B-A0B8-3A5D-71EB-DAE53C4EB9E1}" dt="2021-04-08T13:56:38.170" v="471" actId="14100"/>
        <pc:sldMkLst>
          <pc:docMk/>
          <pc:sldMk cId="1494381456" sldId="291"/>
        </pc:sldMkLst>
        <pc:spChg chg="mod">
          <ac:chgData name="Andrei Turcanu" userId="S::andrei.turcanu@endava.com::52a8acf6-ffaf-47b8-a96c-e50f7e9118fc" providerId="AD" clId="Web-{58568D9B-A0B8-3A5D-71EB-DAE53C4EB9E1}" dt="2021-04-08T13:56:38.170" v="471" actId="14100"/>
          <ac:spMkLst>
            <pc:docMk/>
            <pc:sldMk cId="1494381456" sldId="291"/>
            <ac:spMk id="2" creationId="{BDF6129C-D0FA-478C-82BD-A1A58137C818}"/>
          </ac:spMkLst>
        </pc:spChg>
        <pc:spChg chg="mod">
          <ac:chgData name="Andrei Turcanu" userId="S::andrei.turcanu@endava.com::52a8acf6-ffaf-47b8-a96c-e50f7e9118fc" providerId="AD" clId="Web-{58568D9B-A0B8-3A5D-71EB-DAE53C4EB9E1}" dt="2021-04-08T11:11:33.711" v="466" actId="20577"/>
          <ac:spMkLst>
            <pc:docMk/>
            <pc:sldMk cId="1494381456" sldId="291"/>
            <ac:spMk id="3" creationId="{C9073A8C-23D4-4DB7-A254-B5B14087B15B}"/>
          </ac:spMkLst>
        </pc:spChg>
        <pc:picChg chg="add del mod">
          <ac:chgData name="Andrei Turcanu" userId="S::andrei.turcanu@endava.com::52a8acf6-ffaf-47b8-a96c-e50f7e9118fc" providerId="AD" clId="Web-{58568D9B-A0B8-3A5D-71EB-DAE53C4EB9E1}" dt="2021-04-08T11:09:49.897" v="444"/>
          <ac:picMkLst>
            <pc:docMk/>
            <pc:sldMk cId="1494381456" sldId="291"/>
            <ac:picMk id="5" creationId="{91750A73-3DBD-45B2-B8D5-F5A87304E280}"/>
          </ac:picMkLst>
        </pc:picChg>
      </pc:sldChg>
      <pc:sldChg chg="addSp delSp modSp new ord">
        <pc:chgData name="Andrei Turcanu" userId="S::andrei.turcanu@endava.com::52a8acf6-ffaf-47b8-a96c-e50f7e9118fc" providerId="AD" clId="Web-{58568D9B-A0B8-3A5D-71EB-DAE53C4EB9E1}" dt="2021-04-08T14:08:23.898" v="539"/>
        <pc:sldMkLst>
          <pc:docMk/>
          <pc:sldMk cId="888736493" sldId="292"/>
        </pc:sldMkLst>
        <pc:spChg chg="del">
          <ac:chgData name="Andrei Turcanu" userId="S::andrei.turcanu@endava.com::52a8acf6-ffaf-47b8-a96c-e50f7e9118fc" providerId="AD" clId="Web-{58568D9B-A0B8-3A5D-71EB-DAE53C4EB9E1}" dt="2021-04-08T13:59:19.563" v="473"/>
          <ac:spMkLst>
            <pc:docMk/>
            <pc:sldMk cId="888736493" sldId="292"/>
            <ac:spMk id="2" creationId="{3533BC84-CF7E-4E23-82CD-BF6423AFF02A}"/>
          </ac:spMkLst>
        </pc:spChg>
        <pc:spChg chg="del">
          <ac:chgData name="Andrei Turcanu" userId="S::andrei.turcanu@endava.com::52a8acf6-ffaf-47b8-a96c-e50f7e9118fc" providerId="AD" clId="Web-{58568D9B-A0B8-3A5D-71EB-DAE53C4EB9E1}" dt="2021-04-08T13:59:29.797" v="474"/>
          <ac:spMkLst>
            <pc:docMk/>
            <pc:sldMk cId="888736493" sldId="292"/>
            <ac:spMk id="3" creationId="{A7C8F613-DDBB-4511-8D10-6EEA4F06883B}"/>
          </ac:spMkLst>
        </pc:spChg>
        <pc:spChg chg="add del mod">
          <ac:chgData name="Andrei Turcanu" userId="S::andrei.turcanu@endava.com::52a8acf6-ffaf-47b8-a96c-e50f7e9118fc" providerId="AD" clId="Web-{58568D9B-A0B8-3A5D-71EB-DAE53C4EB9E1}" dt="2021-04-08T14:00:26.923" v="478"/>
          <ac:spMkLst>
            <pc:docMk/>
            <pc:sldMk cId="888736493" sldId="292"/>
            <ac:spMk id="6" creationId="{222DA299-442C-4F4F-8DCE-E86316A1C6A0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04:34.708" v="517" actId="1076"/>
          <ac:spMkLst>
            <pc:docMk/>
            <pc:sldMk cId="888736493" sldId="292"/>
            <ac:spMk id="8" creationId="{0C14F647-C878-451C-B5E3-58F4D673FEAC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05:59.209" v="538" actId="20577"/>
          <ac:spMkLst>
            <pc:docMk/>
            <pc:sldMk cId="888736493" sldId="292"/>
            <ac:spMk id="9" creationId="{1569223E-14E5-4500-99BA-0D6072629803}"/>
          </ac:spMkLst>
        </pc:spChg>
        <pc:picChg chg="add del mod ord">
          <ac:chgData name="Andrei Turcanu" userId="S::andrei.turcanu@endava.com::52a8acf6-ffaf-47b8-a96c-e50f7e9118fc" providerId="AD" clId="Web-{58568D9B-A0B8-3A5D-71EB-DAE53C4EB9E1}" dt="2021-04-08T14:00:11.501" v="477"/>
          <ac:picMkLst>
            <pc:docMk/>
            <pc:sldMk cId="888736493" sldId="292"/>
            <ac:picMk id="4" creationId="{F0F8C1FD-AB58-436B-AA3D-9210F082ECC7}"/>
          </ac:picMkLst>
        </pc:picChg>
        <pc:picChg chg="add mod ord">
          <ac:chgData name="Andrei Turcanu" userId="S::andrei.turcanu@endava.com::52a8acf6-ffaf-47b8-a96c-e50f7e9118fc" providerId="AD" clId="Web-{58568D9B-A0B8-3A5D-71EB-DAE53C4EB9E1}" dt="2021-04-08T14:00:38.470" v="481" actId="1076"/>
          <ac:picMkLst>
            <pc:docMk/>
            <pc:sldMk cId="888736493" sldId="292"/>
            <ac:picMk id="7" creationId="{B5C5F57D-29C3-4319-A30D-72996B776E49}"/>
          </ac:picMkLst>
        </pc:picChg>
      </pc:sldChg>
      <pc:sldChg chg="addSp modSp new mod setBg">
        <pc:chgData name="Andrei Turcanu" userId="S::andrei.turcanu@endava.com::52a8acf6-ffaf-47b8-a96c-e50f7e9118fc" providerId="AD" clId="Web-{58568D9B-A0B8-3A5D-71EB-DAE53C4EB9E1}" dt="2021-04-08T14:25:04.802" v="571" actId="20577"/>
        <pc:sldMkLst>
          <pc:docMk/>
          <pc:sldMk cId="1550659567" sldId="293"/>
        </pc:sldMkLst>
        <pc:spChg chg="mod">
          <ac:chgData name="Andrei Turcanu" userId="S::andrei.turcanu@endava.com::52a8acf6-ffaf-47b8-a96c-e50f7e9118fc" providerId="AD" clId="Web-{58568D9B-A0B8-3A5D-71EB-DAE53C4EB9E1}" dt="2021-04-08T14:25:04.802" v="571" actId="20577"/>
          <ac:spMkLst>
            <pc:docMk/>
            <pc:sldMk cId="1550659567" sldId="293"/>
            <ac:spMk id="2" creationId="{998EED6F-F1A1-4315-8F1C-D4A133BDD6D7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24:56.818" v="569" actId="1076"/>
          <ac:spMkLst>
            <pc:docMk/>
            <pc:sldMk cId="1550659567" sldId="293"/>
            <ac:spMk id="3" creationId="{B0EC1EDC-B0CA-46D8-819D-2E88A5DD0138}"/>
          </ac:spMkLst>
        </pc:spChg>
        <pc:spChg chg="add">
          <ac:chgData name="Andrei Turcanu" userId="S::andrei.turcanu@endava.com::52a8acf6-ffaf-47b8-a96c-e50f7e9118fc" providerId="AD" clId="Web-{58568D9B-A0B8-3A5D-71EB-DAE53C4EB9E1}" dt="2021-04-08T14:23:43.770" v="557"/>
          <ac:spMkLst>
            <pc:docMk/>
            <pc:sldMk cId="1550659567" sldId="293"/>
            <ac:spMk id="9" creationId="{1A95671B-3CC6-4792-9114-B74FAEA224E6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14:25:00.130" v="570" actId="1076"/>
          <ac:picMkLst>
            <pc:docMk/>
            <pc:sldMk cId="1550659567" sldId="293"/>
            <ac:picMk id="4" creationId="{B0A74D6D-88F2-43EA-8AF2-2559A08A1A0F}"/>
          </ac:picMkLst>
        </pc:picChg>
      </pc:sldChg>
      <pc:sldChg chg="addSp modSp new">
        <pc:chgData name="Andrei Turcanu" userId="S::andrei.turcanu@endava.com::52a8acf6-ffaf-47b8-a96c-e50f7e9118fc" providerId="AD" clId="Web-{58568D9B-A0B8-3A5D-71EB-DAE53C4EB9E1}" dt="2021-04-08T14:37:00.405" v="622" actId="20577"/>
        <pc:sldMkLst>
          <pc:docMk/>
          <pc:sldMk cId="2985564238" sldId="294"/>
        </pc:sldMkLst>
        <pc:spChg chg="mod">
          <ac:chgData name="Andrei Turcanu" userId="S::andrei.turcanu@endava.com::52a8acf6-ffaf-47b8-a96c-e50f7e9118fc" providerId="AD" clId="Web-{58568D9B-A0B8-3A5D-71EB-DAE53C4EB9E1}" dt="2021-04-08T14:30:01.165" v="593" actId="14100"/>
          <ac:spMkLst>
            <pc:docMk/>
            <pc:sldMk cId="2985564238" sldId="294"/>
            <ac:spMk id="2" creationId="{29779306-97FA-42CD-8F08-D36D0848050F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30:06.322" v="594" actId="1076"/>
          <ac:spMkLst>
            <pc:docMk/>
            <pc:sldMk cId="2985564238" sldId="294"/>
            <ac:spMk id="3" creationId="{CA85C7B7-73F9-4983-BE7B-65738B7EDD17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31:04.994" v="596" actId="1076"/>
          <ac:spMkLst>
            <pc:docMk/>
            <pc:sldMk cId="2985564238" sldId="294"/>
            <ac:spMk id="4" creationId="{AED5220E-1559-421A-ACD8-CAC84BCB3D42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33:36.965" v="607" actId="20577"/>
          <ac:spMkLst>
            <pc:docMk/>
            <pc:sldMk cId="2985564238" sldId="294"/>
            <ac:spMk id="6" creationId="{5F11DE53-BF07-4FAE-843E-C51B039F8740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37:00.405" v="622" actId="20577"/>
          <ac:spMkLst>
            <pc:docMk/>
            <pc:sldMk cId="2985564238" sldId="294"/>
            <ac:spMk id="8" creationId="{FBD0AEC6-348A-4BFF-9132-236505771285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14:31:57.636" v="600" actId="14100"/>
          <ac:picMkLst>
            <pc:docMk/>
            <pc:sldMk cId="2985564238" sldId="294"/>
            <ac:picMk id="5" creationId="{0319A490-9804-44DE-A420-93E862D51330}"/>
          </ac:picMkLst>
        </pc:picChg>
        <pc:picChg chg="add mod">
          <ac:chgData name="Andrei Turcanu" userId="S::andrei.turcanu@endava.com::52a8acf6-ffaf-47b8-a96c-e50f7e9118fc" providerId="AD" clId="Web-{58568D9B-A0B8-3A5D-71EB-DAE53C4EB9E1}" dt="2021-04-08T14:36:18.983" v="613" actId="14100"/>
          <ac:picMkLst>
            <pc:docMk/>
            <pc:sldMk cId="2985564238" sldId="294"/>
            <ac:picMk id="7" creationId="{3CD2B3AF-DF2F-414E-9E1C-5DBE7853D3BC}"/>
          </ac:picMkLst>
        </pc:picChg>
      </pc:sldChg>
      <pc:sldChg chg="addSp modSp new">
        <pc:chgData name="Andrei Turcanu" userId="S::andrei.turcanu@endava.com::52a8acf6-ffaf-47b8-a96c-e50f7e9118fc" providerId="AD" clId="Web-{58568D9B-A0B8-3A5D-71EB-DAE53C4EB9E1}" dt="2021-04-08T14:40:47.658" v="651" actId="1076"/>
        <pc:sldMkLst>
          <pc:docMk/>
          <pc:sldMk cId="2777208965" sldId="295"/>
        </pc:sldMkLst>
        <pc:spChg chg="mod">
          <ac:chgData name="Andrei Turcanu" userId="S::andrei.turcanu@endava.com::52a8acf6-ffaf-47b8-a96c-e50f7e9118fc" providerId="AD" clId="Web-{58568D9B-A0B8-3A5D-71EB-DAE53C4EB9E1}" dt="2021-04-08T14:38:21.188" v="628" actId="20577"/>
          <ac:spMkLst>
            <pc:docMk/>
            <pc:sldMk cId="2777208965" sldId="295"/>
            <ac:spMk id="2" creationId="{01BF52DC-7B44-4CBF-8DAE-CB7F2AC8B65B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39:39.392" v="646" actId="20577"/>
          <ac:spMkLst>
            <pc:docMk/>
            <pc:sldMk cId="2777208965" sldId="295"/>
            <ac:spMk id="3" creationId="{35AA955E-6AF6-4CCB-B765-E1A2259482DB}"/>
          </ac:spMkLst>
        </pc:spChg>
        <pc:picChg chg="add mod">
          <ac:chgData name="Andrei Turcanu" userId="S::andrei.turcanu@endava.com::52a8acf6-ffaf-47b8-a96c-e50f7e9118fc" providerId="AD" clId="Web-{58568D9B-A0B8-3A5D-71EB-DAE53C4EB9E1}" dt="2021-04-08T14:40:47.658" v="651" actId="1076"/>
          <ac:picMkLst>
            <pc:docMk/>
            <pc:sldMk cId="2777208965" sldId="295"/>
            <ac:picMk id="4" creationId="{B3F06F4B-78D0-4494-B29E-9A1FEE0622F3}"/>
          </ac:picMkLst>
        </pc:picChg>
      </pc:sldChg>
      <pc:sldChg chg="addSp delSp modSp new">
        <pc:chgData name="Andrei Turcanu" userId="S::andrei.turcanu@endava.com::52a8acf6-ffaf-47b8-a96c-e50f7e9118fc" providerId="AD" clId="Web-{58568D9B-A0B8-3A5D-71EB-DAE53C4EB9E1}" dt="2021-04-08T14:46:32.538" v="731" actId="1076"/>
        <pc:sldMkLst>
          <pc:docMk/>
          <pc:sldMk cId="1515829459" sldId="296"/>
        </pc:sldMkLst>
        <pc:spChg chg="del">
          <ac:chgData name="Andrei Turcanu" userId="S::andrei.turcanu@endava.com::52a8acf6-ffaf-47b8-a96c-e50f7e9118fc" providerId="AD" clId="Web-{58568D9B-A0B8-3A5D-71EB-DAE53C4EB9E1}" dt="2021-04-08T14:41:55.113" v="653"/>
          <ac:spMkLst>
            <pc:docMk/>
            <pc:sldMk cId="1515829459" sldId="296"/>
            <ac:spMk id="2" creationId="{D03EBD71-D78F-45B8-A684-2C57EE0D00E1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42:46.582" v="669" actId="1076"/>
          <ac:spMkLst>
            <pc:docMk/>
            <pc:sldMk cId="1515829459" sldId="296"/>
            <ac:spMk id="3" creationId="{9C7A68D6-47DA-47AC-88E3-49AFFCF13C91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46:28.772" v="730" actId="1076"/>
          <ac:spMkLst>
            <pc:docMk/>
            <pc:sldMk cId="1515829459" sldId="296"/>
            <ac:spMk id="4" creationId="{C1ADD80A-03E1-4FA3-9934-2AD1180E7F9C}"/>
          </ac:spMkLst>
        </pc:spChg>
        <pc:spChg chg="add mod">
          <ac:chgData name="Andrei Turcanu" userId="S::andrei.turcanu@endava.com::52a8acf6-ffaf-47b8-a96c-e50f7e9118fc" providerId="AD" clId="Web-{58568D9B-A0B8-3A5D-71EB-DAE53C4EB9E1}" dt="2021-04-08T14:46:32.538" v="731" actId="1076"/>
          <ac:spMkLst>
            <pc:docMk/>
            <pc:sldMk cId="1515829459" sldId="296"/>
            <ac:spMk id="5" creationId="{8DC4E15E-3E25-41A9-B6F8-CE4FC3B230C2}"/>
          </ac:spMkLst>
        </pc:spChg>
      </pc:sldChg>
      <pc:sldMasterChg chg="modTransition modSldLayout">
        <pc:chgData name="Andrei Turcanu" userId="S::andrei.turcanu@endava.com::52a8acf6-ffaf-47b8-a96c-e50f7e9118fc" providerId="AD" clId="Web-{58568D9B-A0B8-3A5D-71EB-DAE53C4EB9E1}" dt="2021-04-08T08:34:39.775" v="18"/>
        <pc:sldMasterMkLst>
          <pc:docMk/>
          <pc:sldMasterMk cId="2460954070" sldId="2147483660"/>
        </pc:sldMasterMkLst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Andrei Turcanu" userId="S::andrei.turcanu@endava.com::52a8acf6-ffaf-47b8-a96c-e50f7e9118fc" providerId="AD" clId="Web-{58568D9B-A0B8-3A5D-71EB-DAE53C4EB9E1}" dt="2021-04-08T08:34:39.775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Andrei Turcanu" userId="S::andrei.turcanu@endava.com::52a8acf6-ffaf-47b8-a96c-e50f7e9118fc" providerId="AD" clId="Web-{E7A0C005-8D96-B23C-649A-30C05E1C7BED}"/>
    <pc:docChg chg="addSld modSld sldOrd">
      <pc:chgData name="Andrei Turcanu" userId="S::andrei.turcanu@endava.com::52a8acf6-ffaf-47b8-a96c-e50f7e9118fc" providerId="AD" clId="Web-{E7A0C005-8D96-B23C-649A-30C05E1C7BED}" dt="2021-04-06T16:15:24.667" v="236" actId="20577"/>
      <pc:docMkLst>
        <pc:docMk/>
      </pc:docMkLst>
      <pc:sldChg chg="addSp delSp modSp">
        <pc:chgData name="Andrei Turcanu" userId="S::andrei.turcanu@endava.com::52a8acf6-ffaf-47b8-a96c-e50f7e9118fc" providerId="AD" clId="Web-{E7A0C005-8D96-B23C-649A-30C05E1C7BED}" dt="2021-04-06T12:59:08.899" v="9" actId="14100"/>
        <pc:sldMkLst>
          <pc:docMk/>
          <pc:sldMk cId="2261492504" sldId="262"/>
        </pc:sldMkLst>
        <pc:spChg chg="mod">
          <ac:chgData name="Andrei Turcanu" userId="S::andrei.turcanu@endava.com::52a8acf6-ffaf-47b8-a96c-e50f7e9118fc" providerId="AD" clId="Web-{E7A0C005-8D96-B23C-649A-30C05E1C7BED}" dt="2021-04-06T12:59:08.899" v="9" actId="14100"/>
          <ac:spMkLst>
            <pc:docMk/>
            <pc:sldMk cId="2261492504" sldId="262"/>
            <ac:spMk id="2" creationId="{4DDB55B6-C45D-483D-8160-890A61DD0287}"/>
          </ac:spMkLst>
        </pc:spChg>
        <pc:picChg chg="add del mod">
          <ac:chgData name="Andrei Turcanu" userId="S::andrei.turcanu@endava.com::52a8acf6-ffaf-47b8-a96c-e50f7e9118fc" providerId="AD" clId="Web-{E7A0C005-8D96-B23C-649A-30C05E1C7BED}" dt="2021-04-06T12:58:31.773" v="1"/>
          <ac:picMkLst>
            <pc:docMk/>
            <pc:sldMk cId="2261492504" sldId="262"/>
            <ac:picMk id="3" creationId="{E96312A3-2BD5-4C5C-A111-3BA93CEAA888}"/>
          </ac:picMkLst>
        </pc:picChg>
        <pc:picChg chg="add mod">
          <ac:chgData name="Andrei Turcanu" userId="S::andrei.turcanu@endava.com::52a8acf6-ffaf-47b8-a96c-e50f7e9118fc" providerId="AD" clId="Web-{E7A0C005-8D96-B23C-649A-30C05E1C7BED}" dt="2021-04-06T12:58:51.821" v="8" actId="1076"/>
          <ac:picMkLst>
            <pc:docMk/>
            <pc:sldMk cId="2261492504" sldId="262"/>
            <ac:picMk id="4" creationId="{0BB70056-F18F-40AB-96E2-F9CB0537C1DD}"/>
          </ac:picMkLst>
        </pc:picChg>
      </pc:sldChg>
      <pc:sldChg chg="addSp modSp new">
        <pc:chgData name="Andrei Turcanu" userId="S::andrei.turcanu@endava.com::52a8acf6-ffaf-47b8-a96c-e50f7e9118fc" providerId="AD" clId="Web-{E7A0C005-8D96-B23C-649A-30C05E1C7BED}" dt="2021-04-06T13:04:57.471" v="63" actId="1076"/>
        <pc:sldMkLst>
          <pc:docMk/>
          <pc:sldMk cId="4212498656" sldId="263"/>
        </pc:sldMkLst>
        <pc:spChg chg="mod">
          <ac:chgData name="Andrei Turcanu" userId="S::andrei.turcanu@endava.com::52a8acf6-ffaf-47b8-a96c-e50f7e9118fc" providerId="AD" clId="Web-{E7A0C005-8D96-B23C-649A-30C05E1C7BED}" dt="2021-04-06T13:01:21.340" v="15" actId="20577"/>
          <ac:spMkLst>
            <pc:docMk/>
            <pc:sldMk cId="4212498656" sldId="263"/>
            <ac:spMk id="2" creationId="{17D25CCC-9D05-4EAF-B803-7B3BF0167BAC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03:14.843" v="27" actId="1076"/>
          <ac:spMkLst>
            <pc:docMk/>
            <pc:sldMk cId="4212498656" sldId="263"/>
            <ac:spMk id="3" creationId="{D082D680-DE69-4C0B-BAF3-BF5F45FB6673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03:36.765" v="30" actId="20577"/>
          <ac:spMkLst>
            <pc:docMk/>
            <pc:sldMk cId="4212498656" sldId="263"/>
            <ac:spMk id="4" creationId="{E5C86C96-C619-4B29-A9AC-F1EA9839EAEB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04:40.189" v="61" actId="14100"/>
          <ac:spMkLst>
            <pc:docMk/>
            <pc:sldMk cId="4212498656" sldId="263"/>
            <ac:spMk id="5" creationId="{84B87BFE-F15C-4D18-AFEC-1D459B551851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04:57.471" v="63" actId="1076"/>
          <ac:spMkLst>
            <pc:docMk/>
            <pc:sldMk cId="4212498656" sldId="263"/>
            <ac:spMk id="6" creationId="{5AD931FC-B34A-4E37-9E1E-307CFD0F6326}"/>
          </ac:spMkLst>
        </pc:spChg>
      </pc:sldChg>
      <pc:sldChg chg="addSp delSp modSp new">
        <pc:chgData name="Andrei Turcanu" userId="S::andrei.turcanu@endava.com::52a8acf6-ffaf-47b8-a96c-e50f7e9118fc" providerId="AD" clId="Web-{E7A0C005-8D96-B23C-649A-30C05E1C7BED}" dt="2021-04-06T13:12:20.451" v="129" actId="1076"/>
        <pc:sldMkLst>
          <pc:docMk/>
          <pc:sldMk cId="2040465923" sldId="264"/>
        </pc:sldMkLst>
        <pc:spChg chg="mod">
          <ac:chgData name="Andrei Turcanu" userId="S::andrei.turcanu@endava.com::52a8acf6-ffaf-47b8-a96c-e50f7e9118fc" providerId="AD" clId="Web-{E7A0C005-8D96-B23C-649A-30C05E1C7BED}" dt="2021-04-06T13:05:42.300" v="67" actId="20577"/>
          <ac:spMkLst>
            <pc:docMk/>
            <pc:sldMk cId="2040465923" sldId="264"/>
            <ac:spMk id="2" creationId="{60237F01-6737-4843-AE6A-D7215A6C02D8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10:04.791" v="95"/>
          <ac:spMkLst>
            <pc:docMk/>
            <pc:sldMk cId="2040465923" sldId="264"/>
            <ac:spMk id="4" creationId="{2B3B3018-F296-4047-9CE7-6942FAFF7E79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12:15.888" v="128" actId="1076"/>
          <ac:spMkLst>
            <pc:docMk/>
            <pc:sldMk cId="2040465923" sldId="264"/>
            <ac:spMk id="12" creationId="{85D17D87-1145-4B6B-97E7-8CB9DF55117D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12:20.451" v="129" actId="1076"/>
          <ac:spMkLst>
            <pc:docMk/>
            <pc:sldMk cId="2040465923" sldId="264"/>
            <ac:spMk id="13" creationId="{CB4E6D63-BF13-4FC8-83E0-D6FF68772606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09:43.978" v="93" actId="1076"/>
          <ac:spMkLst>
            <pc:docMk/>
            <pc:sldMk cId="2040465923" sldId="264"/>
            <ac:spMk id="17" creationId="{0B90A0B0-80A9-4A78-829B-9E8C06F8FA6C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11:10.996" v="114"/>
          <ac:spMkLst>
            <pc:docMk/>
            <pc:sldMk cId="2040465923" sldId="264"/>
            <ac:spMk id="18" creationId="{73286F6D-F70E-456F-B589-40D347AD7434}"/>
          </ac:spMkLst>
        </pc:spChg>
        <pc:spChg chg="add mod">
          <ac:chgData name="Andrei Turcanu" userId="S::andrei.turcanu@endava.com::52a8acf6-ffaf-47b8-a96c-e50f7e9118fc" providerId="AD" clId="Web-{E7A0C005-8D96-B23C-649A-30C05E1C7BED}" dt="2021-04-06T13:11:55.200" v="127" actId="1076"/>
          <ac:spMkLst>
            <pc:docMk/>
            <pc:sldMk cId="2040465923" sldId="264"/>
            <ac:spMk id="19" creationId="{E1A5F547-7FBE-4E91-899F-32A962A0E9FF}"/>
          </ac:spMkLst>
        </pc:spChg>
        <pc:graphicFrameChg chg="add del mod modGraphic">
          <ac:chgData name="Andrei Turcanu" userId="S::andrei.turcanu@endava.com::52a8acf6-ffaf-47b8-a96c-e50f7e9118fc" providerId="AD" clId="Web-{E7A0C005-8D96-B23C-649A-30C05E1C7BED}" dt="2021-04-06T13:06:25.879" v="70"/>
          <ac:graphicFrameMkLst>
            <pc:docMk/>
            <pc:sldMk cId="2040465923" sldId="264"/>
            <ac:graphicFrameMk id="5" creationId="{D2FA01B3-889C-4E66-9684-0E50038F2EBD}"/>
          </ac:graphicFrameMkLst>
        </pc:graphicFrameChg>
        <pc:cxnChg chg="add mod">
          <ac:chgData name="Andrei Turcanu" userId="S::andrei.turcanu@endava.com::52a8acf6-ffaf-47b8-a96c-e50f7e9118fc" providerId="AD" clId="Web-{E7A0C005-8D96-B23C-649A-30C05E1C7BED}" dt="2021-04-06T13:09:16.852" v="91" actId="14100"/>
          <ac:cxnSpMkLst>
            <pc:docMk/>
            <pc:sldMk cId="2040465923" sldId="264"/>
            <ac:cxnSpMk id="14" creationId="{72ED1BC2-E815-483A-B3FE-95F61E45F139}"/>
          </ac:cxnSpMkLst>
        </pc:cxnChg>
        <pc:cxnChg chg="add mod">
          <ac:chgData name="Andrei Turcanu" userId="S::andrei.turcanu@endava.com::52a8acf6-ffaf-47b8-a96c-e50f7e9118fc" providerId="AD" clId="Web-{E7A0C005-8D96-B23C-649A-30C05E1C7BED}" dt="2021-04-06T13:08:17.023" v="89" actId="14100"/>
          <ac:cxnSpMkLst>
            <pc:docMk/>
            <pc:sldMk cId="2040465923" sldId="264"/>
            <ac:cxnSpMk id="15" creationId="{BA17BB30-B054-4F5B-8B75-98B9E4D1F999}"/>
          </ac:cxnSpMkLst>
        </pc:cxnChg>
      </pc:sldChg>
      <pc:sldChg chg="addSp delSp modSp new">
        <pc:chgData name="Andrei Turcanu" userId="S::andrei.turcanu@endava.com::52a8acf6-ffaf-47b8-a96c-e50f7e9118fc" providerId="AD" clId="Web-{E7A0C005-8D96-B23C-649A-30C05E1C7BED}" dt="2021-04-06T14:57:53.276" v="190"/>
        <pc:sldMkLst>
          <pc:docMk/>
          <pc:sldMk cId="1738718031" sldId="265"/>
        </pc:sldMkLst>
        <pc:spChg chg="mod">
          <ac:chgData name="Andrei Turcanu" userId="S::andrei.turcanu@endava.com::52a8acf6-ffaf-47b8-a96c-e50f7e9118fc" providerId="AD" clId="Web-{E7A0C005-8D96-B23C-649A-30C05E1C7BED}" dt="2021-04-06T14:52:44.944" v="136" actId="20577"/>
          <ac:spMkLst>
            <pc:docMk/>
            <pc:sldMk cId="1738718031" sldId="265"/>
            <ac:spMk id="2" creationId="{9AF6AABD-EB55-4432-BFA9-45EA7FEC15FA}"/>
          </ac:spMkLst>
        </pc:spChg>
        <pc:graphicFrameChg chg="add del mod modGraphic">
          <ac:chgData name="Andrei Turcanu" userId="S::andrei.turcanu@endava.com::52a8acf6-ffaf-47b8-a96c-e50f7e9118fc" providerId="AD" clId="Web-{E7A0C005-8D96-B23C-649A-30C05E1C7BED}" dt="2021-04-06T14:53:59.867" v="143"/>
          <ac:graphicFrameMkLst>
            <pc:docMk/>
            <pc:sldMk cId="1738718031" sldId="265"/>
            <ac:graphicFrameMk id="3" creationId="{6CBE565E-F86A-4EED-8DE1-81A0A49B168C}"/>
          </ac:graphicFrameMkLst>
        </pc:graphicFrameChg>
        <pc:graphicFrameChg chg="add mod modGraphic">
          <ac:chgData name="Andrei Turcanu" userId="S::andrei.turcanu@endava.com::52a8acf6-ffaf-47b8-a96c-e50f7e9118fc" providerId="AD" clId="Web-{E7A0C005-8D96-B23C-649A-30C05E1C7BED}" dt="2021-04-06T14:57:53.276" v="190"/>
          <ac:graphicFrameMkLst>
            <pc:docMk/>
            <pc:sldMk cId="1738718031" sldId="265"/>
            <ac:graphicFrameMk id="130" creationId="{13C16348-121B-438B-A296-AFA68D2E0826}"/>
          </ac:graphicFrameMkLst>
        </pc:graphicFrameChg>
      </pc:sldChg>
      <pc:sldChg chg="addSp modSp new">
        <pc:chgData name="Andrei Turcanu" userId="S::andrei.turcanu@endava.com::52a8acf6-ffaf-47b8-a96c-e50f7e9118fc" providerId="AD" clId="Web-{E7A0C005-8D96-B23C-649A-30C05E1C7BED}" dt="2021-04-06T16:15:12.651" v="233" actId="20577"/>
        <pc:sldMkLst>
          <pc:docMk/>
          <pc:sldMk cId="2589380350" sldId="266"/>
        </pc:sldMkLst>
        <pc:spChg chg="mod">
          <ac:chgData name="Andrei Turcanu" userId="S::andrei.turcanu@endava.com::52a8acf6-ffaf-47b8-a96c-e50f7e9118fc" providerId="AD" clId="Web-{E7A0C005-8D96-B23C-649A-30C05E1C7BED}" dt="2021-04-06T16:15:12.651" v="233" actId="20577"/>
          <ac:spMkLst>
            <pc:docMk/>
            <pc:sldMk cId="2589380350" sldId="266"/>
            <ac:spMk id="2" creationId="{EB10D88D-C83C-4DC6-A216-0027B883F1EA}"/>
          </ac:spMkLst>
        </pc:spChg>
        <pc:picChg chg="add mod">
          <ac:chgData name="Andrei Turcanu" userId="S::andrei.turcanu@endava.com::52a8acf6-ffaf-47b8-a96c-e50f7e9118fc" providerId="AD" clId="Web-{E7A0C005-8D96-B23C-649A-30C05E1C7BED}" dt="2021-04-06T16:14:57.026" v="230" actId="1076"/>
          <ac:picMkLst>
            <pc:docMk/>
            <pc:sldMk cId="2589380350" sldId="266"/>
            <ac:picMk id="3" creationId="{3D318226-3367-4FA7-9687-68DFD8E781BC}"/>
          </ac:picMkLst>
        </pc:picChg>
      </pc:sldChg>
      <pc:sldChg chg="addSp modSp new ord">
        <pc:chgData name="Andrei Turcanu" userId="S::andrei.turcanu@endava.com::52a8acf6-ffaf-47b8-a96c-e50f7e9118fc" providerId="AD" clId="Web-{E7A0C005-8D96-B23C-649A-30C05E1C7BED}" dt="2021-04-06T16:11:44.617" v="225" actId="1076"/>
        <pc:sldMkLst>
          <pc:docMk/>
          <pc:sldMk cId="1826002037" sldId="267"/>
        </pc:sldMkLst>
        <pc:spChg chg="mod">
          <ac:chgData name="Andrei Turcanu" userId="S::andrei.turcanu@endava.com::52a8acf6-ffaf-47b8-a96c-e50f7e9118fc" providerId="AD" clId="Web-{E7A0C005-8D96-B23C-649A-30C05E1C7BED}" dt="2021-04-06T16:11:29.179" v="222" actId="14100"/>
          <ac:spMkLst>
            <pc:docMk/>
            <pc:sldMk cId="1826002037" sldId="267"/>
            <ac:spMk id="2" creationId="{D159BCA4-54E4-446D-8663-0D83F3769B86}"/>
          </ac:spMkLst>
        </pc:spChg>
        <pc:picChg chg="add mod">
          <ac:chgData name="Andrei Turcanu" userId="S::andrei.turcanu@endava.com::52a8acf6-ffaf-47b8-a96c-e50f7e9118fc" providerId="AD" clId="Web-{E7A0C005-8D96-B23C-649A-30C05E1C7BED}" dt="2021-04-06T16:11:44.617" v="225" actId="1076"/>
          <ac:picMkLst>
            <pc:docMk/>
            <pc:sldMk cId="1826002037" sldId="267"/>
            <ac:picMk id="3" creationId="{DF5FD54E-E3AD-49BE-AC77-A8D4BC18CA3B}"/>
          </ac:picMkLst>
        </pc:picChg>
      </pc:sldChg>
      <pc:sldChg chg="modSp new">
        <pc:chgData name="Andrei Turcanu" userId="S::andrei.turcanu@endava.com::52a8acf6-ffaf-47b8-a96c-e50f7e9118fc" providerId="AD" clId="Web-{E7A0C005-8D96-B23C-649A-30C05E1C7BED}" dt="2021-04-06T16:15:24.667" v="236" actId="20577"/>
        <pc:sldMkLst>
          <pc:docMk/>
          <pc:sldMk cId="2623218872" sldId="268"/>
        </pc:sldMkLst>
        <pc:spChg chg="mod">
          <ac:chgData name="Andrei Turcanu" userId="S::andrei.turcanu@endava.com::52a8acf6-ffaf-47b8-a96c-e50f7e9118fc" providerId="AD" clId="Web-{E7A0C005-8D96-B23C-649A-30C05E1C7BED}" dt="2021-04-06T16:15:24.667" v="236" actId="20577"/>
          <ac:spMkLst>
            <pc:docMk/>
            <pc:sldMk cId="2623218872" sldId="268"/>
            <ac:spMk id="2" creationId="{61795BA1-8DBA-402B-8E16-F29175059938}"/>
          </ac:spMkLst>
        </pc:spChg>
      </pc:sldChg>
    </pc:docChg>
  </pc:docChgLst>
  <pc:docChgLst>
    <pc:chgData name="Andrei Turcanu" userId="S::andrei.turcanu@endava.com::52a8acf6-ffaf-47b8-a96c-e50f7e9118fc" providerId="AD" clId="Web-{8B42BC9F-8049-B000-FB9B-C5F15D81C35C}"/>
    <pc:docChg chg="addSld modSld">
      <pc:chgData name="Andrei Turcanu" userId="S::andrei.turcanu@endava.com::52a8acf6-ffaf-47b8-a96c-e50f7e9118fc" providerId="AD" clId="Web-{8B42BC9F-8049-B000-FB9B-C5F15D81C35C}" dt="2021-04-08T15:03:21.375" v="39" actId="20577"/>
      <pc:docMkLst>
        <pc:docMk/>
      </pc:docMkLst>
      <pc:sldChg chg="modSp">
        <pc:chgData name="Andrei Turcanu" userId="S::andrei.turcanu@endava.com::52a8acf6-ffaf-47b8-a96c-e50f7e9118fc" providerId="AD" clId="Web-{8B42BC9F-8049-B000-FB9B-C5F15D81C35C}" dt="2021-04-08T15:02:53.108" v="36" actId="20577"/>
        <pc:sldMkLst>
          <pc:docMk/>
          <pc:sldMk cId="888736493" sldId="292"/>
        </pc:sldMkLst>
        <pc:spChg chg="mod">
          <ac:chgData name="Andrei Turcanu" userId="S::andrei.turcanu@endava.com::52a8acf6-ffaf-47b8-a96c-e50f7e9118fc" providerId="AD" clId="Web-{8B42BC9F-8049-B000-FB9B-C5F15D81C35C}" dt="2021-04-08T15:02:53.108" v="36" actId="20577"/>
          <ac:spMkLst>
            <pc:docMk/>
            <pc:sldMk cId="888736493" sldId="292"/>
            <ac:spMk id="8" creationId="{0C14F647-C878-451C-B5E3-58F4D673FEAC}"/>
          </ac:spMkLst>
        </pc:spChg>
      </pc:sldChg>
      <pc:sldChg chg="modSp new">
        <pc:chgData name="Andrei Turcanu" userId="S::andrei.turcanu@endava.com::52a8acf6-ffaf-47b8-a96c-e50f7e9118fc" providerId="AD" clId="Web-{8B42BC9F-8049-B000-FB9B-C5F15D81C35C}" dt="2021-04-08T15:03:21.375" v="39" actId="20577"/>
        <pc:sldMkLst>
          <pc:docMk/>
          <pc:sldMk cId="3747754153" sldId="297"/>
        </pc:sldMkLst>
        <pc:spChg chg="mod">
          <ac:chgData name="Andrei Turcanu" userId="S::andrei.turcanu@endava.com::52a8acf6-ffaf-47b8-a96c-e50f7e9118fc" providerId="AD" clId="Web-{8B42BC9F-8049-B000-FB9B-C5F15D81C35C}" dt="2021-04-08T15:00:21.058" v="5" actId="20577"/>
          <ac:spMkLst>
            <pc:docMk/>
            <pc:sldMk cId="3747754153" sldId="297"/>
            <ac:spMk id="2" creationId="{9EA36449-28C9-4960-8A00-300E504FA356}"/>
          </ac:spMkLst>
        </pc:spChg>
        <pc:spChg chg="mod">
          <ac:chgData name="Andrei Turcanu" userId="S::andrei.turcanu@endava.com::52a8acf6-ffaf-47b8-a96c-e50f7e9118fc" providerId="AD" clId="Web-{8B42BC9F-8049-B000-FB9B-C5F15D81C35C}" dt="2021-04-08T15:03:21.375" v="39" actId="20577"/>
          <ac:spMkLst>
            <pc:docMk/>
            <pc:sldMk cId="3747754153" sldId="297"/>
            <ac:spMk id="3" creationId="{063D9A9D-258A-4906-905B-9F34970F4CF7}"/>
          </ac:spMkLst>
        </pc:spChg>
      </pc:sldChg>
    </pc:docChg>
  </pc:docChgLst>
  <pc:docChgLst>
    <pc:chgData name="Andrei Turcanu" userId="S::andrei.turcanu@endava.com::52a8acf6-ffaf-47b8-a96c-e50f7e9118fc" providerId="AD" clId="Web-{5791BB9F-7068-C000-00E1-B79ED1DD8F67}"/>
    <pc:docChg chg="addSld delSld modSld sldOrd">
      <pc:chgData name="Andrei Turcanu" userId="S::andrei.turcanu@endava.com::52a8acf6-ffaf-47b8-a96c-e50f7e9118fc" providerId="AD" clId="Web-{5791BB9F-7068-C000-00E1-B79ED1DD8F67}" dt="2021-04-06T12:58:26.557" v="590"/>
      <pc:docMkLst>
        <pc:docMk/>
      </pc:docMkLst>
      <pc:sldChg chg="addSp delSp modSp">
        <pc:chgData name="Andrei Turcanu" userId="S::andrei.turcanu@endava.com::52a8acf6-ffaf-47b8-a96c-e50f7e9118fc" providerId="AD" clId="Web-{5791BB9F-7068-C000-00E1-B79ED1DD8F67}" dt="2021-04-06T11:34:01.477" v="145" actId="14100"/>
        <pc:sldMkLst>
          <pc:docMk/>
          <pc:sldMk cId="109857222" sldId="256"/>
        </pc:sldMkLst>
        <pc:spChg chg="mod">
          <ac:chgData name="Andrei Turcanu" userId="S::andrei.turcanu@endava.com::52a8acf6-ffaf-47b8-a96c-e50f7e9118fc" providerId="AD" clId="Web-{5791BB9F-7068-C000-00E1-B79ED1DD8F67}" dt="2021-04-06T11:31:58.287" v="130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ndrei Turcanu" userId="S::andrei.turcanu@endava.com::52a8acf6-ffaf-47b8-a96c-e50f7e9118fc" providerId="AD" clId="Web-{5791BB9F-7068-C000-00E1-B79ED1DD8F67}" dt="2021-04-06T11:29:04.330" v="5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1:33:44.383" v="143" actId="14100"/>
          <ac:spMkLst>
            <pc:docMk/>
            <pc:sldMk cId="109857222" sldId="256"/>
            <ac:spMk id="4" creationId="{B68CDC47-4717-40AB-AD3E-C2E621E3726C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1:34:01.477" v="145" actId="14100"/>
          <ac:spMkLst>
            <pc:docMk/>
            <pc:sldMk cId="109857222" sldId="256"/>
            <ac:spMk id="5" creationId="{C9A146B9-17C4-4DD1-A586-02571DCD3CFF}"/>
          </ac:spMkLst>
        </pc:spChg>
      </pc:sldChg>
      <pc:sldChg chg="addSp delSp modSp del">
        <pc:chgData name="Andrei Turcanu" userId="S::andrei.turcanu@endava.com::52a8acf6-ffaf-47b8-a96c-e50f7e9118fc" providerId="AD" clId="Web-{5791BB9F-7068-C000-00E1-B79ED1DD8F67}" dt="2021-04-06T11:44:35.335" v="224"/>
        <pc:sldMkLst>
          <pc:docMk/>
          <pc:sldMk cId="2805347457" sldId="257"/>
        </pc:sldMkLst>
        <pc:spChg chg="add mod">
          <ac:chgData name="Andrei Turcanu" userId="S::andrei.turcanu@endava.com::52a8acf6-ffaf-47b8-a96c-e50f7e9118fc" providerId="AD" clId="Web-{5791BB9F-7068-C000-00E1-B79ED1DD8F67}" dt="2021-04-06T11:23:13.229" v="42" actId="20577"/>
          <ac:spMkLst>
            <pc:docMk/>
            <pc:sldMk cId="2805347457" sldId="257"/>
            <ac:spMk id="4" creationId="{DC5E8DE8-31FA-4A98-84CD-EB1FB2F005A9}"/>
          </ac:spMkLst>
        </pc:spChg>
        <pc:spChg chg="mod">
          <ac:chgData name="Andrei Turcanu" userId="S::andrei.turcanu@endava.com::52a8acf6-ffaf-47b8-a96c-e50f7e9118fc" providerId="AD" clId="Web-{5791BB9F-7068-C000-00E1-B79ED1DD8F67}" dt="2021-04-06T11:20:28.006" v="2"/>
          <ac:spMkLst>
            <pc:docMk/>
            <pc:sldMk cId="2805347457" sldId="257"/>
            <ac:spMk id="5" creationId="{F8985E36-5618-4BCD-AFBE-1F87EC0E97CD}"/>
          </ac:spMkLst>
        </pc:spChg>
        <pc:spChg chg="mod">
          <ac:chgData name="Andrei Turcanu" userId="S::andrei.turcanu@endava.com::52a8acf6-ffaf-47b8-a96c-e50f7e9118fc" providerId="AD" clId="Web-{5791BB9F-7068-C000-00E1-B79ED1DD8F67}" dt="2021-04-06T11:20:31.459" v="3"/>
          <ac:spMkLst>
            <pc:docMk/>
            <pc:sldMk cId="2805347457" sldId="257"/>
            <ac:spMk id="6" creationId="{50053C83-4CEA-484D-AACA-B02654876B77}"/>
          </ac:spMkLst>
        </pc:spChg>
        <pc:graphicFrameChg chg="add del mod modGraphic">
          <ac:chgData name="Andrei Turcanu" userId="S::andrei.turcanu@endava.com::52a8acf6-ffaf-47b8-a96c-e50f7e9118fc" providerId="AD" clId="Web-{5791BB9F-7068-C000-00E1-B79ED1DD8F67}" dt="2021-04-06T11:37:39.201" v="168"/>
          <ac:graphicFrameMkLst>
            <pc:docMk/>
            <pc:sldMk cId="2805347457" sldId="257"/>
            <ac:graphicFrameMk id="7" creationId="{4689F5B6-F589-4BF2-AD9B-5BE776721145}"/>
          </ac:graphicFrameMkLst>
        </pc:graphicFrameChg>
        <pc:graphicFrameChg chg="add del mod modGraphic">
          <ac:chgData name="Andrei Turcanu" userId="S::andrei.turcanu@endava.com::52a8acf6-ffaf-47b8-a96c-e50f7e9118fc" providerId="AD" clId="Web-{5791BB9F-7068-C000-00E1-B79ED1DD8F67}" dt="2021-04-06T11:38:15.327" v="171"/>
          <ac:graphicFrameMkLst>
            <pc:docMk/>
            <pc:sldMk cId="2805347457" sldId="257"/>
            <ac:graphicFrameMk id="18" creationId="{0B7F4B99-A290-4D39-8C84-31C53024E0DD}"/>
          </ac:graphicFrameMkLst>
        </pc:graphicFrameChg>
      </pc:sldChg>
      <pc:sldChg chg="addSp delSp modSp new">
        <pc:chgData name="Andrei Turcanu" userId="S::andrei.turcanu@endava.com::52a8acf6-ffaf-47b8-a96c-e50f7e9118fc" providerId="AD" clId="Web-{5791BB9F-7068-C000-00E1-B79ED1DD8F67}" dt="2021-04-06T11:50:52.062" v="353" actId="1076"/>
        <pc:sldMkLst>
          <pc:docMk/>
          <pc:sldMk cId="1245871465" sldId="258"/>
        </pc:sldMkLst>
        <pc:spChg chg="mod">
          <ac:chgData name="Andrei Turcanu" userId="S::andrei.turcanu@endava.com::52a8acf6-ffaf-47b8-a96c-e50f7e9118fc" providerId="AD" clId="Web-{5791BB9F-7068-C000-00E1-B79ED1DD8F67}" dt="2021-04-06T11:49:41.154" v="335" actId="1076"/>
          <ac:spMkLst>
            <pc:docMk/>
            <pc:sldMk cId="1245871465" sldId="258"/>
            <ac:spMk id="2" creationId="{81E77B18-0789-4845-A60E-1F022D428740}"/>
          </ac:spMkLst>
        </pc:spChg>
        <pc:graphicFrameChg chg="add del mod modGraphic">
          <ac:chgData name="Andrei Turcanu" userId="S::andrei.turcanu@endava.com::52a8acf6-ffaf-47b8-a96c-e50f7e9118fc" providerId="AD" clId="Web-{5791BB9F-7068-C000-00E1-B79ED1DD8F67}" dt="2021-04-06T11:37:14.888" v="165"/>
          <ac:graphicFrameMkLst>
            <pc:docMk/>
            <pc:sldMk cId="1245871465" sldId="258"/>
            <ac:graphicFrameMk id="3" creationId="{68C7FE63-88FA-4ED9-BBC4-26097514DE90}"/>
          </ac:graphicFrameMkLst>
        </pc:graphicFrameChg>
        <pc:graphicFrameChg chg="add del mod modGraphic">
          <ac:chgData name="Andrei Turcanu" userId="S::andrei.turcanu@endava.com::52a8acf6-ffaf-47b8-a96c-e50f7e9118fc" providerId="AD" clId="Web-{5791BB9F-7068-C000-00E1-B79ED1DD8F67}" dt="2021-04-06T11:40:08.095" v="173"/>
          <ac:graphicFrameMkLst>
            <pc:docMk/>
            <pc:sldMk cId="1245871465" sldId="258"/>
            <ac:graphicFrameMk id="11" creationId="{9FF83DCA-C8EE-4425-8762-CFB43E747578}"/>
          </ac:graphicFrameMkLst>
        </pc:graphicFrameChg>
        <pc:graphicFrameChg chg="add del mod modGraphic">
          <ac:chgData name="Andrei Turcanu" userId="S::andrei.turcanu@endava.com::52a8acf6-ffaf-47b8-a96c-e50f7e9118fc" providerId="AD" clId="Web-{5791BB9F-7068-C000-00E1-B79ED1DD8F67}" dt="2021-04-06T11:40:48.174" v="176"/>
          <ac:graphicFrameMkLst>
            <pc:docMk/>
            <pc:sldMk cId="1245871465" sldId="258"/>
            <ac:graphicFrameMk id="19" creationId="{2497C830-EACB-4874-975B-3F229CF8CE69}"/>
          </ac:graphicFrameMkLst>
        </pc:graphicFrameChg>
        <pc:graphicFrameChg chg="add mod modGraphic">
          <ac:chgData name="Andrei Turcanu" userId="S::andrei.turcanu@endava.com::52a8acf6-ffaf-47b8-a96c-e50f7e9118fc" providerId="AD" clId="Web-{5791BB9F-7068-C000-00E1-B79ED1DD8F67}" dt="2021-04-06T11:50:52.062" v="353" actId="1076"/>
          <ac:graphicFrameMkLst>
            <pc:docMk/>
            <pc:sldMk cId="1245871465" sldId="258"/>
            <ac:graphicFrameMk id="34" creationId="{F678F632-B480-422B-AD70-8ECB2036EA27}"/>
          </ac:graphicFrameMkLst>
        </pc:graphicFrameChg>
      </pc:sldChg>
      <pc:sldChg chg="addSp modSp new">
        <pc:chgData name="Andrei Turcanu" userId="S::andrei.turcanu@endava.com::52a8acf6-ffaf-47b8-a96c-e50f7e9118fc" providerId="AD" clId="Web-{5791BB9F-7068-C000-00E1-B79ED1DD8F67}" dt="2021-04-06T11:44:27.116" v="223" actId="20577"/>
        <pc:sldMkLst>
          <pc:docMk/>
          <pc:sldMk cId="1929356649" sldId="259"/>
        </pc:sldMkLst>
        <pc:spChg chg="mod">
          <ac:chgData name="Andrei Turcanu" userId="S::andrei.turcanu@endava.com::52a8acf6-ffaf-47b8-a96c-e50f7e9118fc" providerId="AD" clId="Web-{5791BB9F-7068-C000-00E1-B79ED1DD8F67}" dt="2021-04-06T11:44:27.116" v="223" actId="20577"/>
          <ac:spMkLst>
            <pc:docMk/>
            <pc:sldMk cId="1929356649" sldId="259"/>
            <ac:spMk id="2" creationId="{EF784372-DDC1-4409-B9F6-CDC3236159D4}"/>
          </ac:spMkLst>
        </pc:spChg>
        <pc:graphicFrameChg chg="add mod modGraphic">
          <ac:chgData name="Andrei Turcanu" userId="S::andrei.turcanu@endava.com::52a8acf6-ffaf-47b8-a96c-e50f7e9118fc" providerId="AD" clId="Web-{5791BB9F-7068-C000-00E1-B79ED1DD8F67}" dt="2021-04-06T11:44:12.053" v="221" actId="14100"/>
          <ac:graphicFrameMkLst>
            <pc:docMk/>
            <pc:sldMk cId="1929356649" sldId="259"/>
            <ac:graphicFrameMk id="3" creationId="{77C17171-80EA-44D4-806C-1ED73C6457AB}"/>
          </ac:graphicFrameMkLst>
        </pc:graphicFrameChg>
      </pc:sldChg>
      <pc:sldChg chg="addSp delSp modSp new">
        <pc:chgData name="Andrei Turcanu" userId="S::andrei.turcanu@endava.com::52a8acf6-ffaf-47b8-a96c-e50f7e9118fc" providerId="AD" clId="Web-{5791BB9F-7068-C000-00E1-B79ED1DD8F67}" dt="2021-04-06T12:26:12.874" v="495"/>
        <pc:sldMkLst>
          <pc:docMk/>
          <pc:sldMk cId="2180037774" sldId="260"/>
        </pc:sldMkLst>
        <pc:spChg chg="mod">
          <ac:chgData name="Andrei Turcanu" userId="S::andrei.turcanu@endava.com::52a8acf6-ffaf-47b8-a96c-e50f7e9118fc" providerId="AD" clId="Web-{5791BB9F-7068-C000-00E1-B79ED1DD8F67}" dt="2021-04-06T12:11:20.745" v="360" actId="20577"/>
          <ac:spMkLst>
            <pc:docMk/>
            <pc:sldMk cId="2180037774" sldId="260"/>
            <ac:spMk id="2" creationId="{0A3B7185-E945-4467-B196-3EA059F60711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6:12.874" v="495"/>
          <ac:spMkLst>
            <pc:docMk/>
            <pc:sldMk cId="2180037774" sldId="260"/>
            <ac:spMk id="3" creationId="{5E218FCF-8909-4788-834F-3F6AD7749576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0:34.163" v="454" actId="1076"/>
          <ac:spMkLst>
            <pc:docMk/>
            <pc:sldMk cId="2180037774" sldId="260"/>
            <ac:spMk id="4" creationId="{8EA500B5-F47B-4D9D-9E27-6F5CBD8FA878}"/>
          </ac:spMkLst>
        </pc:spChg>
        <pc:spChg chg="add del mod">
          <ac:chgData name="Andrei Turcanu" userId="S::andrei.turcanu@endava.com::52a8acf6-ffaf-47b8-a96c-e50f7e9118fc" providerId="AD" clId="Web-{5791BB9F-7068-C000-00E1-B79ED1DD8F67}" dt="2021-04-06T12:20:29.195" v="453" actId="1076"/>
          <ac:spMkLst>
            <pc:docMk/>
            <pc:sldMk cId="2180037774" sldId="260"/>
            <ac:spMk id="5" creationId="{4B514186-8498-42E7-A204-FE639360C3EF}"/>
          </ac:spMkLst>
        </pc:spChg>
        <pc:spChg chg="add del">
          <ac:chgData name="Andrei Turcanu" userId="S::andrei.turcanu@endava.com::52a8acf6-ffaf-47b8-a96c-e50f7e9118fc" providerId="AD" clId="Web-{5791BB9F-7068-C000-00E1-B79ED1DD8F67}" dt="2021-04-06T12:13:03.013" v="374"/>
          <ac:spMkLst>
            <pc:docMk/>
            <pc:sldMk cId="2180037774" sldId="260"/>
            <ac:spMk id="6" creationId="{CD66C457-DB9D-4680-98D4-4B902AD994B7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0:27.304" v="452" actId="1076"/>
          <ac:spMkLst>
            <pc:docMk/>
            <pc:sldMk cId="2180037774" sldId="260"/>
            <ac:spMk id="7" creationId="{38E031B0-CD38-463C-A31F-3C5A07034F46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1:00.523" v="461" actId="1076"/>
          <ac:spMkLst>
            <pc:docMk/>
            <pc:sldMk cId="2180037774" sldId="260"/>
            <ac:spMk id="8" creationId="{8E20D1C4-3A45-4B2E-9C2E-D039BE387971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0:58.023" v="460" actId="1076"/>
          <ac:spMkLst>
            <pc:docMk/>
            <pc:sldMk cId="2180037774" sldId="260"/>
            <ac:spMk id="9" creationId="{8833B676-4BBD-4E95-8B0D-CFF4ECB39E46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0:54.695" v="459" actId="1076"/>
          <ac:spMkLst>
            <pc:docMk/>
            <pc:sldMk cId="2180037774" sldId="260"/>
            <ac:spMk id="10" creationId="{1E4DA11D-30BD-4DD2-A0E6-4A643C60E0E4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0:50.664" v="458" actId="1076"/>
          <ac:spMkLst>
            <pc:docMk/>
            <pc:sldMk cId="2180037774" sldId="260"/>
            <ac:spMk id="11" creationId="{CDDCCED6-5E2E-4225-A8DF-288E427314BA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22:25.072" v="494" actId="20577"/>
          <ac:spMkLst>
            <pc:docMk/>
            <pc:sldMk cId="2180037774" sldId="260"/>
            <ac:spMk id="12" creationId="{531FD903-BA4F-40BD-9278-6E85F60F4014}"/>
          </ac:spMkLst>
        </pc:spChg>
      </pc:sldChg>
      <pc:sldChg chg="addSp modSp new">
        <pc:chgData name="Andrei Turcanu" userId="S::andrei.turcanu@endava.com::52a8acf6-ffaf-47b8-a96c-e50f7e9118fc" providerId="AD" clId="Web-{5791BB9F-7068-C000-00E1-B79ED1DD8F67}" dt="2021-04-06T12:30:44.099" v="533" actId="20577"/>
        <pc:sldMkLst>
          <pc:docMk/>
          <pc:sldMk cId="1413961494" sldId="261"/>
        </pc:sldMkLst>
        <pc:spChg chg="mod">
          <ac:chgData name="Andrei Turcanu" userId="S::andrei.turcanu@endava.com::52a8acf6-ffaf-47b8-a96c-e50f7e9118fc" providerId="AD" clId="Web-{5791BB9F-7068-C000-00E1-B79ED1DD8F67}" dt="2021-04-06T12:28:15.767" v="505" actId="20577"/>
          <ac:spMkLst>
            <pc:docMk/>
            <pc:sldMk cId="1413961494" sldId="261"/>
            <ac:spMk id="2" creationId="{219AD150-1CF6-4734-848E-F16589F645B4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30:41.130" v="531" actId="20577"/>
          <ac:spMkLst>
            <pc:docMk/>
            <pc:sldMk cId="1413961494" sldId="261"/>
            <ac:spMk id="3" creationId="{80CA6D6C-3E9F-4DD5-BE42-4ABDA505F8F4}"/>
          </ac:spMkLst>
        </pc:spChg>
        <pc:spChg chg="add mod">
          <ac:chgData name="Andrei Turcanu" userId="S::andrei.turcanu@endava.com::52a8acf6-ffaf-47b8-a96c-e50f7e9118fc" providerId="AD" clId="Web-{5791BB9F-7068-C000-00E1-B79ED1DD8F67}" dt="2021-04-06T12:30:44.099" v="533" actId="20577"/>
          <ac:spMkLst>
            <pc:docMk/>
            <pc:sldMk cId="1413961494" sldId="261"/>
            <ac:spMk id="4" creationId="{DBCAEC21-D720-4279-8A51-0DB2E4E79734}"/>
          </ac:spMkLst>
        </pc:spChg>
      </pc:sldChg>
      <pc:sldChg chg="addSp delSp modSp new del">
        <pc:chgData name="Andrei Turcanu" userId="S::andrei.turcanu@endava.com::52a8acf6-ffaf-47b8-a96c-e50f7e9118fc" providerId="AD" clId="Web-{5791BB9F-7068-C000-00E1-B79ED1DD8F67}" dt="2021-04-06T12:57:41.056" v="584"/>
        <pc:sldMkLst>
          <pc:docMk/>
          <pc:sldMk cId="1051386155" sldId="262"/>
        </pc:sldMkLst>
        <pc:spChg chg="mod">
          <ac:chgData name="Andrei Turcanu" userId="S::andrei.turcanu@endava.com::52a8acf6-ffaf-47b8-a96c-e50f7e9118fc" providerId="AD" clId="Web-{5791BB9F-7068-C000-00E1-B79ED1DD8F67}" dt="2021-04-06T12:31:46.069" v="536" actId="20577"/>
          <ac:spMkLst>
            <pc:docMk/>
            <pc:sldMk cId="1051386155" sldId="262"/>
            <ac:spMk id="2" creationId="{ABBF2512-CE7A-4B5A-98F9-2F15A0A8E725}"/>
          </ac:spMkLst>
        </pc:spChg>
        <pc:spChg chg="add del">
          <ac:chgData name="Andrei Turcanu" userId="S::andrei.turcanu@endava.com::52a8acf6-ffaf-47b8-a96c-e50f7e9118fc" providerId="AD" clId="Web-{5791BB9F-7068-C000-00E1-B79ED1DD8F67}" dt="2021-04-06T12:43:36.475" v="552"/>
          <ac:spMkLst>
            <pc:docMk/>
            <pc:sldMk cId="1051386155" sldId="262"/>
            <ac:spMk id="7" creationId="{8985A49A-2472-43B2-BA4F-01A92745DF27}"/>
          </ac:spMkLst>
        </pc:spChg>
        <pc:spChg chg="add del mod">
          <ac:chgData name="Andrei Turcanu" userId="S::andrei.turcanu@endava.com::52a8acf6-ffaf-47b8-a96c-e50f7e9118fc" providerId="AD" clId="Web-{5791BB9F-7068-C000-00E1-B79ED1DD8F67}" dt="2021-04-06T12:43:55.772" v="560"/>
          <ac:spMkLst>
            <pc:docMk/>
            <pc:sldMk cId="1051386155" sldId="262"/>
            <ac:spMk id="8" creationId="{C70FC1BE-4E7A-4A7E-B73D-41746BFFD7CA}"/>
          </ac:spMkLst>
        </pc:spChg>
        <pc:spChg chg="add del mod">
          <ac:chgData name="Andrei Turcanu" userId="S::andrei.turcanu@endava.com::52a8acf6-ffaf-47b8-a96c-e50f7e9118fc" providerId="AD" clId="Web-{5791BB9F-7068-C000-00E1-B79ED1DD8F67}" dt="2021-04-06T12:50:36.578" v="575"/>
          <ac:spMkLst>
            <pc:docMk/>
            <pc:sldMk cId="1051386155" sldId="262"/>
            <ac:spMk id="10" creationId="{A623C77D-0371-4C2A-878F-0E618C49738C}"/>
          </ac:spMkLst>
        </pc:spChg>
        <pc:spChg chg="add del">
          <ac:chgData name="Andrei Turcanu" userId="S::andrei.turcanu@endava.com::52a8acf6-ffaf-47b8-a96c-e50f7e9118fc" providerId="AD" clId="Web-{5791BB9F-7068-C000-00E1-B79ED1DD8F67}" dt="2021-04-06T12:50:26.812" v="572"/>
          <ac:spMkLst>
            <pc:docMk/>
            <pc:sldMk cId="1051386155" sldId="262"/>
            <ac:spMk id="11" creationId="{EA40D6D4-8C22-4070-9220-BE89630ECF09}"/>
          </ac:spMkLst>
        </pc:spChg>
        <pc:spChg chg="add del">
          <ac:chgData name="Andrei Turcanu" userId="S::andrei.turcanu@endava.com::52a8acf6-ffaf-47b8-a96c-e50f7e9118fc" providerId="AD" clId="Web-{5791BB9F-7068-C000-00E1-B79ED1DD8F67}" dt="2021-04-06T12:50:25.781" v="571"/>
          <ac:spMkLst>
            <pc:docMk/>
            <pc:sldMk cId="1051386155" sldId="262"/>
            <ac:spMk id="12" creationId="{CCA622F2-AC8D-40E3-8763-2942FC52D9F8}"/>
          </ac:spMkLst>
        </pc:spChg>
        <pc:spChg chg="add del">
          <ac:chgData name="Andrei Turcanu" userId="S::andrei.turcanu@endava.com::52a8acf6-ffaf-47b8-a96c-e50f7e9118fc" providerId="AD" clId="Web-{5791BB9F-7068-C000-00E1-B79ED1DD8F67}" dt="2021-04-06T12:50:56.797" v="577"/>
          <ac:spMkLst>
            <pc:docMk/>
            <pc:sldMk cId="1051386155" sldId="262"/>
            <ac:spMk id="13" creationId="{C15F07B4-D0C0-4972-A0BC-A156A3989E94}"/>
          </ac:spMkLst>
        </pc:spChg>
        <pc:picChg chg="add del mod">
          <ac:chgData name="Andrei Turcanu" userId="S::andrei.turcanu@endava.com::52a8acf6-ffaf-47b8-a96c-e50f7e9118fc" providerId="AD" clId="Web-{5791BB9F-7068-C000-00E1-B79ED1DD8F67}" dt="2021-04-06T12:39:45.595" v="538"/>
          <ac:picMkLst>
            <pc:docMk/>
            <pc:sldMk cId="1051386155" sldId="262"/>
            <ac:picMk id="3" creationId="{490817E0-899C-4664-8787-22FC95B98A65}"/>
          </ac:picMkLst>
        </pc:picChg>
        <pc:picChg chg="add del mod">
          <ac:chgData name="Andrei Turcanu" userId="S::andrei.turcanu@endava.com::52a8acf6-ffaf-47b8-a96c-e50f7e9118fc" providerId="AD" clId="Web-{5791BB9F-7068-C000-00E1-B79ED1DD8F67}" dt="2021-04-06T12:41:58.238" v="540"/>
          <ac:picMkLst>
            <pc:docMk/>
            <pc:sldMk cId="1051386155" sldId="262"/>
            <ac:picMk id="4" creationId="{831C95DC-343D-4771-AC44-3F957F1C43F9}"/>
          </ac:picMkLst>
        </pc:picChg>
        <pc:picChg chg="add del mod">
          <ac:chgData name="Andrei Turcanu" userId="S::andrei.turcanu@endava.com::52a8acf6-ffaf-47b8-a96c-e50f7e9118fc" providerId="AD" clId="Web-{5791BB9F-7068-C000-00E1-B79ED1DD8F67}" dt="2021-04-06T12:42:12.160" v="542"/>
          <ac:picMkLst>
            <pc:docMk/>
            <pc:sldMk cId="1051386155" sldId="262"/>
            <ac:picMk id="5" creationId="{2A62B6B8-771B-4DA6-A642-CB6130ADDC1E}"/>
          </ac:picMkLst>
        </pc:picChg>
        <pc:picChg chg="add del mod">
          <ac:chgData name="Andrei Turcanu" userId="S::andrei.turcanu@endava.com::52a8acf6-ffaf-47b8-a96c-e50f7e9118fc" providerId="AD" clId="Web-{5791BB9F-7068-C000-00E1-B79ED1DD8F67}" dt="2021-04-06T12:43:57.288" v="561"/>
          <ac:picMkLst>
            <pc:docMk/>
            <pc:sldMk cId="1051386155" sldId="262"/>
            <ac:picMk id="6" creationId="{D101E95E-2FB5-42E1-9704-4F445578857D}"/>
          </ac:picMkLst>
        </pc:picChg>
        <pc:picChg chg="add del mod">
          <ac:chgData name="Andrei Turcanu" userId="S::andrei.turcanu@endava.com::52a8acf6-ffaf-47b8-a96c-e50f7e9118fc" providerId="AD" clId="Web-{5791BB9F-7068-C000-00E1-B79ED1DD8F67}" dt="2021-04-06T12:56:32.023" v="583"/>
          <ac:picMkLst>
            <pc:docMk/>
            <pc:sldMk cId="1051386155" sldId="262"/>
            <ac:picMk id="9" creationId="{FF22D8CC-BE65-41A5-B823-8F909AAF2609}"/>
          </ac:picMkLst>
        </pc:picChg>
        <pc:cxnChg chg="add del">
          <ac:chgData name="Andrei Turcanu" userId="S::andrei.turcanu@endava.com::52a8acf6-ffaf-47b8-a96c-e50f7e9118fc" providerId="AD" clId="Web-{5791BB9F-7068-C000-00E1-B79ED1DD8F67}" dt="2021-04-06T12:55:03.099" v="579"/>
          <ac:cxnSpMkLst>
            <pc:docMk/>
            <pc:sldMk cId="1051386155" sldId="262"/>
            <ac:cxnSpMk id="14" creationId="{E0CA6A21-B089-4265-A7D2-9D9B22C15118}"/>
          </ac:cxnSpMkLst>
        </pc:cxnChg>
      </pc:sldChg>
      <pc:sldChg chg="addSp delSp modSp new ord">
        <pc:chgData name="Andrei Turcanu" userId="S::andrei.turcanu@endava.com::52a8acf6-ffaf-47b8-a96c-e50f7e9118fc" providerId="AD" clId="Web-{5791BB9F-7068-C000-00E1-B79ED1DD8F67}" dt="2021-04-06T12:58:26.557" v="590"/>
        <pc:sldMkLst>
          <pc:docMk/>
          <pc:sldMk cId="2261492504" sldId="262"/>
        </pc:sldMkLst>
        <pc:spChg chg="mod">
          <ac:chgData name="Andrei Turcanu" userId="S::andrei.turcanu@endava.com::52a8acf6-ffaf-47b8-a96c-e50f7e9118fc" providerId="AD" clId="Web-{5791BB9F-7068-C000-00E1-B79ED1DD8F67}" dt="2021-04-06T12:58:21.260" v="588" actId="20577"/>
          <ac:spMkLst>
            <pc:docMk/>
            <pc:sldMk cId="2261492504" sldId="262"/>
            <ac:spMk id="2" creationId="{4DDB55B6-C45D-483D-8160-890A61DD0287}"/>
          </ac:spMkLst>
        </pc:spChg>
        <pc:picChg chg="add del mod">
          <ac:chgData name="Andrei Turcanu" userId="S::andrei.turcanu@endava.com::52a8acf6-ffaf-47b8-a96c-e50f7e9118fc" providerId="AD" clId="Web-{5791BB9F-7068-C000-00E1-B79ED1DD8F67}" dt="2021-04-06T12:58:26.557" v="590"/>
          <ac:picMkLst>
            <pc:docMk/>
            <pc:sldMk cId="2261492504" sldId="262"/>
            <ac:picMk id="3" creationId="{88F9CBF5-65AA-4B5E-BAE6-622C36924BC8}"/>
          </ac:picMkLst>
        </pc:picChg>
      </pc:sldChg>
    </pc:docChg>
  </pc:docChgLst>
  <pc:docChgLst>
    <pc:chgData name="Andrei Turcanu" userId="S::andrei.turcanu@endava.com::52a8acf6-ffaf-47b8-a96c-e50f7e9118fc" providerId="AD" clId="Web-{C0A6A6A7-04B7-49E5-872B-D7C7A53E6D7F}"/>
    <pc:docChg chg="addSld modSld modMainMaster">
      <pc:chgData name="Andrei Turcanu" userId="S::andrei.turcanu@endava.com::52a8acf6-ffaf-47b8-a96c-e50f7e9118fc" providerId="AD" clId="Web-{C0A6A6A7-04B7-49E5-872B-D7C7A53E6D7F}" dt="2021-04-06T11:19:21.384" v="74"/>
      <pc:docMkLst>
        <pc:docMk/>
      </pc:docMkLst>
      <pc:sldChg chg="modTransition">
        <pc:chgData name="Andrei Turcanu" userId="S::andrei.turcanu@endava.com::52a8acf6-ffaf-47b8-a96c-e50f7e9118fc" providerId="AD" clId="Web-{C0A6A6A7-04B7-49E5-872B-D7C7A53E6D7F}" dt="2021-04-06T11:19:21.384" v="74"/>
        <pc:sldMkLst>
          <pc:docMk/>
          <pc:sldMk cId="109857222" sldId="256"/>
        </pc:sldMkLst>
      </pc:sldChg>
      <pc:sldChg chg="addSp delSp modSp new modTransition">
        <pc:chgData name="Andrei Turcanu" userId="S::andrei.turcanu@endava.com::52a8acf6-ffaf-47b8-a96c-e50f7e9118fc" providerId="AD" clId="Web-{C0A6A6A7-04B7-49E5-872B-D7C7A53E6D7F}" dt="2021-04-06T11:19:21.384" v="74"/>
        <pc:sldMkLst>
          <pc:docMk/>
          <pc:sldMk cId="2805347457" sldId="257"/>
        </pc:sldMkLst>
        <pc:spChg chg="add mod">
          <ac:chgData name="Andrei Turcanu" userId="S::andrei.turcanu@endava.com::52a8acf6-ffaf-47b8-a96c-e50f7e9118fc" providerId="AD" clId="Web-{C0A6A6A7-04B7-49E5-872B-D7C7A53E6D7F}" dt="2021-04-06T11:18:32.259" v="69" actId="20577"/>
          <ac:spMkLst>
            <pc:docMk/>
            <pc:sldMk cId="2805347457" sldId="257"/>
            <ac:spMk id="2" creationId="{FE37AA05-7908-41DB-A89C-5739BEAB4EED}"/>
          </ac:spMkLst>
        </pc:spChg>
        <pc:spChg chg="add mod">
          <ac:chgData name="Andrei Turcanu" userId="S::andrei.turcanu@endava.com::52a8acf6-ffaf-47b8-a96c-e50f7e9118fc" providerId="AD" clId="Web-{C0A6A6A7-04B7-49E5-872B-D7C7A53E6D7F}" dt="2021-04-06T11:18:30.055" v="67" actId="20577"/>
          <ac:spMkLst>
            <pc:docMk/>
            <pc:sldMk cId="2805347457" sldId="257"/>
            <ac:spMk id="3" creationId="{542E7B4A-715A-4933-85F2-373675AB42FF}"/>
          </ac:spMkLst>
        </pc:spChg>
        <pc:spChg chg="add del mod">
          <ac:chgData name="Andrei Turcanu" userId="S::andrei.turcanu@endava.com::52a8acf6-ffaf-47b8-a96c-e50f7e9118fc" providerId="AD" clId="Web-{C0A6A6A7-04B7-49E5-872B-D7C7A53E6D7F}" dt="2021-04-06T11:15:42.850" v="27"/>
          <ac:spMkLst>
            <pc:docMk/>
            <pc:sldMk cId="2805347457" sldId="257"/>
            <ac:spMk id="4" creationId="{A56F27FB-E75E-4BDE-8176-18D7D2C0DC11}"/>
          </ac:spMkLst>
        </pc:spChg>
        <pc:spChg chg="add mod">
          <ac:chgData name="Andrei Turcanu" userId="S::andrei.turcanu@endava.com::52a8acf6-ffaf-47b8-a96c-e50f7e9118fc" providerId="AD" clId="Web-{C0A6A6A7-04B7-49E5-872B-D7C7A53E6D7F}" dt="2021-04-06T11:18:27.227" v="66" actId="20577"/>
          <ac:spMkLst>
            <pc:docMk/>
            <pc:sldMk cId="2805347457" sldId="257"/>
            <ac:spMk id="5" creationId="{F8985E36-5618-4BCD-AFBE-1F87EC0E97CD}"/>
          </ac:spMkLst>
        </pc:spChg>
        <pc:spChg chg="add mod">
          <ac:chgData name="Andrei Turcanu" userId="S::andrei.turcanu@endava.com::52a8acf6-ffaf-47b8-a96c-e50f7e9118fc" providerId="AD" clId="Web-{C0A6A6A7-04B7-49E5-872B-D7C7A53E6D7F}" dt="2021-04-06T11:18:36.024" v="70"/>
          <ac:spMkLst>
            <pc:docMk/>
            <pc:sldMk cId="2805347457" sldId="257"/>
            <ac:spMk id="6" creationId="{50053C83-4CEA-484D-AACA-B02654876B77}"/>
          </ac:spMkLst>
        </pc:spChg>
      </pc:sldChg>
      <pc:sldMasterChg chg="modTransition modSldLayout">
        <pc:chgData name="Andrei Turcanu" userId="S::andrei.turcanu@endava.com::52a8acf6-ffaf-47b8-a96c-e50f7e9118fc" providerId="AD" clId="Web-{C0A6A6A7-04B7-49E5-872B-D7C7A53E6D7F}" dt="2021-04-06T11:19:21.384" v="74"/>
        <pc:sldMasterMkLst>
          <pc:docMk/>
          <pc:sldMasterMk cId="2460954070" sldId="2147483660"/>
        </pc:sldMasterMkLst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Andrei Turcanu" userId="S::andrei.turcanu@endava.com::52a8acf6-ffaf-47b8-a96c-e50f7e9118fc" providerId="AD" clId="Web-{C0A6A6A7-04B7-49E5-872B-D7C7A53E6D7F}" dt="2021-04-06T11:19:21.384" v="7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73CE5-070E-478D-9E9B-886965E5AAF9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E22DE0-9BD8-4819-9D8E-3603CF8BF507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Encapsulation</a:t>
          </a:r>
          <a:endParaRPr lang="en-US"/>
        </a:p>
      </dgm:t>
    </dgm:pt>
    <dgm:pt modelId="{5B465D20-4265-4CA6-8018-AA7E721B5EC9}" type="parTrans" cxnId="{D5A662EA-BFE7-4FB2-B33C-B613FD31F47A}">
      <dgm:prSet/>
      <dgm:spPr/>
      <dgm:t>
        <a:bodyPr/>
        <a:lstStyle/>
        <a:p>
          <a:endParaRPr lang="en-US"/>
        </a:p>
      </dgm:t>
    </dgm:pt>
    <dgm:pt modelId="{DC86AB85-C133-47B9-A31F-BD75DF97BC21}" type="sibTrans" cxnId="{D5A662EA-BFE7-4FB2-B33C-B613FD31F47A}">
      <dgm:prSet/>
      <dgm:spPr/>
      <dgm:t>
        <a:bodyPr/>
        <a:lstStyle/>
        <a:p>
          <a:endParaRPr lang="en-US"/>
        </a:p>
      </dgm:t>
    </dgm:pt>
    <dgm:pt modelId="{85DA0CFC-9DB1-49C8-923C-6060CDF1699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Reduce complexity + Increase reusability..</a:t>
          </a:r>
        </a:p>
      </dgm:t>
    </dgm:pt>
    <dgm:pt modelId="{42B2BC17-04DE-4F78-9C0C-DA2442F4A463}" type="parTrans" cxnId="{10C312EC-1B4D-48C7-AC2A-D2FE9512C431}">
      <dgm:prSet/>
      <dgm:spPr/>
      <dgm:t>
        <a:bodyPr/>
        <a:lstStyle/>
        <a:p>
          <a:endParaRPr lang="en-US"/>
        </a:p>
      </dgm:t>
    </dgm:pt>
    <dgm:pt modelId="{677BF4DF-7C5E-4C55-8763-0CA017AB92FC}" type="sibTrans" cxnId="{10C312EC-1B4D-48C7-AC2A-D2FE9512C431}">
      <dgm:prSet/>
      <dgm:spPr/>
      <dgm:t>
        <a:bodyPr/>
        <a:lstStyle/>
        <a:p>
          <a:endParaRPr lang="en-US"/>
        </a:p>
      </dgm:t>
    </dgm:pt>
    <dgm:pt modelId="{B1913E98-FB8D-4948-84DB-BC1B7015263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Reduce complexity + isolate impact of changes.</a:t>
          </a:r>
          <a:endParaRPr lang="en-US"/>
        </a:p>
      </dgm:t>
    </dgm:pt>
    <dgm:pt modelId="{551A617D-EB97-4149-9F62-21A63940FADD}" type="parTrans" cxnId="{8AB87A9A-DDAD-4EA5-BD76-0735551F2CF9}">
      <dgm:prSet/>
      <dgm:spPr/>
      <dgm:t>
        <a:bodyPr/>
        <a:lstStyle/>
        <a:p>
          <a:endParaRPr lang="en-US"/>
        </a:p>
      </dgm:t>
    </dgm:pt>
    <dgm:pt modelId="{010302C4-D93B-4FDF-B313-74F177C457E4}" type="sibTrans" cxnId="{8AB87A9A-DDAD-4EA5-BD76-0735551F2CF9}">
      <dgm:prSet/>
      <dgm:spPr/>
      <dgm:t>
        <a:bodyPr/>
        <a:lstStyle/>
        <a:p>
          <a:endParaRPr lang="en-US"/>
        </a:p>
      </dgm:t>
    </dgm:pt>
    <dgm:pt modelId="{ECBC9415-653F-4B08-AEC6-AF6D3B125A5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Abstraction</a:t>
          </a:r>
        </a:p>
      </dgm:t>
    </dgm:pt>
    <dgm:pt modelId="{1EF57911-0B6C-4B2C-A9BD-36740163529E}" type="parTrans" cxnId="{4B34E0CC-9411-443B-BA2D-DDD3BBED686E}">
      <dgm:prSet/>
      <dgm:spPr/>
    </dgm:pt>
    <dgm:pt modelId="{345FC7C5-D8C1-4718-9B31-7DF59E119FFA}" type="sibTrans" cxnId="{4B34E0CC-9411-443B-BA2D-DDD3BBED686E}">
      <dgm:prSet/>
      <dgm:spPr/>
    </dgm:pt>
    <dgm:pt modelId="{C9D2EBC3-8328-40E0-959B-810A935D0600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Eliminate redundant code.</a:t>
          </a:r>
          <a:endParaRPr lang="en-US"/>
        </a:p>
      </dgm:t>
    </dgm:pt>
    <dgm:pt modelId="{0EA15842-DEB6-4B22-97EA-9C1C37636729}" type="parTrans" cxnId="{21BCC194-F175-411B-902E-B654EB2112C0}">
      <dgm:prSet/>
      <dgm:spPr/>
    </dgm:pt>
    <dgm:pt modelId="{3F49D0D4-53C7-478C-BD73-124CDE6A72E4}" type="sibTrans" cxnId="{21BCC194-F175-411B-902E-B654EB2112C0}">
      <dgm:prSet/>
      <dgm:spPr/>
    </dgm:pt>
    <dgm:pt modelId="{84267991-4C10-423A-9AAA-F9F987961B5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Inheritance</a:t>
          </a:r>
          <a:endParaRPr lang="en-US"/>
        </a:p>
      </dgm:t>
    </dgm:pt>
    <dgm:pt modelId="{26399A43-AFFA-4FA2-A1F4-3B21F45A5442}" type="parTrans" cxnId="{426956F5-03AF-4365-9C27-EBA4054D2C60}">
      <dgm:prSet/>
      <dgm:spPr/>
    </dgm:pt>
    <dgm:pt modelId="{9B05DE75-FC43-42B4-9472-5EA74B8A2947}" type="sibTrans" cxnId="{426956F5-03AF-4365-9C27-EBA4054D2C60}">
      <dgm:prSet/>
      <dgm:spPr/>
    </dgm:pt>
    <dgm:pt modelId="{2A0B3458-42A7-493A-B993-0C8E6A2A09E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Polymorphism</a:t>
          </a:r>
          <a:endParaRPr lang="en-US"/>
        </a:p>
      </dgm:t>
    </dgm:pt>
    <dgm:pt modelId="{D1636424-5A18-46DA-8D8A-DFB4D68A7BE9}" type="parTrans" cxnId="{8A3C5290-597B-4BA3-B0FB-7D6E68D74F94}">
      <dgm:prSet/>
      <dgm:spPr/>
    </dgm:pt>
    <dgm:pt modelId="{0D078936-224C-4B14-98AB-E42059D90C3F}" type="sibTrans" cxnId="{8A3C5290-597B-4BA3-B0FB-7D6E68D74F94}">
      <dgm:prSet/>
      <dgm:spPr/>
    </dgm:pt>
    <dgm:pt modelId="{E84661CC-DD4D-4A17-94FE-AF51E2DA58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Refactor ugly switch/case statements.</a:t>
          </a:r>
          <a:endParaRPr lang="en-US"/>
        </a:p>
      </dgm:t>
    </dgm:pt>
    <dgm:pt modelId="{DA12A79F-27DD-45CF-B73D-7FC85F528D90}" type="parTrans" cxnId="{5DE82857-9A9A-4B12-9E6F-31F1270E539F}">
      <dgm:prSet/>
      <dgm:spPr/>
    </dgm:pt>
    <dgm:pt modelId="{8A821F72-9CB8-4972-9EBB-3C0BF0FB8992}" type="sibTrans" cxnId="{5DE82857-9A9A-4B12-9E6F-31F1270E539F}">
      <dgm:prSet/>
      <dgm:spPr/>
    </dgm:pt>
    <dgm:pt modelId="{D7DBD74B-F395-455F-96C9-57E6292B7242}" type="pres">
      <dgm:prSet presAssocID="{F8E73CE5-070E-478D-9E9B-886965E5AAF9}" presName="linear" presStyleCnt="0">
        <dgm:presLayoutVars>
          <dgm:animLvl val="lvl"/>
          <dgm:resizeHandles val="exact"/>
        </dgm:presLayoutVars>
      </dgm:prSet>
      <dgm:spPr/>
    </dgm:pt>
    <dgm:pt modelId="{585A1DB2-FB3E-4FFF-9220-CAECBF609BFC}" type="pres">
      <dgm:prSet presAssocID="{2AE22DE0-9BD8-4819-9D8E-3603CF8BF5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178E06-EB55-45BC-9675-2E2E3FF34C44}" type="pres">
      <dgm:prSet presAssocID="{2AE22DE0-9BD8-4819-9D8E-3603CF8BF507}" presName="childText" presStyleLbl="revTx" presStyleIdx="0" presStyleCnt="4">
        <dgm:presLayoutVars>
          <dgm:bulletEnabled val="1"/>
        </dgm:presLayoutVars>
      </dgm:prSet>
      <dgm:spPr/>
    </dgm:pt>
    <dgm:pt modelId="{756E8C4B-F930-420F-87B7-F729A6C9EC1C}" type="pres">
      <dgm:prSet presAssocID="{ECBC9415-653F-4B08-AEC6-AF6D3B125A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37A024-562D-4738-A2DC-5F944E9DDCC4}" type="pres">
      <dgm:prSet presAssocID="{ECBC9415-653F-4B08-AEC6-AF6D3B125A5A}" presName="childText" presStyleLbl="revTx" presStyleIdx="1" presStyleCnt="4">
        <dgm:presLayoutVars>
          <dgm:bulletEnabled val="1"/>
        </dgm:presLayoutVars>
      </dgm:prSet>
      <dgm:spPr/>
    </dgm:pt>
    <dgm:pt modelId="{509B014E-D357-4034-8330-8F08D7B05049}" type="pres">
      <dgm:prSet presAssocID="{84267991-4C10-423A-9AAA-F9F987961B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D163E6-E55B-4FE5-A067-81C4A855F4D4}" type="pres">
      <dgm:prSet presAssocID="{84267991-4C10-423A-9AAA-F9F987961B5B}" presName="childText" presStyleLbl="revTx" presStyleIdx="2" presStyleCnt="4">
        <dgm:presLayoutVars>
          <dgm:bulletEnabled val="1"/>
        </dgm:presLayoutVars>
      </dgm:prSet>
      <dgm:spPr/>
    </dgm:pt>
    <dgm:pt modelId="{317450A9-D6BE-418A-AD45-F112914F6842}" type="pres">
      <dgm:prSet presAssocID="{2A0B3458-42A7-493A-B993-0C8E6A2A09E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F90F50-59AB-4D26-B3E1-A58E682DC227}" type="pres">
      <dgm:prSet presAssocID="{2A0B3458-42A7-493A-B993-0C8E6A2A09E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44BD15-2E99-480E-84CA-31E04857D79C}" type="presOf" srcId="{2A0B3458-42A7-493A-B993-0C8E6A2A09E3}" destId="{317450A9-D6BE-418A-AD45-F112914F6842}" srcOrd="0" destOrd="0" presId="urn:microsoft.com/office/officeart/2005/8/layout/vList2"/>
    <dgm:cxn modelId="{B12BDD20-53DE-44D5-8EF1-805A26106AA9}" type="presOf" srcId="{85DA0CFC-9DB1-49C8-923C-6060CDF16998}" destId="{F3178E06-EB55-45BC-9675-2E2E3FF34C44}" srcOrd="0" destOrd="0" presId="urn:microsoft.com/office/officeart/2005/8/layout/vList2"/>
    <dgm:cxn modelId="{7268EA4F-7F91-4995-BB2F-4AE6BE066431}" type="presOf" srcId="{F8E73CE5-070E-478D-9E9B-886965E5AAF9}" destId="{D7DBD74B-F395-455F-96C9-57E6292B7242}" srcOrd="0" destOrd="0" presId="urn:microsoft.com/office/officeart/2005/8/layout/vList2"/>
    <dgm:cxn modelId="{CE5F6870-E00F-4462-BDC9-E61E88A4052A}" type="presOf" srcId="{B1913E98-FB8D-4948-84DB-BC1B70152630}" destId="{4137A024-562D-4738-A2DC-5F944E9DDCC4}" srcOrd="0" destOrd="0" presId="urn:microsoft.com/office/officeart/2005/8/layout/vList2"/>
    <dgm:cxn modelId="{88DB1772-4536-44F0-BD8E-03010E46ADC0}" type="presOf" srcId="{2AE22DE0-9BD8-4819-9D8E-3603CF8BF507}" destId="{585A1DB2-FB3E-4FFF-9220-CAECBF609BFC}" srcOrd="0" destOrd="0" presId="urn:microsoft.com/office/officeart/2005/8/layout/vList2"/>
    <dgm:cxn modelId="{BBC85F74-9006-4E35-9A2C-DDF9DDC6B289}" type="presOf" srcId="{84267991-4C10-423A-9AAA-F9F987961B5B}" destId="{509B014E-D357-4034-8330-8F08D7B05049}" srcOrd="0" destOrd="0" presId="urn:microsoft.com/office/officeart/2005/8/layout/vList2"/>
    <dgm:cxn modelId="{5DE82857-9A9A-4B12-9E6F-31F1270E539F}" srcId="{2A0B3458-42A7-493A-B993-0C8E6A2A09E3}" destId="{E84661CC-DD4D-4A17-94FE-AF51E2DA58DB}" srcOrd="0" destOrd="0" parTransId="{DA12A79F-27DD-45CF-B73D-7FC85F528D90}" sibTransId="{8A821F72-9CB8-4972-9EBB-3C0BF0FB8992}"/>
    <dgm:cxn modelId="{9F7A078E-46CB-4E6F-8ACC-B893AF45B037}" type="presOf" srcId="{ECBC9415-653F-4B08-AEC6-AF6D3B125A5A}" destId="{756E8C4B-F930-420F-87B7-F729A6C9EC1C}" srcOrd="0" destOrd="0" presId="urn:microsoft.com/office/officeart/2005/8/layout/vList2"/>
    <dgm:cxn modelId="{8A3C5290-597B-4BA3-B0FB-7D6E68D74F94}" srcId="{F8E73CE5-070E-478D-9E9B-886965E5AAF9}" destId="{2A0B3458-42A7-493A-B993-0C8E6A2A09E3}" srcOrd="3" destOrd="0" parTransId="{D1636424-5A18-46DA-8D8A-DFB4D68A7BE9}" sibTransId="{0D078936-224C-4B14-98AB-E42059D90C3F}"/>
    <dgm:cxn modelId="{21BCC194-F175-411B-902E-B654EB2112C0}" srcId="{84267991-4C10-423A-9AAA-F9F987961B5B}" destId="{C9D2EBC3-8328-40E0-959B-810A935D0600}" srcOrd="0" destOrd="0" parTransId="{0EA15842-DEB6-4B22-97EA-9C1C37636729}" sibTransId="{3F49D0D4-53C7-478C-BD73-124CDE6A72E4}"/>
    <dgm:cxn modelId="{8AB87A9A-DDAD-4EA5-BD76-0735551F2CF9}" srcId="{ECBC9415-653F-4B08-AEC6-AF6D3B125A5A}" destId="{B1913E98-FB8D-4948-84DB-BC1B70152630}" srcOrd="0" destOrd="0" parTransId="{551A617D-EB97-4149-9F62-21A63940FADD}" sibTransId="{010302C4-D93B-4FDF-B313-74F177C457E4}"/>
    <dgm:cxn modelId="{4B34E0CC-9411-443B-BA2D-DDD3BBED686E}" srcId="{F8E73CE5-070E-478D-9E9B-886965E5AAF9}" destId="{ECBC9415-653F-4B08-AEC6-AF6D3B125A5A}" srcOrd="1" destOrd="0" parTransId="{1EF57911-0B6C-4B2C-A9BD-36740163529E}" sibTransId="{345FC7C5-D8C1-4718-9B31-7DF59E119FFA}"/>
    <dgm:cxn modelId="{F14A15EA-EC6D-49DC-9CE9-283D9EF2FF47}" type="presOf" srcId="{C9D2EBC3-8328-40E0-959B-810A935D0600}" destId="{47D163E6-E55B-4FE5-A067-81C4A855F4D4}" srcOrd="0" destOrd="0" presId="urn:microsoft.com/office/officeart/2005/8/layout/vList2"/>
    <dgm:cxn modelId="{D5A662EA-BFE7-4FB2-B33C-B613FD31F47A}" srcId="{F8E73CE5-070E-478D-9E9B-886965E5AAF9}" destId="{2AE22DE0-9BD8-4819-9D8E-3603CF8BF507}" srcOrd="0" destOrd="0" parTransId="{5B465D20-4265-4CA6-8018-AA7E721B5EC9}" sibTransId="{DC86AB85-C133-47B9-A31F-BD75DF97BC21}"/>
    <dgm:cxn modelId="{2AC573EB-05B9-4E64-BB89-21A826FCE5B4}" type="presOf" srcId="{E84661CC-DD4D-4A17-94FE-AF51E2DA58DB}" destId="{93F90F50-59AB-4D26-B3E1-A58E682DC227}" srcOrd="0" destOrd="0" presId="urn:microsoft.com/office/officeart/2005/8/layout/vList2"/>
    <dgm:cxn modelId="{10C312EC-1B4D-48C7-AC2A-D2FE9512C431}" srcId="{2AE22DE0-9BD8-4819-9D8E-3603CF8BF507}" destId="{85DA0CFC-9DB1-49C8-923C-6060CDF16998}" srcOrd="0" destOrd="0" parTransId="{42B2BC17-04DE-4F78-9C0C-DA2442F4A463}" sibTransId="{677BF4DF-7C5E-4C55-8763-0CA017AB92FC}"/>
    <dgm:cxn modelId="{426956F5-03AF-4365-9C27-EBA4054D2C60}" srcId="{F8E73CE5-070E-478D-9E9B-886965E5AAF9}" destId="{84267991-4C10-423A-9AAA-F9F987961B5B}" srcOrd="2" destOrd="0" parTransId="{26399A43-AFFA-4FA2-A1F4-3B21F45A5442}" sibTransId="{9B05DE75-FC43-42B4-9472-5EA74B8A2947}"/>
    <dgm:cxn modelId="{D9D7327B-AAE9-4236-80A6-BEDD871FD69A}" type="presParOf" srcId="{D7DBD74B-F395-455F-96C9-57E6292B7242}" destId="{585A1DB2-FB3E-4FFF-9220-CAECBF609BFC}" srcOrd="0" destOrd="0" presId="urn:microsoft.com/office/officeart/2005/8/layout/vList2"/>
    <dgm:cxn modelId="{4BBB6FD8-59B8-43DC-A28F-779E46B16139}" type="presParOf" srcId="{D7DBD74B-F395-455F-96C9-57E6292B7242}" destId="{F3178E06-EB55-45BC-9675-2E2E3FF34C44}" srcOrd="1" destOrd="0" presId="urn:microsoft.com/office/officeart/2005/8/layout/vList2"/>
    <dgm:cxn modelId="{A639333D-CE1B-4DA3-B2D3-86026FDEA80B}" type="presParOf" srcId="{D7DBD74B-F395-455F-96C9-57E6292B7242}" destId="{756E8C4B-F930-420F-87B7-F729A6C9EC1C}" srcOrd="2" destOrd="0" presId="urn:microsoft.com/office/officeart/2005/8/layout/vList2"/>
    <dgm:cxn modelId="{6934ACB5-9A16-4D31-9E13-B40E969D8852}" type="presParOf" srcId="{D7DBD74B-F395-455F-96C9-57E6292B7242}" destId="{4137A024-562D-4738-A2DC-5F944E9DDCC4}" srcOrd="3" destOrd="0" presId="urn:microsoft.com/office/officeart/2005/8/layout/vList2"/>
    <dgm:cxn modelId="{29F4691F-9934-4A2B-9C86-BA61F1E6245F}" type="presParOf" srcId="{D7DBD74B-F395-455F-96C9-57E6292B7242}" destId="{509B014E-D357-4034-8330-8F08D7B05049}" srcOrd="4" destOrd="0" presId="urn:microsoft.com/office/officeart/2005/8/layout/vList2"/>
    <dgm:cxn modelId="{4327A463-A117-42EA-BD2A-3C92625C1230}" type="presParOf" srcId="{D7DBD74B-F395-455F-96C9-57E6292B7242}" destId="{47D163E6-E55B-4FE5-A067-81C4A855F4D4}" srcOrd="5" destOrd="0" presId="urn:microsoft.com/office/officeart/2005/8/layout/vList2"/>
    <dgm:cxn modelId="{372712F3-EA20-4843-B174-82DC496A58DB}" type="presParOf" srcId="{D7DBD74B-F395-455F-96C9-57E6292B7242}" destId="{317450A9-D6BE-418A-AD45-F112914F6842}" srcOrd="6" destOrd="0" presId="urn:microsoft.com/office/officeart/2005/8/layout/vList2"/>
    <dgm:cxn modelId="{E3844827-1CFA-4544-8414-7B72DDCC9618}" type="presParOf" srcId="{D7DBD74B-F395-455F-96C9-57E6292B7242}" destId="{93F90F50-59AB-4D26-B3E1-A58E682DC22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1A33D-F6CB-4B66-A296-680800DC32C8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EA9682-10F5-458D-ABC6-D46A5E272A4F}">
      <dgm:prSet phldrT="[Text]" phldr="0"/>
      <dgm:spPr/>
      <dgm:t>
        <a:bodyPr/>
        <a:lstStyle/>
        <a:p>
          <a:r>
            <a:rPr lang="en-US">
              <a:latin typeface="Palatino Linotype"/>
            </a:rPr>
            <a:t>Objects</a:t>
          </a:r>
          <a:endParaRPr lang="en-US"/>
        </a:p>
      </dgm:t>
    </dgm:pt>
    <dgm:pt modelId="{DF7C65BA-196E-47FC-8977-8BAC1163DF84}" type="parTrans" cxnId="{1CF6A5EE-BD37-45A3-AEE3-41590B4EC032}">
      <dgm:prSet/>
      <dgm:spPr/>
      <dgm:t>
        <a:bodyPr/>
        <a:lstStyle/>
        <a:p>
          <a:endParaRPr lang="en-US"/>
        </a:p>
      </dgm:t>
    </dgm:pt>
    <dgm:pt modelId="{A299F63F-1B70-4941-9502-60258C22545E}" type="sibTrans" cxnId="{1CF6A5EE-BD37-45A3-AEE3-41590B4EC032}">
      <dgm:prSet/>
      <dgm:spPr/>
      <dgm:t>
        <a:bodyPr/>
        <a:lstStyle/>
        <a:p>
          <a:endParaRPr lang="en-US"/>
        </a:p>
      </dgm:t>
    </dgm:pt>
    <dgm:pt modelId="{C80D96A7-E60E-4264-82EE-DF1DF428C21F}">
      <dgm:prSet phldrT="[Text]" phldr="0"/>
      <dgm:spPr/>
      <dgm:t>
        <a:bodyPr/>
        <a:lstStyle/>
        <a:p>
          <a:r>
            <a:rPr lang="en-US">
              <a:latin typeface="Palatino Linotype"/>
            </a:rPr>
            <a:t>Prototypes</a:t>
          </a:r>
        </a:p>
      </dgm:t>
    </dgm:pt>
    <dgm:pt modelId="{2D016D03-D573-4EDC-A0F2-EF2B7AB1D318}" type="parTrans" cxnId="{24F3334E-E20C-4F74-8F92-C78CEA446288}">
      <dgm:prSet/>
      <dgm:spPr/>
      <dgm:t>
        <a:bodyPr/>
        <a:lstStyle/>
        <a:p>
          <a:endParaRPr lang="en-US"/>
        </a:p>
      </dgm:t>
    </dgm:pt>
    <dgm:pt modelId="{B14F38BE-3975-4EE8-89B7-3E315263BDF1}" type="sibTrans" cxnId="{24F3334E-E20C-4F74-8F92-C78CEA446288}">
      <dgm:prSet/>
      <dgm:spPr/>
      <dgm:t>
        <a:bodyPr/>
        <a:lstStyle/>
        <a:p>
          <a:endParaRPr lang="en-US"/>
        </a:p>
      </dgm:t>
    </dgm:pt>
    <dgm:pt modelId="{1D0EDC5A-77A8-419E-A5DC-87AD1050DD60}">
      <dgm:prSet phldrT="[Text]" phldr="0"/>
      <dgm:spPr/>
      <dgm:t>
        <a:bodyPr/>
        <a:lstStyle/>
        <a:p>
          <a:pPr rtl="0"/>
          <a:r>
            <a:rPr lang="en-US" b="0">
              <a:latin typeface="Palatino Linotype"/>
            </a:rPr>
            <a:t>Prototypical Inheritance</a:t>
          </a:r>
        </a:p>
      </dgm:t>
    </dgm:pt>
    <dgm:pt modelId="{1C54337F-592D-43C7-8DCF-0A637AB404E3}" type="parTrans" cxnId="{DFB05D79-5A90-4F82-A3B0-AADEF8A3C821}">
      <dgm:prSet/>
      <dgm:spPr/>
      <dgm:t>
        <a:bodyPr/>
        <a:lstStyle/>
        <a:p>
          <a:endParaRPr lang="en-US"/>
        </a:p>
      </dgm:t>
    </dgm:pt>
    <dgm:pt modelId="{691DEAD8-D921-4116-A587-F244769197BF}" type="sibTrans" cxnId="{DFB05D79-5A90-4F82-A3B0-AADEF8A3C821}">
      <dgm:prSet/>
      <dgm:spPr/>
      <dgm:t>
        <a:bodyPr/>
        <a:lstStyle/>
        <a:p>
          <a:endParaRPr lang="en-US"/>
        </a:p>
      </dgm:t>
    </dgm:pt>
    <dgm:pt modelId="{594A466F-76C1-4888-9412-6E2D0BC6CE4F}">
      <dgm:prSet phldr="0"/>
      <dgm:spPr/>
      <dgm:t>
        <a:bodyPr/>
        <a:lstStyle/>
        <a:p>
          <a:pPr rtl="0"/>
          <a:r>
            <a:rPr lang="en-US">
              <a:latin typeface="Palatino Linotype"/>
            </a:rPr>
            <a:t>ES6 Classes</a:t>
          </a:r>
        </a:p>
      </dgm:t>
    </dgm:pt>
    <dgm:pt modelId="{1FD4AC4E-CC8B-47B5-953B-FB88108B3C3D}" type="parTrans" cxnId="{108DEC38-F7B0-443E-ACC7-A564D16D1339}">
      <dgm:prSet/>
      <dgm:spPr/>
    </dgm:pt>
    <dgm:pt modelId="{064D838C-D3A5-465B-83BB-61CE024BFFC7}" type="sibTrans" cxnId="{108DEC38-F7B0-443E-ACC7-A564D16D1339}">
      <dgm:prSet/>
      <dgm:spPr/>
    </dgm:pt>
    <dgm:pt modelId="{1D6669BA-3D4B-4FC5-B1C5-0171A6693F1F}" type="pres">
      <dgm:prSet presAssocID="{45E1A33D-F6CB-4B66-A296-680800DC32C8}" presName="linear" presStyleCnt="0">
        <dgm:presLayoutVars>
          <dgm:dir/>
          <dgm:animLvl val="lvl"/>
          <dgm:resizeHandles val="exact"/>
        </dgm:presLayoutVars>
      </dgm:prSet>
      <dgm:spPr/>
    </dgm:pt>
    <dgm:pt modelId="{C4CA394C-EFC4-4427-A510-103884CDA1FD}" type="pres">
      <dgm:prSet presAssocID="{EDEA9682-10F5-458D-ABC6-D46A5E272A4F}" presName="parentLin" presStyleCnt="0"/>
      <dgm:spPr/>
    </dgm:pt>
    <dgm:pt modelId="{9C899415-32DF-4DB2-8766-98CA1A3DEB6D}" type="pres">
      <dgm:prSet presAssocID="{EDEA9682-10F5-458D-ABC6-D46A5E272A4F}" presName="parentLeftMargin" presStyleLbl="node1" presStyleIdx="0" presStyleCnt="4"/>
      <dgm:spPr/>
    </dgm:pt>
    <dgm:pt modelId="{5A616AB2-333B-4DA8-8106-7585BEC44AA1}" type="pres">
      <dgm:prSet presAssocID="{EDEA9682-10F5-458D-ABC6-D46A5E272A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991619-F940-48A1-A01E-31A2497243C3}" type="pres">
      <dgm:prSet presAssocID="{EDEA9682-10F5-458D-ABC6-D46A5E272A4F}" presName="negativeSpace" presStyleCnt="0"/>
      <dgm:spPr/>
    </dgm:pt>
    <dgm:pt modelId="{57D6EBF9-8A7F-4B22-858D-3FE9583804EB}" type="pres">
      <dgm:prSet presAssocID="{EDEA9682-10F5-458D-ABC6-D46A5E272A4F}" presName="childText" presStyleLbl="conFgAcc1" presStyleIdx="0" presStyleCnt="4">
        <dgm:presLayoutVars>
          <dgm:bulletEnabled val="1"/>
        </dgm:presLayoutVars>
      </dgm:prSet>
      <dgm:spPr/>
    </dgm:pt>
    <dgm:pt modelId="{825D74AB-866E-43FC-8695-22A78B3B6D47}" type="pres">
      <dgm:prSet presAssocID="{A299F63F-1B70-4941-9502-60258C22545E}" presName="spaceBetweenRectangles" presStyleCnt="0"/>
      <dgm:spPr/>
    </dgm:pt>
    <dgm:pt modelId="{F322998D-0719-45CF-AAD2-C127355A507D}" type="pres">
      <dgm:prSet presAssocID="{C80D96A7-E60E-4264-82EE-DF1DF428C21F}" presName="parentLin" presStyleCnt="0"/>
      <dgm:spPr/>
    </dgm:pt>
    <dgm:pt modelId="{C14D0D3F-42C6-4C9F-9058-FD45BEDDC28A}" type="pres">
      <dgm:prSet presAssocID="{C80D96A7-E60E-4264-82EE-DF1DF428C21F}" presName="parentLeftMargin" presStyleLbl="node1" presStyleIdx="0" presStyleCnt="4"/>
      <dgm:spPr/>
    </dgm:pt>
    <dgm:pt modelId="{08BCEF94-30DF-42A6-9EA9-88CC2127F75D}" type="pres">
      <dgm:prSet presAssocID="{C80D96A7-E60E-4264-82EE-DF1DF428C2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C67173-D4AF-4325-A680-0CB31FBC90A2}" type="pres">
      <dgm:prSet presAssocID="{C80D96A7-E60E-4264-82EE-DF1DF428C21F}" presName="negativeSpace" presStyleCnt="0"/>
      <dgm:spPr/>
    </dgm:pt>
    <dgm:pt modelId="{2D13C288-ABF2-47EB-9E94-D05FED2B47F9}" type="pres">
      <dgm:prSet presAssocID="{C80D96A7-E60E-4264-82EE-DF1DF428C21F}" presName="childText" presStyleLbl="conFgAcc1" presStyleIdx="1" presStyleCnt="4">
        <dgm:presLayoutVars>
          <dgm:bulletEnabled val="1"/>
        </dgm:presLayoutVars>
      </dgm:prSet>
      <dgm:spPr/>
    </dgm:pt>
    <dgm:pt modelId="{2D17CDBF-4025-4398-962F-1A15CF848D9C}" type="pres">
      <dgm:prSet presAssocID="{B14F38BE-3975-4EE8-89B7-3E315263BDF1}" presName="spaceBetweenRectangles" presStyleCnt="0"/>
      <dgm:spPr/>
    </dgm:pt>
    <dgm:pt modelId="{D0829148-8B04-4A0D-8EC8-7A52653F929B}" type="pres">
      <dgm:prSet presAssocID="{1D0EDC5A-77A8-419E-A5DC-87AD1050DD60}" presName="parentLin" presStyleCnt="0"/>
      <dgm:spPr/>
    </dgm:pt>
    <dgm:pt modelId="{EA182A71-1009-435B-B2E9-8B598D6FB710}" type="pres">
      <dgm:prSet presAssocID="{1D0EDC5A-77A8-419E-A5DC-87AD1050DD60}" presName="parentLeftMargin" presStyleLbl="node1" presStyleIdx="1" presStyleCnt="4"/>
      <dgm:spPr/>
    </dgm:pt>
    <dgm:pt modelId="{392A86BF-85F6-4CAC-8134-B56B8F1B0BB7}" type="pres">
      <dgm:prSet presAssocID="{1D0EDC5A-77A8-419E-A5DC-87AD1050DD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E2FCCB-0323-4AA0-8B83-1995260B0D25}" type="pres">
      <dgm:prSet presAssocID="{1D0EDC5A-77A8-419E-A5DC-87AD1050DD60}" presName="negativeSpace" presStyleCnt="0"/>
      <dgm:spPr/>
    </dgm:pt>
    <dgm:pt modelId="{5F667724-5FE5-46F9-9628-2355B386D42D}" type="pres">
      <dgm:prSet presAssocID="{1D0EDC5A-77A8-419E-A5DC-87AD1050DD60}" presName="childText" presStyleLbl="conFgAcc1" presStyleIdx="2" presStyleCnt="4">
        <dgm:presLayoutVars>
          <dgm:bulletEnabled val="1"/>
        </dgm:presLayoutVars>
      </dgm:prSet>
      <dgm:spPr/>
    </dgm:pt>
    <dgm:pt modelId="{D02DFE3E-B4D3-461B-9227-4F9F239EB8E3}" type="pres">
      <dgm:prSet presAssocID="{691DEAD8-D921-4116-A587-F244769197BF}" presName="spaceBetweenRectangles" presStyleCnt="0"/>
      <dgm:spPr/>
    </dgm:pt>
    <dgm:pt modelId="{D3B58DBE-272C-4B2E-8F9C-6EB5874EBD5C}" type="pres">
      <dgm:prSet presAssocID="{594A466F-76C1-4888-9412-6E2D0BC6CE4F}" presName="parentLin" presStyleCnt="0"/>
      <dgm:spPr/>
    </dgm:pt>
    <dgm:pt modelId="{B8822370-95B0-48D6-9220-C684CEC1D1D0}" type="pres">
      <dgm:prSet presAssocID="{594A466F-76C1-4888-9412-6E2D0BC6CE4F}" presName="parentLeftMargin" presStyleLbl="node1" presStyleIdx="2" presStyleCnt="4"/>
      <dgm:spPr/>
    </dgm:pt>
    <dgm:pt modelId="{C4505881-5326-47F4-9601-2AAE717ED87D}" type="pres">
      <dgm:prSet presAssocID="{594A466F-76C1-4888-9412-6E2D0BC6CE4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7D42F3C-4742-42E3-83EC-B5D331A86282}" type="pres">
      <dgm:prSet presAssocID="{594A466F-76C1-4888-9412-6E2D0BC6CE4F}" presName="negativeSpace" presStyleCnt="0"/>
      <dgm:spPr/>
    </dgm:pt>
    <dgm:pt modelId="{9C7D9C0F-CDB3-4E3B-AFAA-F2EBAD10B087}" type="pres">
      <dgm:prSet presAssocID="{594A466F-76C1-4888-9412-6E2D0BC6CE4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4166C1E-CE39-4E7D-9072-EEFC25875A5D}" type="presOf" srcId="{594A466F-76C1-4888-9412-6E2D0BC6CE4F}" destId="{C4505881-5326-47F4-9601-2AAE717ED87D}" srcOrd="1" destOrd="0" presId="urn:microsoft.com/office/officeart/2005/8/layout/list1"/>
    <dgm:cxn modelId="{108DEC38-F7B0-443E-ACC7-A564D16D1339}" srcId="{45E1A33D-F6CB-4B66-A296-680800DC32C8}" destId="{594A466F-76C1-4888-9412-6E2D0BC6CE4F}" srcOrd="3" destOrd="0" parTransId="{1FD4AC4E-CC8B-47B5-953B-FB88108B3C3D}" sibTransId="{064D838C-D3A5-465B-83BB-61CE024BFFC7}"/>
    <dgm:cxn modelId="{7F6D7F49-7D35-4209-A2C4-F1812DD2B08B}" type="presOf" srcId="{EDEA9682-10F5-458D-ABC6-D46A5E272A4F}" destId="{9C899415-32DF-4DB2-8766-98CA1A3DEB6D}" srcOrd="0" destOrd="0" presId="urn:microsoft.com/office/officeart/2005/8/layout/list1"/>
    <dgm:cxn modelId="{24F3334E-E20C-4F74-8F92-C78CEA446288}" srcId="{45E1A33D-F6CB-4B66-A296-680800DC32C8}" destId="{C80D96A7-E60E-4264-82EE-DF1DF428C21F}" srcOrd="1" destOrd="0" parTransId="{2D016D03-D573-4EDC-A0F2-EF2B7AB1D318}" sibTransId="{B14F38BE-3975-4EE8-89B7-3E315263BDF1}"/>
    <dgm:cxn modelId="{DFB05D79-5A90-4F82-A3B0-AADEF8A3C821}" srcId="{45E1A33D-F6CB-4B66-A296-680800DC32C8}" destId="{1D0EDC5A-77A8-419E-A5DC-87AD1050DD60}" srcOrd="2" destOrd="0" parTransId="{1C54337F-592D-43C7-8DCF-0A637AB404E3}" sibTransId="{691DEAD8-D921-4116-A587-F244769197BF}"/>
    <dgm:cxn modelId="{1896FABB-B67F-486B-BBF3-D553E7E37238}" type="presOf" srcId="{1D0EDC5A-77A8-419E-A5DC-87AD1050DD60}" destId="{392A86BF-85F6-4CAC-8134-B56B8F1B0BB7}" srcOrd="1" destOrd="0" presId="urn:microsoft.com/office/officeart/2005/8/layout/list1"/>
    <dgm:cxn modelId="{A43346C9-CFD8-4352-8590-23AC8721524E}" type="presOf" srcId="{1D0EDC5A-77A8-419E-A5DC-87AD1050DD60}" destId="{EA182A71-1009-435B-B2E9-8B598D6FB710}" srcOrd="0" destOrd="0" presId="urn:microsoft.com/office/officeart/2005/8/layout/list1"/>
    <dgm:cxn modelId="{D190D4CA-0579-4DFA-AC7E-4C3A4ACB174E}" type="presOf" srcId="{594A466F-76C1-4888-9412-6E2D0BC6CE4F}" destId="{B8822370-95B0-48D6-9220-C684CEC1D1D0}" srcOrd="0" destOrd="0" presId="urn:microsoft.com/office/officeart/2005/8/layout/list1"/>
    <dgm:cxn modelId="{FF1C6DD3-7FFB-4ABE-8388-4A5BFF26767A}" type="presOf" srcId="{C80D96A7-E60E-4264-82EE-DF1DF428C21F}" destId="{C14D0D3F-42C6-4C9F-9058-FD45BEDDC28A}" srcOrd="0" destOrd="0" presId="urn:microsoft.com/office/officeart/2005/8/layout/list1"/>
    <dgm:cxn modelId="{F1F18CD6-2920-4D72-91FD-6792384AB38E}" type="presOf" srcId="{C80D96A7-E60E-4264-82EE-DF1DF428C21F}" destId="{08BCEF94-30DF-42A6-9EA9-88CC2127F75D}" srcOrd="1" destOrd="0" presId="urn:microsoft.com/office/officeart/2005/8/layout/list1"/>
    <dgm:cxn modelId="{C7D981D7-B793-49D9-BCAB-BC2AB2581534}" type="presOf" srcId="{45E1A33D-F6CB-4B66-A296-680800DC32C8}" destId="{1D6669BA-3D4B-4FC5-B1C5-0171A6693F1F}" srcOrd="0" destOrd="0" presId="urn:microsoft.com/office/officeart/2005/8/layout/list1"/>
    <dgm:cxn modelId="{E5641EE3-3470-4F77-9A20-0B3CA4A89928}" type="presOf" srcId="{EDEA9682-10F5-458D-ABC6-D46A5E272A4F}" destId="{5A616AB2-333B-4DA8-8106-7585BEC44AA1}" srcOrd="1" destOrd="0" presId="urn:microsoft.com/office/officeart/2005/8/layout/list1"/>
    <dgm:cxn modelId="{1CF6A5EE-BD37-45A3-AEE3-41590B4EC032}" srcId="{45E1A33D-F6CB-4B66-A296-680800DC32C8}" destId="{EDEA9682-10F5-458D-ABC6-D46A5E272A4F}" srcOrd="0" destOrd="0" parTransId="{DF7C65BA-196E-47FC-8977-8BAC1163DF84}" sibTransId="{A299F63F-1B70-4941-9502-60258C22545E}"/>
    <dgm:cxn modelId="{32B97B31-6BD5-4B7A-8154-4312ABC5A421}" type="presParOf" srcId="{1D6669BA-3D4B-4FC5-B1C5-0171A6693F1F}" destId="{C4CA394C-EFC4-4427-A510-103884CDA1FD}" srcOrd="0" destOrd="0" presId="urn:microsoft.com/office/officeart/2005/8/layout/list1"/>
    <dgm:cxn modelId="{CB5C53BE-A21E-47DB-B9A3-4AECC463EDD5}" type="presParOf" srcId="{C4CA394C-EFC4-4427-A510-103884CDA1FD}" destId="{9C899415-32DF-4DB2-8766-98CA1A3DEB6D}" srcOrd="0" destOrd="0" presId="urn:microsoft.com/office/officeart/2005/8/layout/list1"/>
    <dgm:cxn modelId="{0269154E-B9FC-4238-9E7B-77940DB0CEE3}" type="presParOf" srcId="{C4CA394C-EFC4-4427-A510-103884CDA1FD}" destId="{5A616AB2-333B-4DA8-8106-7585BEC44AA1}" srcOrd="1" destOrd="0" presId="urn:microsoft.com/office/officeart/2005/8/layout/list1"/>
    <dgm:cxn modelId="{B25375A2-C43F-438C-A498-C91A3E7207B6}" type="presParOf" srcId="{1D6669BA-3D4B-4FC5-B1C5-0171A6693F1F}" destId="{D8991619-F940-48A1-A01E-31A2497243C3}" srcOrd="1" destOrd="0" presId="urn:microsoft.com/office/officeart/2005/8/layout/list1"/>
    <dgm:cxn modelId="{14F20E24-9237-4242-8900-7437527473E1}" type="presParOf" srcId="{1D6669BA-3D4B-4FC5-B1C5-0171A6693F1F}" destId="{57D6EBF9-8A7F-4B22-858D-3FE9583804EB}" srcOrd="2" destOrd="0" presId="urn:microsoft.com/office/officeart/2005/8/layout/list1"/>
    <dgm:cxn modelId="{588468D2-3F86-48D6-8472-3124EFB9ECA8}" type="presParOf" srcId="{1D6669BA-3D4B-4FC5-B1C5-0171A6693F1F}" destId="{825D74AB-866E-43FC-8695-22A78B3B6D47}" srcOrd="3" destOrd="0" presId="urn:microsoft.com/office/officeart/2005/8/layout/list1"/>
    <dgm:cxn modelId="{C3117112-125F-40AE-B757-E3D97FE330E7}" type="presParOf" srcId="{1D6669BA-3D4B-4FC5-B1C5-0171A6693F1F}" destId="{F322998D-0719-45CF-AAD2-C127355A507D}" srcOrd="4" destOrd="0" presId="urn:microsoft.com/office/officeart/2005/8/layout/list1"/>
    <dgm:cxn modelId="{2E9975DC-09C2-419F-A402-4D051AAFF897}" type="presParOf" srcId="{F322998D-0719-45CF-AAD2-C127355A507D}" destId="{C14D0D3F-42C6-4C9F-9058-FD45BEDDC28A}" srcOrd="0" destOrd="0" presId="urn:microsoft.com/office/officeart/2005/8/layout/list1"/>
    <dgm:cxn modelId="{967BAC0E-B9E7-472F-8A7B-301EE77BC8C9}" type="presParOf" srcId="{F322998D-0719-45CF-AAD2-C127355A507D}" destId="{08BCEF94-30DF-42A6-9EA9-88CC2127F75D}" srcOrd="1" destOrd="0" presId="urn:microsoft.com/office/officeart/2005/8/layout/list1"/>
    <dgm:cxn modelId="{D5F42E63-97EF-44B2-A325-35EFE1F9A8D7}" type="presParOf" srcId="{1D6669BA-3D4B-4FC5-B1C5-0171A6693F1F}" destId="{5CC67173-D4AF-4325-A680-0CB31FBC90A2}" srcOrd="5" destOrd="0" presId="urn:microsoft.com/office/officeart/2005/8/layout/list1"/>
    <dgm:cxn modelId="{CC4C4E14-3E42-4793-965B-9E450B2B3A5F}" type="presParOf" srcId="{1D6669BA-3D4B-4FC5-B1C5-0171A6693F1F}" destId="{2D13C288-ABF2-47EB-9E94-D05FED2B47F9}" srcOrd="6" destOrd="0" presId="urn:microsoft.com/office/officeart/2005/8/layout/list1"/>
    <dgm:cxn modelId="{F6F1A72D-4075-4170-8B78-820C1FDBF227}" type="presParOf" srcId="{1D6669BA-3D4B-4FC5-B1C5-0171A6693F1F}" destId="{2D17CDBF-4025-4398-962F-1A15CF848D9C}" srcOrd="7" destOrd="0" presId="urn:microsoft.com/office/officeart/2005/8/layout/list1"/>
    <dgm:cxn modelId="{B4A66AD9-9CF5-4796-9EDB-D24BFA584DE2}" type="presParOf" srcId="{1D6669BA-3D4B-4FC5-B1C5-0171A6693F1F}" destId="{D0829148-8B04-4A0D-8EC8-7A52653F929B}" srcOrd="8" destOrd="0" presId="urn:microsoft.com/office/officeart/2005/8/layout/list1"/>
    <dgm:cxn modelId="{61EBEFA9-9D57-4384-8463-7A43B8FFE514}" type="presParOf" srcId="{D0829148-8B04-4A0D-8EC8-7A52653F929B}" destId="{EA182A71-1009-435B-B2E9-8B598D6FB710}" srcOrd="0" destOrd="0" presId="urn:microsoft.com/office/officeart/2005/8/layout/list1"/>
    <dgm:cxn modelId="{8709C074-F2B3-4622-9976-44650F546D53}" type="presParOf" srcId="{D0829148-8B04-4A0D-8EC8-7A52653F929B}" destId="{392A86BF-85F6-4CAC-8134-B56B8F1B0BB7}" srcOrd="1" destOrd="0" presId="urn:microsoft.com/office/officeart/2005/8/layout/list1"/>
    <dgm:cxn modelId="{711DF681-48BE-4E99-8066-7F420F9B8606}" type="presParOf" srcId="{1D6669BA-3D4B-4FC5-B1C5-0171A6693F1F}" destId="{5BE2FCCB-0323-4AA0-8B83-1995260B0D25}" srcOrd="9" destOrd="0" presId="urn:microsoft.com/office/officeart/2005/8/layout/list1"/>
    <dgm:cxn modelId="{9043DD3D-71A8-4B41-84F7-1F251C9936D6}" type="presParOf" srcId="{1D6669BA-3D4B-4FC5-B1C5-0171A6693F1F}" destId="{5F667724-5FE5-46F9-9628-2355B386D42D}" srcOrd="10" destOrd="0" presId="urn:microsoft.com/office/officeart/2005/8/layout/list1"/>
    <dgm:cxn modelId="{50106143-2800-4D06-B918-81E2CE490437}" type="presParOf" srcId="{1D6669BA-3D4B-4FC5-B1C5-0171A6693F1F}" destId="{D02DFE3E-B4D3-461B-9227-4F9F239EB8E3}" srcOrd="11" destOrd="0" presId="urn:microsoft.com/office/officeart/2005/8/layout/list1"/>
    <dgm:cxn modelId="{82F4D338-B4DD-4C47-91AE-B9351A1A5D9D}" type="presParOf" srcId="{1D6669BA-3D4B-4FC5-B1C5-0171A6693F1F}" destId="{D3B58DBE-272C-4B2E-8F9C-6EB5874EBD5C}" srcOrd="12" destOrd="0" presId="urn:microsoft.com/office/officeart/2005/8/layout/list1"/>
    <dgm:cxn modelId="{4B69DC56-BE76-4B62-95B8-A1D111EFED80}" type="presParOf" srcId="{D3B58DBE-272C-4B2E-8F9C-6EB5874EBD5C}" destId="{B8822370-95B0-48D6-9220-C684CEC1D1D0}" srcOrd="0" destOrd="0" presId="urn:microsoft.com/office/officeart/2005/8/layout/list1"/>
    <dgm:cxn modelId="{349C7180-B0F7-46F9-BB0E-EA9C008F2E2E}" type="presParOf" srcId="{D3B58DBE-272C-4B2E-8F9C-6EB5874EBD5C}" destId="{C4505881-5326-47F4-9601-2AAE717ED87D}" srcOrd="1" destOrd="0" presId="urn:microsoft.com/office/officeart/2005/8/layout/list1"/>
    <dgm:cxn modelId="{47DA7908-DD3D-4E5F-A70D-8758628038D5}" type="presParOf" srcId="{1D6669BA-3D4B-4FC5-B1C5-0171A6693F1F}" destId="{77D42F3C-4742-42E3-83EC-B5D331A86282}" srcOrd="13" destOrd="0" presId="urn:microsoft.com/office/officeart/2005/8/layout/list1"/>
    <dgm:cxn modelId="{ED621B98-1423-41A4-9D6B-D8BB8514729B}" type="presParOf" srcId="{1D6669BA-3D4B-4FC5-B1C5-0171A6693F1F}" destId="{9C7D9C0F-CDB3-4E3B-AFAA-F2EBAD10B0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22901-6E71-485C-A1A1-98FEF8B82FA6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7DE37-B209-4AC7-9463-B3B80A6B8341}">
      <dgm:prSet phldrT="[Text]" phldr="0"/>
      <dgm:spPr/>
      <dgm:t>
        <a:bodyPr/>
        <a:lstStyle/>
        <a:p>
          <a:pPr algn="ctr" rtl="0"/>
          <a:r>
            <a:rPr lang="en-US" b="1" u="sng">
              <a:latin typeface="Calibri Light" panose="020F0302020204030204"/>
            </a:rPr>
            <a:t>BLUEPRINT</a:t>
          </a:r>
          <a:br>
            <a:rPr lang="en-US" b="1" u="sng">
              <a:latin typeface="Calibri Light" panose="020F0302020204030204"/>
            </a:rPr>
          </a:br>
          <a:r>
            <a:rPr lang="en-US" b="1" u="none">
              <a:latin typeface="Calibri Light" panose="020F0302020204030204"/>
            </a:rPr>
            <a:t>radius</a:t>
          </a:r>
          <a:br>
            <a:rPr lang="en-US" b="1" u="sng">
              <a:latin typeface="Calibri Light" panose="020F0302020204030204"/>
            </a:rPr>
          </a:br>
          <a:r>
            <a:rPr lang="en-US" b="1" u="none">
              <a:latin typeface="Calibri Light" panose="020F0302020204030204"/>
            </a:rPr>
            <a:t>location</a:t>
          </a:r>
          <a:br>
            <a:rPr lang="en-US" b="1" u="sng">
              <a:latin typeface="Calibri Light" panose="020F0302020204030204"/>
            </a:rPr>
          </a:br>
          <a:r>
            <a:rPr lang="en-US" b="1" u="none">
              <a:latin typeface="Calibri Light" panose="020F0302020204030204"/>
            </a:rPr>
            <a:t>draw</a:t>
          </a:r>
          <a:endParaRPr lang="en-US" b="1" u="none"/>
        </a:p>
      </dgm:t>
    </dgm:pt>
    <dgm:pt modelId="{F360C6D7-31D6-48FD-B38E-0255C5070B94}" type="parTrans" cxnId="{480B84E8-AC9D-4329-8F8B-AFA6C1EF6931}">
      <dgm:prSet/>
      <dgm:spPr/>
      <dgm:t>
        <a:bodyPr/>
        <a:lstStyle/>
        <a:p>
          <a:endParaRPr lang="en-US"/>
        </a:p>
      </dgm:t>
    </dgm:pt>
    <dgm:pt modelId="{3FA1D5E7-A36D-4517-863E-F3DDB8DA09C6}" type="sibTrans" cxnId="{480B84E8-AC9D-4329-8F8B-AFA6C1EF6931}">
      <dgm:prSet/>
      <dgm:spPr/>
      <dgm:t>
        <a:bodyPr/>
        <a:lstStyle/>
        <a:p>
          <a:endParaRPr lang="en-US"/>
        </a:p>
      </dgm:t>
    </dgm:pt>
    <dgm:pt modelId="{22E3F1F3-E825-4DF4-BA97-3A705ACA982D}">
      <dgm:prSet phldr="0"/>
      <dgm:spPr/>
      <dgm:t>
        <a:bodyPr/>
        <a:lstStyle/>
        <a:p>
          <a:pPr algn="l" rtl="0"/>
          <a:r>
            <a:rPr lang="en-US" b="1"/>
            <a:t>radius</a:t>
          </a:r>
          <a:r>
            <a:rPr lang="en-US"/>
            <a:t>: </a:t>
          </a:r>
          <a:r>
            <a:rPr lang="en-US">
              <a:latin typeface="Calibri Light" panose="020F0302020204030204"/>
            </a:rPr>
            <a:t>1</a:t>
          </a:r>
          <a:r>
            <a:rPr lang="en-US"/>
            <a:t>,</a:t>
          </a:r>
          <a:br>
            <a:rPr lang="en-US"/>
          </a:br>
          <a:r>
            <a:rPr lang="en-US" b="1"/>
            <a:t>location</a:t>
          </a:r>
          <a:r>
            <a:rPr lang="en-US"/>
            <a:t>: { x: </a:t>
          </a:r>
          <a:r>
            <a:rPr lang="en-US">
              <a:latin typeface="Calibri Light" panose="020F0302020204030204"/>
            </a:rPr>
            <a:t>1</a:t>
          </a:r>
          <a:r>
            <a:rPr lang="en-US"/>
            <a:t>, y: </a:t>
          </a:r>
          <a:r>
            <a:rPr lang="en-US">
              <a:latin typeface="Calibri Light" panose="020F0302020204030204"/>
            </a:rPr>
            <a:t>1</a:t>
          </a:r>
          <a:r>
            <a:rPr lang="en-US"/>
            <a:t> },</a:t>
          </a:r>
          <a:br>
            <a:rPr lang="en-US"/>
          </a:br>
          <a:r>
            <a:rPr lang="en-US" b="1"/>
            <a:t>draw</a:t>
          </a:r>
          <a:r>
            <a:rPr lang="en-US"/>
            <a:t>() {</a:t>
          </a:r>
          <a:br>
            <a:rPr lang="en-US"/>
          </a:br>
          <a:r>
            <a:rPr lang="en-US">
              <a:latin typeface="Calibri Light" panose="020F0302020204030204"/>
            </a:rPr>
            <a:t>   </a:t>
          </a:r>
          <a:r>
            <a:rPr lang="en-US"/>
            <a:t>console.log('draw')</a:t>
          </a:r>
          <a:br>
            <a:rPr lang="en-US"/>
          </a:br>
          <a:r>
            <a:rPr lang="en-US"/>
            <a:t>}</a:t>
          </a:r>
        </a:p>
      </dgm:t>
    </dgm:pt>
    <dgm:pt modelId="{1C6EA00E-74EB-45E5-A149-2C1C4C31134A}" type="parTrans" cxnId="{11A0D04E-A00F-49B7-B86D-2AAFF3061428}">
      <dgm:prSet/>
      <dgm:spPr/>
      <dgm:t>
        <a:bodyPr/>
        <a:lstStyle/>
        <a:p>
          <a:endParaRPr lang="en-US"/>
        </a:p>
      </dgm:t>
    </dgm:pt>
    <dgm:pt modelId="{1C564D34-D70C-4DCA-A067-BD8E18D893FC}" type="sibTrans" cxnId="{11A0D04E-A00F-49B7-B86D-2AAFF3061428}">
      <dgm:prSet/>
      <dgm:spPr/>
    </dgm:pt>
    <dgm:pt modelId="{FED3620E-7022-44F6-8727-4016F7F9286E}">
      <dgm:prSet phldr="0"/>
      <dgm:spPr/>
      <dgm:t>
        <a:bodyPr/>
        <a:lstStyle/>
        <a:p>
          <a:pPr algn="l" rtl="0"/>
          <a:r>
            <a:rPr lang="en-US" b="1">
              <a:latin typeface="Calibri Light" panose="020F0302020204030204"/>
            </a:rPr>
            <a:t>radius: 2</a:t>
          </a:r>
          <a:r>
            <a:rPr lang="en-US" b="0">
              <a:latin typeface="Calibri Light" panose="020F0302020204030204"/>
            </a:rPr>
            <a:t>,</a:t>
          </a:r>
          <a:br>
            <a:rPr lang="en-US" b="0">
              <a:latin typeface="Calibri Light" panose="020F0302020204030204"/>
            </a:rPr>
          </a:br>
          <a:r>
            <a:rPr lang="en-US" b="1"/>
            <a:t>location</a:t>
          </a:r>
          <a:r>
            <a:rPr lang="en-US" b="0"/>
            <a:t>: { x: </a:t>
          </a:r>
          <a:r>
            <a:rPr lang="en-US" b="0">
              <a:latin typeface="Calibri Light" panose="020F0302020204030204"/>
            </a:rPr>
            <a:t>2</a:t>
          </a:r>
          <a:r>
            <a:rPr lang="en-US" b="0"/>
            <a:t>, y: </a:t>
          </a:r>
          <a:r>
            <a:rPr lang="en-US" b="0">
              <a:latin typeface="Calibri Light" panose="020F0302020204030204"/>
            </a:rPr>
            <a:t>2</a:t>
          </a:r>
          <a:r>
            <a:rPr lang="en-US" b="0"/>
            <a:t> },</a:t>
          </a:r>
          <a:br>
            <a:rPr lang="en-US" b="0"/>
          </a:br>
          <a:r>
            <a:rPr lang="en-US" b="1"/>
            <a:t>draw</a:t>
          </a:r>
          <a:r>
            <a:rPr lang="en-US" b="0"/>
            <a:t>() {</a:t>
          </a:r>
          <a:br>
            <a:rPr lang="en-US" b="0"/>
          </a:br>
          <a:r>
            <a:rPr lang="en-US" b="0"/>
            <a:t>   console.log('draw')</a:t>
          </a:r>
          <a:br>
            <a:rPr lang="en-US" b="0"/>
          </a:br>
          <a:r>
            <a:rPr lang="en-US" b="0"/>
            <a:t>}</a:t>
          </a:r>
        </a:p>
      </dgm:t>
    </dgm:pt>
    <dgm:pt modelId="{199F9B77-3AC7-4EE7-8F6A-0E966F2417AB}" type="parTrans" cxnId="{E8EFE382-678C-4EA7-813E-BDC01607775C}">
      <dgm:prSet/>
      <dgm:spPr/>
      <dgm:t>
        <a:bodyPr/>
        <a:lstStyle/>
        <a:p>
          <a:endParaRPr lang="en-US"/>
        </a:p>
      </dgm:t>
    </dgm:pt>
    <dgm:pt modelId="{6FE99EA2-7EAE-4685-81F4-AEEE18AED6F3}" type="sibTrans" cxnId="{E8EFE382-678C-4EA7-813E-BDC01607775C}">
      <dgm:prSet/>
      <dgm:spPr/>
    </dgm:pt>
    <dgm:pt modelId="{413F341B-9683-4151-91E2-A15C382C9C27}">
      <dgm:prSet phldr="0"/>
      <dgm:spPr/>
      <dgm:t>
        <a:bodyPr/>
        <a:lstStyle/>
        <a:p>
          <a:pPr algn="l" rtl="0"/>
          <a:r>
            <a:rPr lang="en-US" b="1"/>
            <a:t>radius</a:t>
          </a:r>
          <a:r>
            <a:rPr lang="en-US"/>
            <a:t>: </a:t>
          </a:r>
          <a:r>
            <a:rPr lang="en-US">
              <a:latin typeface="Calibri Light" panose="020F0302020204030204"/>
            </a:rPr>
            <a:t>3</a:t>
          </a:r>
          <a:r>
            <a:rPr lang="en-US"/>
            <a:t>,</a:t>
          </a:r>
          <a:br>
            <a:rPr lang="en-US"/>
          </a:br>
          <a:r>
            <a:rPr lang="en-US" b="1"/>
            <a:t>location</a:t>
          </a:r>
          <a:r>
            <a:rPr lang="en-US"/>
            <a:t>: { x: </a:t>
          </a:r>
          <a:r>
            <a:rPr lang="en-US">
              <a:latin typeface="Calibri Light" panose="020F0302020204030204"/>
            </a:rPr>
            <a:t>3</a:t>
          </a:r>
          <a:r>
            <a:rPr lang="en-US"/>
            <a:t>, y: </a:t>
          </a:r>
          <a:r>
            <a:rPr lang="en-US">
              <a:latin typeface="Calibri Light" panose="020F0302020204030204"/>
            </a:rPr>
            <a:t>3</a:t>
          </a:r>
          <a:r>
            <a:rPr lang="en-US"/>
            <a:t> },</a:t>
          </a:r>
          <a:br>
            <a:rPr lang="en-US"/>
          </a:br>
          <a:r>
            <a:rPr lang="en-US" b="1"/>
            <a:t>draw</a:t>
          </a:r>
          <a:r>
            <a:rPr lang="en-US"/>
            <a:t>() {</a:t>
          </a:r>
          <a:br>
            <a:rPr lang="en-US"/>
          </a:br>
          <a:r>
            <a:rPr lang="en-US"/>
            <a:t>   console.log('draw')</a:t>
          </a:r>
          <a:br>
            <a:rPr lang="en-US"/>
          </a:br>
          <a:r>
            <a:rPr lang="en-US"/>
            <a:t>}</a:t>
          </a:r>
        </a:p>
      </dgm:t>
    </dgm:pt>
    <dgm:pt modelId="{FEF72C91-EE54-46B4-B59B-593308A3F1DF}" type="parTrans" cxnId="{8577B73D-FE13-401D-9DAB-90A9F58C52AD}">
      <dgm:prSet/>
      <dgm:spPr/>
      <dgm:t>
        <a:bodyPr/>
        <a:lstStyle/>
        <a:p>
          <a:endParaRPr lang="en-US"/>
        </a:p>
      </dgm:t>
    </dgm:pt>
    <dgm:pt modelId="{3AF29518-0847-4011-9AE6-1693E8ACD753}" type="sibTrans" cxnId="{8577B73D-FE13-401D-9DAB-90A9F58C52AD}">
      <dgm:prSet/>
      <dgm:spPr/>
    </dgm:pt>
    <dgm:pt modelId="{2D347F34-4DA5-4BBF-8AA7-0E68DA56156C}" type="pres">
      <dgm:prSet presAssocID="{27222901-6E71-485C-A1A1-98FEF8B82F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7113C2-A7F1-4EE0-AD95-E7C468E9E564}" type="pres">
      <dgm:prSet presAssocID="{0687DE37-B209-4AC7-9463-B3B80A6B8341}" presName="root1" presStyleCnt="0"/>
      <dgm:spPr/>
    </dgm:pt>
    <dgm:pt modelId="{E1DE06D7-B214-431F-9358-525B1B0A88C0}" type="pres">
      <dgm:prSet presAssocID="{0687DE37-B209-4AC7-9463-B3B80A6B8341}" presName="LevelOneTextNode" presStyleLbl="node0" presStyleIdx="0" presStyleCnt="1">
        <dgm:presLayoutVars>
          <dgm:chPref val="3"/>
        </dgm:presLayoutVars>
      </dgm:prSet>
      <dgm:spPr/>
    </dgm:pt>
    <dgm:pt modelId="{B3220063-4A2E-4A78-B445-3B91B864E8EC}" type="pres">
      <dgm:prSet presAssocID="{0687DE37-B209-4AC7-9463-B3B80A6B8341}" presName="level2hierChild" presStyleCnt="0"/>
      <dgm:spPr/>
    </dgm:pt>
    <dgm:pt modelId="{8AEE84F8-9A35-41FE-A169-00AFEA16BCAE}" type="pres">
      <dgm:prSet presAssocID="{1C6EA00E-74EB-45E5-A149-2C1C4C31134A}" presName="conn2-1" presStyleLbl="parChTrans1D2" presStyleIdx="0" presStyleCnt="3"/>
      <dgm:spPr/>
    </dgm:pt>
    <dgm:pt modelId="{5EB5EDE0-E11E-4E22-9EED-E1147DAC33B5}" type="pres">
      <dgm:prSet presAssocID="{1C6EA00E-74EB-45E5-A149-2C1C4C31134A}" presName="connTx" presStyleLbl="parChTrans1D2" presStyleIdx="0" presStyleCnt="3"/>
      <dgm:spPr/>
    </dgm:pt>
    <dgm:pt modelId="{C589EAFC-6036-455F-AC5D-79AAD3278155}" type="pres">
      <dgm:prSet presAssocID="{22E3F1F3-E825-4DF4-BA97-3A705ACA982D}" presName="root2" presStyleCnt="0"/>
      <dgm:spPr/>
    </dgm:pt>
    <dgm:pt modelId="{172C6FD6-182C-4B60-9D4F-A83F86BA93E0}" type="pres">
      <dgm:prSet presAssocID="{22E3F1F3-E825-4DF4-BA97-3A705ACA982D}" presName="LevelTwoTextNode" presStyleLbl="node2" presStyleIdx="0" presStyleCnt="3">
        <dgm:presLayoutVars>
          <dgm:chPref val="3"/>
        </dgm:presLayoutVars>
      </dgm:prSet>
      <dgm:spPr/>
    </dgm:pt>
    <dgm:pt modelId="{8FE85196-F380-45F1-ACA1-77D09AFF0E4F}" type="pres">
      <dgm:prSet presAssocID="{22E3F1F3-E825-4DF4-BA97-3A705ACA982D}" presName="level3hierChild" presStyleCnt="0"/>
      <dgm:spPr/>
    </dgm:pt>
    <dgm:pt modelId="{3639DEBA-8DA5-4080-9ADB-61139E5478C8}" type="pres">
      <dgm:prSet presAssocID="{199F9B77-3AC7-4EE7-8F6A-0E966F2417AB}" presName="conn2-1" presStyleLbl="parChTrans1D2" presStyleIdx="1" presStyleCnt="3"/>
      <dgm:spPr/>
    </dgm:pt>
    <dgm:pt modelId="{7322E316-76EF-4897-AB10-87B8CE31C6E0}" type="pres">
      <dgm:prSet presAssocID="{199F9B77-3AC7-4EE7-8F6A-0E966F2417AB}" presName="connTx" presStyleLbl="parChTrans1D2" presStyleIdx="1" presStyleCnt="3"/>
      <dgm:spPr/>
    </dgm:pt>
    <dgm:pt modelId="{DBB73784-F0CD-46A0-B952-C1E35296F453}" type="pres">
      <dgm:prSet presAssocID="{FED3620E-7022-44F6-8727-4016F7F9286E}" presName="root2" presStyleCnt="0"/>
      <dgm:spPr/>
    </dgm:pt>
    <dgm:pt modelId="{A562E362-8F33-4B58-B768-61E462155490}" type="pres">
      <dgm:prSet presAssocID="{FED3620E-7022-44F6-8727-4016F7F9286E}" presName="LevelTwoTextNode" presStyleLbl="node2" presStyleIdx="1" presStyleCnt="3">
        <dgm:presLayoutVars>
          <dgm:chPref val="3"/>
        </dgm:presLayoutVars>
      </dgm:prSet>
      <dgm:spPr/>
    </dgm:pt>
    <dgm:pt modelId="{D1D25CBF-5C65-4F5D-9763-6E83AC187A90}" type="pres">
      <dgm:prSet presAssocID="{FED3620E-7022-44F6-8727-4016F7F9286E}" presName="level3hierChild" presStyleCnt="0"/>
      <dgm:spPr/>
    </dgm:pt>
    <dgm:pt modelId="{ADA5C2D5-536F-4B6C-ACBE-E0B5FF2A48A3}" type="pres">
      <dgm:prSet presAssocID="{FEF72C91-EE54-46B4-B59B-593308A3F1DF}" presName="conn2-1" presStyleLbl="parChTrans1D2" presStyleIdx="2" presStyleCnt="3"/>
      <dgm:spPr/>
    </dgm:pt>
    <dgm:pt modelId="{14301345-D827-485A-973D-288C567F844B}" type="pres">
      <dgm:prSet presAssocID="{FEF72C91-EE54-46B4-B59B-593308A3F1DF}" presName="connTx" presStyleLbl="parChTrans1D2" presStyleIdx="2" presStyleCnt="3"/>
      <dgm:spPr/>
    </dgm:pt>
    <dgm:pt modelId="{A3A43CF1-9F31-4EC8-8434-51FB365E0D6A}" type="pres">
      <dgm:prSet presAssocID="{413F341B-9683-4151-91E2-A15C382C9C27}" presName="root2" presStyleCnt="0"/>
      <dgm:spPr/>
    </dgm:pt>
    <dgm:pt modelId="{50C7CAAC-C755-471E-9B66-03237B6B2C03}" type="pres">
      <dgm:prSet presAssocID="{413F341B-9683-4151-91E2-A15C382C9C27}" presName="LevelTwoTextNode" presStyleLbl="node2" presStyleIdx="2" presStyleCnt="3">
        <dgm:presLayoutVars>
          <dgm:chPref val="3"/>
        </dgm:presLayoutVars>
      </dgm:prSet>
      <dgm:spPr/>
    </dgm:pt>
    <dgm:pt modelId="{0F9F2C9C-005F-44BA-9606-D2715BFB8521}" type="pres">
      <dgm:prSet presAssocID="{413F341B-9683-4151-91E2-A15C382C9C27}" presName="level3hierChild" presStyleCnt="0"/>
      <dgm:spPr/>
    </dgm:pt>
  </dgm:ptLst>
  <dgm:cxnLst>
    <dgm:cxn modelId="{FBD19307-08FE-42CB-B6B1-9CC9902351E5}" type="presOf" srcId="{FED3620E-7022-44F6-8727-4016F7F9286E}" destId="{A562E362-8F33-4B58-B768-61E462155490}" srcOrd="0" destOrd="0" presId="urn:microsoft.com/office/officeart/2005/8/layout/hierarchy2"/>
    <dgm:cxn modelId="{6FFA1308-6703-48A5-B3CE-4236111F03C1}" type="presOf" srcId="{27222901-6E71-485C-A1A1-98FEF8B82FA6}" destId="{2D347F34-4DA5-4BBF-8AA7-0E68DA56156C}" srcOrd="0" destOrd="0" presId="urn:microsoft.com/office/officeart/2005/8/layout/hierarchy2"/>
    <dgm:cxn modelId="{63D7E517-1942-49B1-8F79-A0223F3951DD}" type="presOf" srcId="{199F9B77-3AC7-4EE7-8F6A-0E966F2417AB}" destId="{7322E316-76EF-4897-AB10-87B8CE31C6E0}" srcOrd="1" destOrd="0" presId="urn:microsoft.com/office/officeart/2005/8/layout/hierarchy2"/>
    <dgm:cxn modelId="{8577B73D-FE13-401D-9DAB-90A9F58C52AD}" srcId="{0687DE37-B209-4AC7-9463-B3B80A6B8341}" destId="{413F341B-9683-4151-91E2-A15C382C9C27}" srcOrd="2" destOrd="0" parTransId="{FEF72C91-EE54-46B4-B59B-593308A3F1DF}" sibTransId="{3AF29518-0847-4011-9AE6-1693E8ACD753}"/>
    <dgm:cxn modelId="{6E6C6F40-9473-4BC0-ACCA-D9272CE4040F}" type="presOf" srcId="{413F341B-9683-4151-91E2-A15C382C9C27}" destId="{50C7CAAC-C755-471E-9B66-03237B6B2C03}" srcOrd="0" destOrd="0" presId="urn:microsoft.com/office/officeart/2005/8/layout/hierarchy2"/>
    <dgm:cxn modelId="{F10A3F5E-2A0F-4F57-8698-FD5D5DD8B85D}" type="presOf" srcId="{1C6EA00E-74EB-45E5-A149-2C1C4C31134A}" destId="{5EB5EDE0-E11E-4E22-9EED-E1147DAC33B5}" srcOrd="1" destOrd="0" presId="urn:microsoft.com/office/officeart/2005/8/layout/hierarchy2"/>
    <dgm:cxn modelId="{C15CD444-36D1-4DFA-AFFD-479D4AD906E3}" type="presOf" srcId="{FEF72C91-EE54-46B4-B59B-593308A3F1DF}" destId="{14301345-D827-485A-973D-288C567F844B}" srcOrd="1" destOrd="0" presId="urn:microsoft.com/office/officeart/2005/8/layout/hierarchy2"/>
    <dgm:cxn modelId="{885BB56E-3125-4BF6-8EF7-324796366A9B}" type="presOf" srcId="{199F9B77-3AC7-4EE7-8F6A-0E966F2417AB}" destId="{3639DEBA-8DA5-4080-9ADB-61139E5478C8}" srcOrd="0" destOrd="0" presId="urn:microsoft.com/office/officeart/2005/8/layout/hierarchy2"/>
    <dgm:cxn modelId="{11A0D04E-A00F-49B7-B86D-2AAFF3061428}" srcId="{0687DE37-B209-4AC7-9463-B3B80A6B8341}" destId="{22E3F1F3-E825-4DF4-BA97-3A705ACA982D}" srcOrd="0" destOrd="0" parTransId="{1C6EA00E-74EB-45E5-A149-2C1C4C31134A}" sibTransId="{1C564D34-D70C-4DCA-A067-BD8E18D893FC}"/>
    <dgm:cxn modelId="{E8EFE382-678C-4EA7-813E-BDC01607775C}" srcId="{0687DE37-B209-4AC7-9463-B3B80A6B8341}" destId="{FED3620E-7022-44F6-8727-4016F7F9286E}" srcOrd="1" destOrd="0" parTransId="{199F9B77-3AC7-4EE7-8F6A-0E966F2417AB}" sibTransId="{6FE99EA2-7EAE-4685-81F4-AEEE18AED6F3}"/>
    <dgm:cxn modelId="{2A5E5994-8758-4AF7-BF5E-AFEDA527879D}" type="presOf" srcId="{0687DE37-B209-4AC7-9463-B3B80A6B8341}" destId="{E1DE06D7-B214-431F-9358-525B1B0A88C0}" srcOrd="0" destOrd="0" presId="urn:microsoft.com/office/officeart/2005/8/layout/hierarchy2"/>
    <dgm:cxn modelId="{53EBF199-9CD6-4F1A-8004-76408999E407}" type="presOf" srcId="{22E3F1F3-E825-4DF4-BA97-3A705ACA982D}" destId="{172C6FD6-182C-4B60-9D4F-A83F86BA93E0}" srcOrd="0" destOrd="0" presId="urn:microsoft.com/office/officeart/2005/8/layout/hierarchy2"/>
    <dgm:cxn modelId="{275566B5-97F5-421E-8BAB-A761FBF3392B}" type="presOf" srcId="{FEF72C91-EE54-46B4-B59B-593308A3F1DF}" destId="{ADA5C2D5-536F-4B6C-ACBE-E0B5FF2A48A3}" srcOrd="0" destOrd="0" presId="urn:microsoft.com/office/officeart/2005/8/layout/hierarchy2"/>
    <dgm:cxn modelId="{480B84E8-AC9D-4329-8F8B-AFA6C1EF6931}" srcId="{27222901-6E71-485C-A1A1-98FEF8B82FA6}" destId="{0687DE37-B209-4AC7-9463-B3B80A6B8341}" srcOrd="0" destOrd="0" parTransId="{F360C6D7-31D6-48FD-B38E-0255C5070B94}" sibTransId="{3FA1D5E7-A36D-4517-863E-F3DDB8DA09C6}"/>
    <dgm:cxn modelId="{6C79A1FC-5ECD-4CD6-AAE1-60B94B81F899}" type="presOf" srcId="{1C6EA00E-74EB-45E5-A149-2C1C4C31134A}" destId="{8AEE84F8-9A35-41FE-A169-00AFEA16BCAE}" srcOrd="0" destOrd="0" presId="urn:microsoft.com/office/officeart/2005/8/layout/hierarchy2"/>
    <dgm:cxn modelId="{E00F12A7-5B6C-425E-A8EB-EDC877D6781F}" type="presParOf" srcId="{2D347F34-4DA5-4BBF-8AA7-0E68DA56156C}" destId="{B37113C2-A7F1-4EE0-AD95-E7C468E9E564}" srcOrd="0" destOrd="0" presId="urn:microsoft.com/office/officeart/2005/8/layout/hierarchy2"/>
    <dgm:cxn modelId="{F2BC87FC-9F94-46C8-BC4F-5B9F0A680CBB}" type="presParOf" srcId="{B37113C2-A7F1-4EE0-AD95-E7C468E9E564}" destId="{E1DE06D7-B214-431F-9358-525B1B0A88C0}" srcOrd="0" destOrd="0" presId="urn:microsoft.com/office/officeart/2005/8/layout/hierarchy2"/>
    <dgm:cxn modelId="{4877B09F-A6B2-4C7B-8037-15E2EB370156}" type="presParOf" srcId="{B37113C2-A7F1-4EE0-AD95-E7C468E9E564}" destId="{B3220063-4A2E-4A78-B445-3B91B864E8EC}" srcOrd="1" destOrd="0" presId="urn:microsoft.com/office/officeart/2005/8/layout/hierarchy2"/>
    <dgm:cxn modelId="{2557A550-D7BF-4C9D-B7C1-84C53D608104}" type="presParOf" srcId="{B3220063-4A2E-4A78-B445-3B91B864E8EC}" destId="{8AEE84F8-9A35-41FE-A169-00AFEA16BCAE}" srcOrd="0" destOrd="0" presId="urn:microsoft.com/office/officeart/2005/8/layout/hierarchy2"/>
    <dgm:cxn modelId="{0851CCB7-EAEF-4914-B3DE-E7D9DBF26D0F}" type="presParOf" srcId="{8AEE84F8-9A35-41FE-A169-00AFEA16BCAE}" destId="{5EB5EDE0-E11E-4E22-9EED-E1147DAC33B5}" srcOrd="0" destOrd="0" presId="urn:microsoft.com/office/officeart/2005/8/layout/hierarchy2"/>
    <dgm:cxn modelId="{E24A61AC-704E-4BBE-91B6-B2A6564E802A}" type="presParOf" srcId="{B3220063-4A2E-4A78-B445-3B91B864E8EC}" destId="{C589EAFC-6036-455F-AC5D-79AAD3278155}" srcOrd="1" destOrd="0" presId="urn:microsoft.com/office/officeart/2005/8/layout/hierarchy2"/>
    <dgm:cxn modelId="{F35B53E9-9298-41B9-B4FD-2A0F39F413F0}" type="presParOf" srcId="{C589EAFC-6036-455F-AC5D-79AAD3278155}" destId="{172C6FD6-182C-4B60-9D4F-A83F86BA93E0}" srcOrd="0" destOrd="0" presId="urn:microsoft.com/office/officeart/2005/8/layout/hierarchy2"/>
    <dgm:cxn modelId="{143028F6-FED4-4A32-974D-9E1AECAB3584}" type="presParOf" srcId="{C589EAFC-6036-455F-AC5D-79AAD3278155}" destId="{8FE85196-F380-45F1-ACA1-77D09AFF0E4F}" srcOrd="1" destOrd="0" presId="urn:microsoft.com/office/officeart/2005/8/layout/hierarchy2"/>
    <dgm:cxn modelId="{912BBCA2-5036-4076-8551-7D989BA79A57}" type="presParOf" srcId="{B3220063-4A2E-4A78-B445-3B91B864E8EC}" destId="{3639DEBA-8DA5-4080-9ADB-61139E5478C8}" srcOrd="2" destOrd="0" presId="urn:microsoft.com/office/officeart/2005/8/layout/hierarchy2"/>
    <dgm:cxn modelId="{39148660-A64B-40F1-802B-4C64C61B5BF4}" type="presParOf" srcId="{3639DEBA-8DA5-4080-9ADB-61139E5478C8}" destId="{7322E316-76EF-4897-AB10-87B8CE31C6E0}" srcOrd="0" destOrd="0" presId="urn:microsoft.com/office/officeart/2005/8/layout/hierarchy2"/>
    <dgm:cxn modelId="{7AE5BED5-31F4-45AD-A7E6-BDEFAFF51993}" type="presParOf" srcId="{B3220063-4A2E-4A78-B445-3B91B864E8EC}" destId="{DBB73784-F0CD-46A0-B952-C1E35296F453}" srcOrd="3" destOrd="0" presId="urn:microsoft.com/office/officeart/2005/8/layout/hierarchy2"/>
    <dgm:cxn modelId="{DEA14495-2A8D-4EA2-8187-A527737495A8}" type="presParOf" srcId="{DBB73784-F0CD-46A0-B952-C1E35296F453}" destId="{A562E362-8F33-4B58-B768-61E462155490}" srcOrd="0" destOrd="0" presId="urn:microsoft.com/office/officeart/2005/8/layout/hierarchy2"/>
    <dgm:cxn modelId="{F188BE30-BB00-4D92-B2E5-C406DA858113}" type="presParOf" srcId="{DBB73784-F0CD-46A0-B952-C1E35296F453}" destId="{D1D25CBF-5C65-4F5D-9763-6E83AC187A90}" srcOrd="1" destOrd="0" presId="urn:microsoft.com/office/officeart/2005/8/layout/hierarchy2"/>
    <dgm:cxn modelId="{C5912589-1ABE-4F8F-A5AE-767FC517CEF4}" type="presParOf" srcId="{B3220063-4A2E-4A78-B445-3B91B864E8EC}" destId="{ADA5C2D5-536F-4B6C-ACBE-E0B5FF2A48A3}" srcOrd="4" destOrd="0" presId="urn:microsoft.com/office/officeart/2005/8/layout/hierarchy2"/>
    <dgm:cxn modelId="{28AA1F25-F66B-4404-9F1B-166373B54EB2}" type="presParOf" srcId="{ADA5C2D5-536F-4B6C-ACBE-E0B5FF2A48A3}" destId="{14301345-D827-485A-973D-288C567F844B}" srcOrd="0" destOrd="0" presId="urn:microsoft.com/office/officeart/2005/8/layout/hierarchy2"/>
    <dgm:cxn modelId="{5CF29DB0-8E17-4893-BBF3-781FC6442FAD}" type="presParOf" srcId="{B3220063-4A2E-4A78-B445-3B91B864E8EC}" destId="{A3A43CF1-9F31-4EC8-8434-51FB365E0D6A}" srcOrd="5" destOrd="0" presId="urn:microsoft.com/office/officeart/2005/8/layout/hierarchy2"/>
    <dgm:cxn modelId="{333C6221-3544-44BE-9958-F19F9913F399}" type="presParOf" srcId="{A3A43CF1-9F31-4EC8-8434-51FB365E0D6A}" destId="{50C7CAAC-C755-471E-9B66-03237B6B2C03}" srcOrd="0" destOrd="0" presId="urn:microsoft.com/office/officeart/2005/8/layout/hierarchy2"/>
    <dgm:cxn modelId="{6932CE76-02EC-42E0-8378-7DF14E0F0277}" type="presParOf" srcId="{A3A43CF1-9F31-4EC8-8434-51FB365E0D6A}" destId="{0F9F2C9C-005F-44BA-9606-D2715BFB85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509F8-D2FF-4C65-9C35-9F6F51291004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23A210-D39A-4E2D-AA39-9148D2193731}">
      <dgm:prSet phldrT="[Text]" phldr="0"/>
      <dgm:spPr/>
      <dgm:t>
        <a:bodyPr/>
        <a:lstStyle/>
        <a:p>
          <a:pPr rtl="0"/>
          <a:r>
            <a:rPr lang="en-US" b="1">
              <a:latin typeface="Palatino Linotype"/>
            </a:rPr>
            <a:t>Shape</a:t>
          </a:r>
          <a:br>
            <a:rPr lang="en-US">
              <a:latin typeface="Palatino Linotype"/>
            </a:rPr>
          </a:br>
          <a:r>
            <a:rPr lang="en-US">
              <a:latin typeface="Palatino Linotype"/>
            </a:rPr>
            <a:t>draw()</a:t>
          </a:r>
        </a:p>
      </dgm:t>
    </dgm:pt>
    <dgm:pt modelId="{692CBA1A-FE9A-45AB-AD21-97E5DEC8EB1D}" type="parTrans" cxnId="{ACF44B33-FF6E-41EE-AB66-36B84F7FD62F}">
      <dgm:prSet/>
      <dgm:spPr/>
      <dgm:t>
        <a:bodyPr/>
        <a:lstStyle/>
        <a:p>
          <a:endParaRPr lang="en-US"/>
        </a:p>
      </dgm:t>
    </dgm:pt>
    <dgm:pt modelId="{A5CE9A26-DF19-42DE-A079-0924FEF142F7}" type="sibTrans" cxnId="{ACF44B33-FF6E-41EE-AB66-36B84F7FD62F}">
      <dgm:prSet/>
      <dgm:spPr/>
      <dgm:t>
        <a:bodyPr/>
        <a:lstStyle/>
        <a:p>
          <a:endParaRPr lang="en-US"/>
        </a:p>
      </dgm:t>
    </dgm:pt>
    <dgm:pt modelId="{F45B2CA9-1053-4751-88E4-91FE95218108}">
      <dgm:prSet phldrT="[Text]" phldr="0"/>
      <dgm:spPr/>
      <dgm:t>
        <a:bodyPr/>
        <a:lstStyle/>
        <a:p>
          <a:pPr rtl="0"/>
          <a:r>
            <a:rPr lang="en-US" b="1">
              <a:latin typeface="Palatino Linotype"/>
            </a:rPr>
            <a:t>Circle</a:t>
          </a:r>
          <a:br>
            <a:rPr lang="en-US">
              <a:latin typeface="Palatino Linotype"/>
            </a:rPr>
          </a:br>
          <a:r>
            <a:rPr lang="en-US">
              <a:latin typeface="Palatino Linotype"/>
            </a:rPr>
            <a:t>override draw()</a:t>
          </a:r>
        </a:p>
      </dgm:t>
    </dgm:pt>
    <dgm:pt modelId="{9B2E300D-5BDF-4528-A494-F9B039FE125B}" type="parTrans" cxnId="{87734709-A3F5-4952-B751-84C0DCC2F2E8}">
      <dgm:prSet/>
      <dgm:spPr/>
      <dgm:t>
        <a:bodyPr/>
        <a:lstStyle/>
        <a:p>
          <a:endParaRPr lang="en-US"/>
        </a:p>
      </dgm:t>
    </dgm:pt>
    <dgm:pt modelId="{77246036-39FF-44EE-A2B8-F8A126281CFC}" type="sibTrans" cxnId="{87734709-A3F5-4952-B751-84C0DCC2F2E8}">
      <dgm:prSet/>
      <dgm:spPr/>
      <dgm:t>
        <a:bodyPr/>
        <a:lstStyle/>
        <a:p>
          <a:endParaRPr lang="en-US"/>
        </a:p>
      </dgm:t>
    </dgm:pt>
    <dgm:pt modelId="{CE56910B-98B1-4E16-B7AD-77DD3E598771}">
      <dgm:prSet phldrT="[Text]" phldr="0"/>
      <dgm:spPr/>
      <dgm:t>
        <a:bodyPr/>
        <a:lstStyle/>
        <a:p>
          <a:pPr rtl="0"/>
          <a:r>
            <a:rPr lang="en-US" b="1">
              <a:latin typeface="Palatino Linotype"/>
            </a:rPr>
            <a:t>Square</a:t>
          </a:r>
          <a:br>
            <a:rPr lang="en-US">
              <a:latin typeface="Calibri Light" panose="020F0302020204030204"/>
            </a:rPr>
          </a:br>
          <a:r>
            <a:rPr lang="en-US">
              <a:latin typeface="Palatino Linotype"/>
            </a:rPr>
            <a:t>override draw()</a:t>
          </a:r>
        </a:p>
      </dgm:t>
    </dgm:pt>
    <dgm:pt modelId="{EDD8AEC1-7D84-4EA7-B422-A07020C6AC9B}" type="parTrans" cxnId="{9FC1BFEC-7F71-4A5F-AE0B-4B781BDDC769}">
      <dgm:prSet/>
      <dgm:spPr/>
      <dgm:t>
        <a:bodyPr/>
        <a:lstStyle/>
        <a:p>
          <a:endParaRPr lang="en-US"/>
        </a:p>
      </dgm:t>
    </dgm:pt>
    <dgm:pt modelId="{8B32C1EE-930F-4CB9-A9A3-0D7BC34DA7EA}" type="sibTrans" cxnId="{9FC1BFEC-7F71-4A5F-AE0B-4B781BDDC769}">
      <dgm:prSet/>
      <dgm:spPr/>
      <dgm:t>
        <a:bodyPr/>
        <a:lstStyle/>
        <a:p>
          <a:endParaRPr lang="en-US"/>
        </a:p>
      </dgm:t>
    </dgm:pt>
    <dgm:pt modelId="{FB3963B5-6D17-4456-8854-B1100189CA28}" type="pres">
      <dgm:prSet presAssocID="{A56509F8-D2FF-4C65-9C35-9F6F512910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D53798-9E33-4489-B77B-FF45C20E4C1B}" type="pres">
      <dgm:prSet presAssocID="{3F23A210-D39A-4E2D-AA39-9148D2193731}" presName="hierRoot1" presStyleCnt="0">
        <dgm:presLayoutVars>
          <dgm:hierBranch val="init"/>
        </dgm:presLayoutVars>
      </dgm:prSet>
      <dgm:spPr/>
    </dgm:pt>
    <dgm:pt modelId="{04FB86A9-D053-4D3C-BC17-C739CFF4D8C4}" type="pres">
      <dgm:prSet presAssocID="{3F23A210-D39A-4E2D-AA39-9148D2193731}" presName="rootComposite1" presStyleCnt="0"/>
      <dgm:spPr/>
    </dgm:pt>
    <dgm:pt modelId="{77837BDB-B580-4698-9346-EDBD8F58EC3B}" type="pres">
      <dgm:prSet presAssocID="{3F23A210-D39A-4E2D-AA39-9148D2193731}" presName="rootText1" presStyleLbl="node0" presStyleIdx="0" presStyleCnt="1">
        <dgm:presLayoutVars>
          <dgm:chPref val="3"/>
        </dgm:presLayoutVars>
      </dgm:prSet>
      <dgm:spPr/>
    </dgm:pt>
    <dgm:pt modelId="{0D2B653A-3FF3-4024-BA39-C696784D3E17}" type="pres">
      <dgm:prSet presAssocID="{3F23A210-D39A-4E2D-AA39-9148D2193731}" presName="rootConnector1" presStyleLbl="node1" presStyleIdx="0" presStyleCnt="0"/>
      <dgm:spPr/>
    </dgm:pt>
    <dgm:pt modelId="{AAF248A2-37FC-4E37-8819-AC6DAA251967}" type="pres">
      <dgm:prSet presAssocID="{3F23A210-D39A-4E2D-AA39-9148D2193731}" presName="hierChild2" presStyleCnt="0"/>
      <dgm:spPr/>
    </dgm:pt>
    <dgm:pt modelId="{0B5B9244-70C1-4AE7-807D-3C9C7881E48F}" type="pres">
      <dgm:prSet presAssocID="{9B2E300D-5BDF-4528-A494-F9B039FE125B}" presName="Name37" presStyleLbl="parChTrans1D2" presStyleIdx="0" presStyleCnt="2"/>
      <dgm:spPr/>
    </dgm:pt>
    <dgm:pt modelId="{7199AE8F-AC53-4B34-94E7-015E4BE4D9AF}" type="pres">
      <dgm:prSet presAssocID="{F45B2CA9-1053-4751-88E4-91FE95218108}" presName="hierRoot2" presStyleCnt="0">
        <dgm:presLayoutVars>
          <dgm:hierBranch val="init"/>
        </dgm:presLayoutVars>
      </dgm:prSet>
      <dgm:spPr/>
    </dgm:pt>
    <dgm:pt modelId="{2FD399A5-17F7-431F-AEFD-56459D1FBB67}" type="pres">
      <dgm:prSet presAssocID="{F45B2CA9-1053-4751-88E4-91FE95218108}" presName="rootComposite" presStyleCnt="0"/>
      <dgm:spPr/>
    </dgm:pt>
    <dgm:pt modelId="{AB867889-44C6-4CB7-AAE3-651B761E8696}" type="pres">
      <dgm:prSet presAssocID="{F45B2CA9-1053-4751-88E4-91FE95218108}" presName="rootText" presStyleLbl="node2" presStyleIdx="0" presStyleCnt="2">
        <dgm:presLayoutVars>
          <dgm:chPref val="3"/>
        </dgm:presLayoutVars>
      </dgm:prSet>
      <dgm:spPr/>
    </dgm:pt>
    <dgm:pt modelId="{5527FFDF-CABB-4A22-9CB0-2E5D7CBAB69D}" type="pres">
      <dgm:prSet presAssocID="{F45B2CA9-1053-4751-88E4-91FE95218108}" presName="rootConnector" presStyleLbl="node2" presStyleIdx="0" presStyleCnt="2"/>
      <dgm:spPr/>
    </dgm:pt>
    <dgm:pt modelId="{FBE892D7-8029-4B9A-97FC-9311CCF1677F}" type="pres">
      <dgm:prSet presAssocID="{F45B2CA9-1053-4751-88E4-91FE95218108}" presName="hierChild4" presStyleCnt="0"/>
      <dgm:spPr/>
    </dgm:pt>
    <dgm:pt modelId="{AAEA1F57-C29E-46E4-9B6C-E57994264A13}" type="pres">
      <dgm:prSet presAssocID="{F45B2CA9-1053-4751-88E4-91FE95218108}" presName="hierChild5" presStyleCnt="0"/>
      <dgm:spPr/>
    </dgm:pt>
    <dgm:pt modelId="{B64B722B-2F92-4313-BDF1-309F5055F160}" type="pres">
      <dgm:prSet presAssocID="{EDD8AEC1-7D84-4EA7-B422-A07020C6AC9B}" presName="Name37" presStyleLbl="parChTrans1D2" presStyleIdx="1" presStyleCnt="2"/>
      <dgm:spPr/>
    </dgm:pt>
    <dgm:pt modelId="{89D8186B-4AF2-4F84-8132-DE6DEFE96AD0}" type="pres">
      <dgm:prSet presAssocID="{CE56910B-98B1-4E16-B7AD-77DD3E598771}" presName="hierRoot2" presStyleCnt="0">
        <dgm:presLayoutVars>
          <dgm:hierBranch val="init"/>
        </dgm:presLayoutVars>
      </dgm:prSet>
      <dgm:spPr/>
    </dgm:pt>
    <dgm:pt modelId="{473465AC-0421-45ED-AF60-E97E4C8C3145}" type="pres">
      <dgm:prSet presAssocID="{CE56910B-98B1-4E16-B7AD-77DD3E598771}" presName="rootComposite" presStyleCnt="0"/>
      <dgm:spPr/>
    </dgm:pt>
    <dgm:pt modelId="{60B64B5D-2018-4A2A-9DE1-D3519D778D3F}" type="pres">
      <dgm:prSet presAssocID="{CE56910B-98B1-4E16-B7AD-77DD3E598771}" presName="rootText" presStyleLbl="node2" presStyleIdx="1" presStyleCnt="2">
        <dgm:presLayoutVars>
          <dgm:chPref val="3"/>
        </dgm:presLayoutVars>
      </dgm:prSet>
      <dgm:spPr/>
    </dgm:pt>
    <dgm:pt modelId="{82E5F51D-186E-4065-B293-CA7D0A70874B}" type="pres">
      <dgm:prSet presAssocID="{CE56910B-98B1-4E16-B7AD-77DD3E598771}" presName="rootConnector" presStyleLbl="node2" presStyleIdx="1" presStyleCnt="2"/>
      <dgm:spPr/>
    </dgm:pt>
    <dgm:pt modelId="{5766C164-8717-4930-A15C-2717D5A414C4}" type="pres">
      <dgm:prSet presAssocID="{CE56910B-98B1-4E16-B7AD-77DD3E598771}" presName="hierChild4" presStyleCnt="0"/>
      <dgm:spPr/>
    </dgm:pt>
    <dgm:pt modelId="{38935734-3557-4D27-AD86-92DE07A5B6F2}" type="pres">
      <dgm:prSet presAssocID="{CE56910B-98B1-4E16-B7AD-77DD3E598771}" presName="hierChild5" presStyleCnt="0"/>
      <dgm:spPr/>
    </dgm:pt>
    <dgm:pt modelId="{41C9885C-9C62-45EF-BB5B-DC4D7714FDAA}" type="pres">
      <dgm:prSet presAssocID="{3F23A210-D39A-4E2D-AA39-9148D2193731}" presName="hierChild3" presStyleCnt="0"/>
      <dgm:spPr/>
    </dgm:pt>
  </dgm:ptLst>
  <dgm:cxnLst>
    <dgm:cxn modelId="{87734709-A3F5-4952-B751-84C0DCC2F2E8}" srcId="{3F23A210-D39A-4E2D-AA39-9148D2193731}" destId="{F45B2CA9-1053-4751-88E4-91FE95218108}" srcOrd="0" destOrd="0" parTransId="{9B2E300D-5BDF-4528-A494-F9B039FE125B}" sibTransId="{77246036-39FF-44EE-A2B8-F8A126281CFC}"/>
    <dgm:cxn modelId="{2F50E40A-C1E6-4FE3-BC68-DCBE55E47D42}" type="presOf" srcId="{CE56910B-98B1-4E16-B7AD-77DD3E598771}" destId="{82E5F51D-186E-4065-B293-CA7D0A70874B}" srcOrd="1" destOrd="0" presId="urn:microsoft.com/office/officeart/2005/8/layout/orgChart1"/>
    <dgm:cxn modelId="{ACF44B33-FF6E-41EE-AB66-36B84F7FD62F}" srcId="{A56509F8-D2FF-4C65-9C35-9F6F51291004}" destId="{3F23A210-D39A-4E2D-AA39-9148D2193731}" srcOrd="0" destOrd="0" parTransId="{692CBA1A-FE9A-45AB-AD21-97E5DEC8EB1D}" sibTransId="{A5CE9A26-DF19-42DE-A079-0924FEF142F7}"/>
    <dgm:cxn modelId="{D416E865-24CC-435A-8F88-3A393AA5C35D}" type="presOf" srcId="{9B2E300D-5BDF-4528-A494-F9B039FE125B}" destId="{0B5B9244-70C1-4AE7-807D-3C9C7881E48F}" srcOrd="0" destOrd="0" presId="urn:microsoft.com/office/officeart/2005/8/layout/orgChart1"/>
    <dgm:cxn modelId="{9C8BD068-810B-4D1B-994C-F7FA3BEDD34A}" type="presOf" srcId="{F45B2CA9-1053-4751-88E4-91FE95218108}" destId="{AB867889-44C6-4CB7-AAE3-651B761E8696}" srcOrd="0" destOrd="0" presId="urn:microsoft.com/office/officeart/2005/8/layout/orgChart1"/>
    <dgm:cxn modelId="{13F8A46A-3E43-44BB-9201-630A26DC3C4B}" type="presOf" srcId="{3F23A210-D39A-4E2D-AA39-9148D2193731}" destId="{0D2B653A-3FF3-4024-BA39-C696784D3E17}" srcOrd="1" destOrd="0" presId="urn:microsoft.com/office/officeart/2005/8/layout/orgChart1"/>
    <dgm:cxn modelId="{4592CC4C-DD9D-45C3-A3E3-86A6BC8D8509}" type="presOf" srcId="{A56509F8-D2FF-4C65-9C35-9F6F51291004}" destId="{FB3963B5-6D17-4456-8854-B1100189CA28}" srcOrd="0" destOrd="0" presId="urn:microsoft.com/office/officeart/2005/8/layout/orgChart1"/>
    <dgm:cxn modelId="{17CD4F53-C2B6-46D8-B32B-75BD0FEA91B1}" type="presOf" srcId="{CE56910B-98B1-4E16-B7AD-77DD3E598771}" destId="{60B64B5D-2018-4A2A-9DE1-D3519D778D3F}" srcOrd="0" destOrd="0" presId="urn:microsoft.com/office/officeart/2005/8/layout/orgChart1"/>
    <dgm:cxn modelId="{AC943980-433B-47F6-A486-E20B621C2485}" type="presOf" srcId="{EDD8AEC1-7D84-4EA7-B422-A07020C6AC9B}" destId="{B64B722B-2F92-4313-BDF1-309F5055F160}" srcOrd="0" destOrd="0" presId="urn:microsoft.com/office/officeart/2005/8/layout/orgChart1"/>
    <dgm:cxn modelId="{9FC1BFEC-7F71-4A5F-AE0B-4B781BDDC769}" srcId="{3F23A210-D39A-4E2D-AA39-9148D2193731}" destId="{CE56910B-98B1-4E16-B7AD-77DD3E598771}" srcOrd="1" destOrd="0" parTransId="{EDD8AEC1-7D84-4EA7-B422-A07020C6AC9B}" sibTransId="{8B32C1EE-930F-4CB9-A9A3-0D7BC34DA7EA}"/>
    <dgm:cxn modelId="{D971F4F1-BDF2-4975-AC49-4E543C57953D}" type="presOf" srcId="{F45B2CA9-1053-4751-88E4-91FE95218108}" destId="{5527FFDF-CABB-4A22-9CB0-2E5D7CBAB69D}" srcOrd="1" destOrd="0" presId="urn:microsoft.com/office/officeart/2005/8/layout/orgChart1"/>
    <dgm:cxn modelId="{876E95F2-6C84-4B9E-B095-87D249D4267D}" type="presOf" srcId="{3F23A210-D39A-4E2D-AA39-9148D2193731}" destId="{77837BDB-B580-4698-9346-EDBD8F58EC3B}" srcOrd="0" destOrd="0" presId="urn:microsoft.com/office/officeart/2005/8/layout/orgChart1"/>
    <dgm:cxn modelId="{6EF8BF92-B94B-44A0-99A7-FB4450D46F65}" type="presParOf" srcId="{FB3963B5-6D17-4456-8854-B1100189CA28}" destId="{4DD53798-9E33-4489-B77B-FF45C20E4C1B}" srcOrd="0" destOrd="0" presId="urn:microsoft.com/office/officeart/2005/8/layout/orgChart1"/>
    <dgm:cxn modelId="{A07F7914-972F-46E4-AF44-81D1C2E20745}" type="presParOf" srcId="{4DD53798-9E33-4489-B77B-FF45C20E4C1B}" destId="{04FB86A9-D053-4D3C-BC17-C739CFF4D8C4}" srcOrd="0" destOrd="0" presId="urn:microsoft.com/office/officeart/2005/8/layout/orgChart1"/>
    <dgm:cxn modelId="{AD3F0571-0E69-4FBD-82FC-F8C994994D6A}" type="presParOf" srcId="{04FB86A9-D053-4D3C-BC17-C739CFF4D8C4}" destId="{77837BDB-B580-4698-9346-EDBD8F58EC3B}" srcOrd="0" destOrd="0" presId="urn:microsoft.com/office/officeart/2005/8/layout/orgChart1"/>
    <dgm:cxn modelId="{8AFE1E3A-D3C9-4434-ABCB-F4EA253A7568}" type="presParOf" srcId="{04FB86A9-D053-4D3C-BC17-C739CFF4D8C4}" destId="{0D2B653A-3FF3-4024-BA39-C696784D3E17}" srcOrd="1" destOrd="0" presId="urn:microsoft.com/office/officeart/2005/8/layout/orgChart1"/>
    <dgm:cxn modelId="{61E165F3-7075-4145-A71A-887D37FC0ADB}" type="presParOf" srcId="{4DD53798-9E33-4489-B77B-FF45C20E4C1B}" destId="{AAF248A2-37FC-4E37-8819-AC6DAA251967}" srcOrd="1" destOrd="0" presId="urn:microsoft.com/office/officeart/2005/8/layout/orgChart1"/>
    <dgm:cxn modelId="{BCDBE27B-16F6-473C-98D3-EDE214EDA775}" type="presParOf" srcId="{AAF248A2-37FC-4E37-8819-AC6DAA251967}" destId="{0B5B9244-70C1-4AE7-807D-3C9C7881E48F}" srcOrd="0" destOrd="0" presId="urn:microsoft.com/office/officeart/2005/8/layout/orgChart1"/>
    <dgm:cxn modelId="{4344A056-3C5A-4CBA-BD54-3F4CD409513B}" type="presParOf" srcId="{AAF248A2-37FC-4E37-8819-AC6DAA251967}" destId="{7199AE8F-AC53-4B34-94E7-015E4BE4D9AF}" srcOrd="1" destOrd="0" presId="urn:microsoft.com/office/officeart/2005/8/layout/orgChart1"/>
    <dgm:cxn modelId="{1C2CC986-CCF9-48CC-B8D0-551CEE2667EF}" type="presParOf" srcId="{7199AE8F-AC53-4B34-94E7-015E4BE4D9AF}" destId="{2FD399A5-17F7-431F-AEFD-56459D1FBB67}" srcOrd="0" destOrd="0" presId="urn:microsoft.com/office/officeart/2005/8/layout/orgChart1"/>
    <dgm:cxn modelId="{FD4CDC81-DB30-470A-BBD4-53DBE3F99907}" type="presParOf" srcId="{2FD399A5-17F7-431F-AEFD-56459D1FBB67}" destId="{AB867889-44C6-4CB7-AAE3-651B761E8696}" srcOrd="0" destOrd="0" presId="urn:microsoft.com/office/officeart/2005/8/layout/orgChart1"/>
    <dgm:cxn modelId="{57B58744-53E1-4278-9FD7-61E50B4651B7}" type="presParOf" srcId="{2FD399A5-17F7-431F-AEFD-56459D1FBB67}" destId="{5527FFDF-CABB-4A22-9CB0-2E5D7CBAB69D}" srcOrd="1" destOrd="0" presId="urn:microsoft.com/office/officeart/2005/8/layout/orgChart1"/>
    <dgm:cxn modelId="{F1E5A82D-3F22-44BA-B7E8-43D56A154791}" type="presParOf" srcId="{7199AE8F-AC53-4B34-94E7-015E4BE4D9AF}" destId="{FBE892D7-8029-4B9A-97FC-9311CCF1677F}" srcOrd="1" destOrd="0" presId="urn:microsoft.com/office/officeart/2005/8/layout/orgChart1"/>
    <dgm:cxn modelId="{483CFE83-CA95-426A-9391-62D62C5E56FD}" type="presParOf" srcId="{7199AE8F-AC53-4B34-94E7-015E4BE4D9AF}" destId="{AAEA1F57-C29E-46E4-9B6C-E57994264A13}" srcOrd="2" destOrd="0" presId="urn:microsoft.com/office/officeart/2005/8/layout/orgChart1"/>
    <dgm:cxn modelId="{01FC379F-A9D2-496B-88C6-90BB4889FA7E}" type="presParOf" srcId="{AAF248A2-37FC-4E37-8819-AC6DAA251967}" destId="{B64B722B-2F92-4313-BDF1-309F5055F160}" srcOrd="2" destOrd="0" presId="urn:microsoft.com/office/officeart/2005/8/layout/orgChart1"/>
    <dgm:cxn modelId="{57BE3A18-C8A1-4162-9C72-B50859003253}" type="presParOf" srcId="{AAF248A2-37FC-4E37-8819-AC6DAA251967}" destId="{89D8186B-4AF2-4F84-8132-DE6DEFE96AD0}" srcOrd="3" destOrd="0" presId="urn:microsoft.com/office/officeart/2005/8/layout/orgChart1"/>
    <dgm:cxn modelId="{FE1F848F-9788-4373-B622-31C04E0253B5}" type="presParOf" srcId="{89D8186B-4AF2-4F84-8132-DE6DEFE96AD0}" destId="{473465AC-0421-45ED-AF60-E97E4C8C3145}" srcOrd="0" destOrd="0" presId="urn:microsoft.com/office/officeart/2005/8/layout/orgChart1"/>
    <dgm:cxn modelId="{38D4AD24-54B2-4177-A930-8CC6C63F433E}" type="presParOf" srcId="{473465AC-0421-45ED-AF60-E97E4C8C3145}" destId="{60B64B5D-2018-4A2A-9DE1-D3519D778D3F}" srcOrd="0" destOrd="0" presId="urn:microsoft.com/office/officeart/2005/8/layout/orgChart1"/>
    <dgm:cxn modelId="{A734C923-15D0-4373-94D4-749E139AA1A4}" type="presParOf" srcId="{473465AC-0421-45ED-AF60-E97E4C8C3145}" destId="{82E5F51D-186E-4065-B293-CA7D0A70874B}" srcOrd="1" destOrd="0" presId="urn:microsoft.com/office/officeart/2005/8/layout/orgChart1"/>
    <dgm:cxn modelId="{D5654C70-4E9D-43F6-9934-DA2D2E18749C}" type="presParOf" srcId="{89D8186B-4AF2-4F84-8132-DE6DEFE96AD0}" destId="{5766C164-8717-4930-A15C-2717D5A414C4}" srcOrd="1" destOrd="0" presId="urn:microsoft.com/office/officeart/2005/8/layout/orgChart1"/>
    <dgm:cxn modelId="{E1A3CA74-D09E-4833-88B8-428D3378D546}" type="presParOf" srcId="{89D8186B-4AF2-4F84-8132-DE6DEFE96AD0}" destId="{38935734-3557-4D27-AD86-92DE07A5B6F2}" srcOrd="2" destOrd="0" presId="urn:microsoft.com/office/officeart/2005/8/layout/orgChart1"/>
    <dgm:cxn modelId="{5449419F-3A0B-4ABC-A7B2-A2811A9861B0}" type="presParOf" srcId="{4DD53798-9E33-4489-B77B-FF45C20E4C1B}" destId="{41C9885C-9C62-45EF-BB5B-DC4D7714FD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1DB2-FB3E-4FFF-9220-CAECBF609BFC}">
      <dsp:nvSpPr>
        <dsp:cNvPr id="0" name=""/>
        <dsp:cNvSpPr/>
      </dsp:nvSpPr>
      <dsp:spPr>
        <a:xfrm>
          <a:off x="0" y="39420"/>
          <a:ext cx="754380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Encapsulation</a:t>
          </a:r>
          <a:endParaRPr lang="en-US" sz="2700" kern="1200"/>
        </a:p>
      </dsp:txBody>
      <dsp:txXfrm>
        <a:off x="31613" y="71033"/>
        <a:ext cx="7480574" cy="584369"/>
      </dsp:txXfrm>
    </dsp:sp>
    <dsp:sp modelId="{F3178E06-EB55-45BC-9675-2E2E3FF34C44}">
      <dsp:nvSpPr>
        <dsp:cNvPr id="0" name=""/>
        <dsp:cNvSpPr/>
      </dsp:nvSpPr>
      <dsp:spPr>
        <a:xfrm>
          <a:off x="0" y="687015"/>
          <a:ext cx="7543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Reduce complexity + Increase reusability..</a:t>
          </a:r>
        </a:p>
      </dsp:txBody>
      <dsp:txXfrm>
        <a:off x="0" y="687015"/>
        <a:ext cx="7543800" cy="447120"/>
      </dsp:txXfrm>
    </dsp:sp>
    <dsp:sp modelId="{756E8C4B-F930-420F-87B7-F729A6C9EC1C}">
      <dsp:nvSpPr>
        <dsp:cNvPr id="0" name=""/>
        <dsp:cNvSpPr/>
      </dsp:nvSpPr>
      <dsp:spPr>
        <a:xfrm>
          <a:off x="0" y="1134135"/>
          <a:ext cx="754380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Abstraction</a:t>
          </a:r>
        </a:p>
      </dsp:txBody>
      <dsp:txXfrm>
        <a:off x="31613" y="1165748"/>
        <a:ext cx="7480574" cy="584369"/>
      </dsp:txXfrm>
    </dsp:sp>
    <dsp:sp modelId="{4137A024-562D-4738-A2DC-5F944E9DDCC4}">
      <dsp:nvSpPr>
        <dsp:cNvPr id="0" name=""/>
        <dsp:cNvSpPr/>
      </dsp:nvSpPr>
      <dsp:spPr>
        <a:xfrm>
          <a:off x="0" y="1781730"/>
          <a:ext cx="7543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Reduce complexity + isolate impact of changes.</a:t>
          </a:r>
          <a:endParaRPr lang="en-US" sz="2100" kern="1200"/>
        </a:p>
      </dsp:txBody>
      <dsp:txXfrm>
        <a:off x="0" y="1781730"/>
        <a:ext cx="7543800" cy="447120"/>
      </dsp:txXfrm>
    </dsp:sp>
    <dsp:sp modelId="{509B014E-D357-4034-8330-8F08D7B05049}">
      <dsp:nvSpPr>
        <dsp:cNvPr id="0" name=""/>
        <dsp:cNvSpPr/>
      </dsp:nvSpPr>
      <dsp:spPr>
        <a:xfrm>
          <a:off x="0" y="2228850"/>
          <a:ext cx="754380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Inheritance</a:t>
          </a:r>
          <a:endParaRPr lang="en-US" sz="2700" kern="1200"/>
        </a:p>
      </dsp:txBody>
      <dsp:txXfrm>
        <a:off x="31613" y="2260463"/>
        <a:ext cx="7480574" cy="584369"/>
      </dsp:txXfrm>
    </dsp:sp>
    <dsp:sp modelId="{47D163E6-E55B-4FE5-A067-81C4A855F4D4}">
      <dsp:nvSpPr>
        <dsp:cNvPr id="0" name=""/>
        <dsp:cNvSpPr/>
      </dsp:nvSpPr>
      <dsp:spPr>
        <a:xfrm>
          <a:off x="0" y="2876445"/>
          <a:ext cx="7543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Eliminate redundant code.</a:t>
          </a:r>
          <a:endParaRPr lang="en-US" sz="2100" kern="1200"/>
        </a:p>
      </dsp:txBody>
      <dsp:txXfrm>
        <a:off x="0" y="2876445"/>
        <a:ext cx="7543800" cy="447120"/>
      </dsp:txXfrm>
    </dsp:sp>
    <dsp:sp modelId="{317450A9-D6BE-418A-AD45-F112914F6842}">
      <dsp:nvSpPr>
        <dsp:cNvPr id="0" name=""/>
        <dsp:cNvSpPr/>
      </dsp:nvSpPr>
      <dsp:spPr>
        <a:xfrm>
          <a:off x="0" y="3323564"/>
          <a:ext cx="754380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Polymorphism</a:t>
          </a:r>
          <a:endParaRPr lang="en-US" sz="2700" kern="1200"/>
        </a:p>
      </dsp:txBody>
      <dsp:txXfrm>
        <a:off x="31613" y="3355177"/>
        <a:ext cx="7480574" cy="584369"/>
      </dsp:txXfrm>
    </dsp:sp>
    <dsp:sp modelId="{93F90F50-59AB-4D26-B3E1-A58E682DC227}">
      <dsp:nvSpPr>
        <dsp:cNvPr id="0" name=""/>
        <dsp:cNvSpPr/>
      </dsp:nvSpPr>
      <dsp:spPr>
        <a:xfrm>
          <a:off x="0" y="3971160"/>
          <a:ext cx="7543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Refactor ugly switch/case statements.</a:t>
          </a:r>
          <a:endParaRPr lang="en-US" sz="2100" kern="1200"/>
        </a:p>
      </dsp:txBody>
      <dsp:txXfrm>
        <a:off x="0" y="3971160"/>
        <a:ext cx="754380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6EBF9-8A7F-4B22-858D-3FE9583804EB}">
      <dsp:nvSpPr>
        <dsp:cNvPr id="0" name=""/>
        <dsp:cNvSpPr/>
      </dsp:nvSpPr>
      <dsp:spPr>
        <a:xfrm>
          <a:off x="0" y="420457"/>
          <a:ext cx="60864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616AB2-333B-4DA8-8106-7585BEC44AA1}">
      <dsp:nvSpPr>
        <dsp:cNvPr id="0" name=""/>
        <dsp:cNvSpPr/>
      </dsp:nvSpPr>
      <dsp:spPr>
        <a:xfrm>
          <a:off x="304323" y="7177"/>
          <a:ext cx="426053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038" tIns="0" rIns="16103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Palatino Linotype"/>
            </a:rPr>
            <a:t>Objects</a:t>
          </a:r>
          <a:endParaRPr lang="en-US" sz="2800" kern="1200"/>
        </a:p>
      </dsp:txBody>
      <dsp:txXfrm>
        <a:off x="344672" y="47526"/>
        <a:ext cx="4179834" cy="745862"/>
      </dsp:txXfrm>
    </dsp:sp>
    <dsp:sp modelId="{2D13C288-ABF2-47EB-9E94-D05FED2B47F9}">
      <dsp:nvSpPr>
        <dsp:cNvPr id="0" name=""/>
        <dsp:cNvSpPr/>
      </dsp:nvSpPr>
      <dsp:spPr>
        <a:xfrm>
          <a:off x="0" y="1690537"/>
          <a:ext cx="60864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BCEF94-30DF-42A6-9EA9-88CC2127F75D}">
      <dsp:nvSpPr>
        <dsp:cNvPr id="0" name=""/>
        <dsp:cNvSpPr/>
      </dsp:nvSpPr>
      <dsp:spPr>
        <a:xfrm>
          <a:off x="304323" y="1277257"/>
          <a:ext cx="426053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038" tIns="0" rIns="16103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Palatino Linotype"/>
            </a:rPr>
            <a:t>Prototypes</a:t>
          </a:r>
        </a:p>
      </dsp:txBody>
      <dsp:txXfrm>
        <a:off x="344672" y="1317606"/>
        <a:ext cx="4179834" cy="745862"/>
      </dsp:txXfrm>
    </dsp:sp>
    <dsp:sp modelId="{5F667724-5FE5-46F9-9628-2355B386D42D}">
      <dsp:nvSpPr>
        <dsp:cNvPr id="0" name=""/>
        <dsp:cNvSpPr/>
      </dsp:nvSpPr>
      <dsp:spPr>
        <a:xfrm>
          <a:off x="0" y="2960617"/>
          <a:ext cx="60864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2A86BF-85F6-4CAC-8134-B56B8F1B0BB7}">
      <dsp:nvSpPr>
        <dsp:cNvPr id="0" name=""/>
        <dsp:cNvSpPr/>
      </dsp:nvSpPr>
      <dsp:spPr>
        <a:xfrm>
          <a:off x="304323" y="2547337"/>
          <a:ext cx="426053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038" tIns="0" rIns="161038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Palatino Linotype"/>
            </a:rPr>
            <a:t>Prototypical Inheritance</a:t>
          </a:r>
        </a:p>
      </dsp:txBody>
      <dsp:txXfrm>
        <a:off x="344672" y="2587686"/>
        <a:ext cx="4179834" cy="745862"/>
      </dsp:txXfrm>
    </dsp:sp>
    <dsp:sp modelId="{9C7D9C0F-CDB3-4E3B-AFAA-F2EBAD10B087}">
      <dsp:nvSpPr>
        <dsp:cNvPr id="0" name=""/>
        <dsp:cNvSpPr/>
      </dsp:nvSpPr>
      <dsp:spPr>
        <a:xfrm>
          <a:off x="0" y="4230697"/>
          <a:ext cx="60864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05881-5326-47F4-9601-2AAE717ED87D}">
      <dsp:nvSpPr>
        <dsp:cNvPr id="0" name=""/>
        <dsp:cNvSpPr/>
      </dsp:nvSpPr>
      <dsp:spPr>
        <a:xfrm>
          <a:off x="304323" y="3817417"/>
          <a:ext cx="426053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038" tIns="0" rIns="161038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Palatino Linotype"/>
            </a:rPr>
            <a:t>ES6 Classes</a:t>
          </a:r>
        </a:p>
      </dsp:txBody>
      <dsp:txXfrm>
        <a:off x="344672" y="3857766"/>
        <a:ext cx="4179834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E06D7-B214-431F-9358-525B1B0A88C0}">
      <dsp:nvSpPr>
        <dsp:cNvPr id="0" name=""/>
        <dsp:cNvSpPr/>
      </dsp:nvSpPr>
      <dsp:spPr>
        <a:xfrm>
          <a:off x="869528" y="1351536"/>
          <a:ext cx="2347205" cy="1173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 Light" panose="020F0302020204030204"/>
            </a:rPr>
            <a:t>BLUEPRINT</a:t>
          </a:r>
          <a:br>
            <a:rPr lang="en-US" sz="1500" b="1" u="sng" kern="1200">
              <a:latin typeface="Calibri Light" panose="020F0302020204030204"/>
            </a:rPr>
          </a:br>
          <a:r>
            <a:rPr lang="en-US" sz="1500" b="1" u="none" kern="1200">
              <a:latin typeface="Calibri Light" panose="020F0302020204030204"/>
            </a:rPr>
            <a:t>radius</a:t>
          </a:r>
          <a:br>
            <a:rPr lang="en-US" sz="1500" b="1" u="sng" kern="1200">
              <a:latin typeface="Calibri Light" panose="020F0302020204030204"/>
            </a:rPr>
          </a:br>
          <a:r>
            <a:rPr lang="en-US" sz="1500" b="1" u="none" kern="1200">
              <a:latin typeface="Calibri Light" panose="020F0302020204030204"/>
            </a:rPr>
            <a:t>location</a:t>
          </a:r>
          <a:br>
            <a:rPr lang="en-US" sz="1500" b="1" u="sng" kern="1200">
              <a:latin typeface="Calibri Light" panose="020F0302020204030204"/>
            </a:rPr>
          </a:br>
          <a:r>
            <a:rPr lang="en-US" sz="1500" b="1" u="none" kern="1200">
              <a:latin typeface="Calibri Light" panose="020F0302020204030204"/>
            </a:rPr>
            <a:t>draw</a:t>
          </a:r>
          <a:endParaRPr lang="en-US" sz="1500" b="1" u="none" kern="1200"/>
        </a:p>
      </dsp:txBody>
      <dsp:txXfrm>
        <a:off x="903902" y="1385910"/>
        <a:ext cx="2278457" cy="1104854"/>
      </dsp:txXfrm>
    </dsp:sp>
    <dsp:sp modelId="{8AEE84F8-9A35-41FE-A169-00AFEA16BCAE}">
      <dsp:nvSpPr>
        <dsp:cNvPr id="0" name=""/>
        <dsp:cNvSpPr/>
      </dsp:nvSpPr>
      <dsp:spPr>
        <a:xfrm rot="18289469">
          <a:off x="2864129" y="1236269"/>
          <a:ext cx="164409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44091" y="27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5072" y="1222413"/>
        <a:ext cx="82204" cy="82204"/>
      </dsp:txXfrm>
    </dsp:sp>
    <dsp:sp modelId="{172C6FD6-182C-4B60-9D4F-A83F86BA93E0}">
      <dsp:nvSpPr>
        <dsp:cNvPr id="0" name=""/>
        <dsp:cNvSpPr/>
      </dsp:nvSpPr>
      <dsp:spPr>
        <a:xfrm>
          <a:off x="4155616" y="1892"/>
          <a:ext cx="2347205" cy="1173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radius</a:t>
          </a:r>
          <a:r>
            <a:rPr lang="en-US" sz="1500" kern="1200"/>
            <a:t>: </a:t>
          </a:r>
          <a:r>
            <a:rPr lang="en-US" sz="1500" kern="1200">
              <a:latin typeface="Calibri Light" panose="020F0302020204030204"/>
            </a:rPr>
            <a:t>1</a:t>
          </a:r>
          <a:r>
            <a:rPr lang="en-US" sz="1500" kern="1200"/>
            <a:t>,</a:t>
          </a:r>
          <a:br>
            <a:rPr lang="en-US" sz="1500" kern="1200"/>
          </a:br>
          <a:r>
            <a:rPr lang="en-US" sz="1500" b="1" kern="1200"/>
            <a:t>location</a:t>
          </a:r>
          <a:r>
            <a:rPr lang="en-US" sz="1500" kern="1200"/>
            <a:t>: { x: </a:t>
          </a:r>
          <a:r>
            <a:rPr lang="en-US" sz="1500" kern="1200">
              <a:latin typeface="Calibri Light" panose="020F0302020204030204"/>
            </a:rPr>
            <a:t>1</a:t>
          </a:r>
          <a:r>
            <a:rPr lang="en-US" sz="1500" kern="1200"/>
            <a:t>, y: </a:t>
          </a:r>
          <a:r>
            <a:rPr lang="en-US" sz="1500" kern="1200">
              <a:latin typeface="Calibri Light" panose="020F0302020204030204"/>
            </a:rPr>
            <a:t>1</a:t>
          </a:r>
          <a:r>
            <a:rPr lang="en-US" sz="1500" kern="1200"/>
            <a:t> },</a:t>
          </a:r>
          <a:br>
            <a:rPr lang="en-US" sz="1500" kern="1200"/>
          </a:br>
          <a:r>
            <a:rPr lang="en-US" sz="1500" b="1" kern="1200"/>
            <a:t>draw</a:t>
          </a:r>
          <a:r>
            <a:rPr lang="en-US" sz="1500" kern="1200"/>
            <a:t>() {</a:t>
          </a:r>
          <a:br>
            <a:rPr lang="en-US" sz="1500" kern="1200"/>
          </a:br>
          <a:r>
            <a:rPr lang="en-US" sz="1500" kern="1200">
              <a:latin typeface="Calibri Light" panose="020F0302020204030204"/>
            </a:rPr>
            <a:t>   </a:t>
          </a:r>
          <a:r>
            <a:rPr lang="en-US" sz="1500" kern="1200"/>
            <a:t>console.log('draw')</a:t>
          </a:r>
          <a:br>
            <a:rPr lang="en-US" sz="1500" kern="1200"/>
          </a:br>
          <a:r>
            <a:rPr lang="en-US" sz="1500" kern="1200"/>
            <a:t>}</a:t>
          </a:r>
        </a:p>
      </dsp:txBody>
      <dsp:txXfrm>
        <a:off x="4189990" y="36266"/>
        <a:ext cx="2278457" cy="1104854"/>
      </dsp:txXfrm>
    </dsp:sp>
    <dsp:sp modelId="{3639DEBA-8DA5-4080-9ADB-61139E5478C8}">
      <dsp:nvSpPr>
        <dsp:cNvPr id="0" name=""/>
        <dsp:cNvSpPr/>
      </dsp:nvSpPr>
      <dsp:spPr>
        <a:xfrm>
          <a:off x="3216733" y="1911091"/>
          <a:ext cx="9388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38882" y="27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2702" y="1914865"/>
        <a:ext cx="46944" cy="46944"/>
      </dsp:txXfrm>
    </dsp:sp>
    <dsp:sp modelId="{A562E362-8F33-4B58-B768-61E462155490}">
      <dsp:nvSpPr>
        <dsp:cNvPr id="0" name=""/>
        <dsp:cNvSpPr/>
      </dsp:nvSpPr>
      <dsp:spPr>
        <a:xfrm>
          <a:off x="4155616" y="1351536"/>
          <a:ext cx="2347205" cy="1173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 Light" panose="020F0302020204030204"/>
            </a:rPr>
            <a:t>radius: 2</a:t>
          </a:r>
          <a:r>
            <a:rPr lang="en-US" sz="1500" b="0" kern="1200">
              <a:latin typeface="Calibri Light" panose="020F0302020204030204"/>
            </a:rPr>
            <a:t>,</a:t>
          </a:r>
          <a:br>
            <a:rPr lang="en-US" sz="1500" b="0" kern="1200">
              <a:latin typeface="Calibri Light" panose="020F0302020204030204"/>
            </a:rPr>
          </a:br>
          <a:r>
            <a:rPr lang="en-US" sz="1500" b="1" kern="1200"/>
            <a:t>location</a:t>
          </a:r>
          <a:r>
            <a:rPr lang="en-US" sz="1500" b="0" kern="1200"/>
            <a:t>: { x: </a:t>
          </a:r>
          <a:r>
            <a:rPr lang="en-US" sz="1500" b="0" kern="1200">
              <a:latin typeface="Calibri Light" panose="020F0302020204030204"/>
            </a:rPr>
            <a:t>2</a:t>
          </a:r>
          <a:r>
            <a:rPr lang="en-US" sz="1500" b="0" kern="1200"/>
            <a:t>, y: </a:t>
          </a:r>
          <a:r>
            <a:rPr lang="en-US" sz="1500" b="0" kern="1200">
              <a:latin typeface="Calibri Light" panose="020F0302020204030204"/>
            </a:rPr>
            <a:t>2</a:t>
          </a:r>
          <a:r>
            <a:rPr lang="en-US" sz="1500" b="0" kern="1200"/>
            <a:t> },</a:t>
          </a:r>
          <a:br>
            <a:rPr lang="en-US" sz="1500" b="0" kern="1200"/>
          </a:br>
          <a:r>
            <a:rPr lang="en-US" sz="1500" b="1" kern="1200"/>
            <a:t>draw</a:t>
          </a:r>
          <a:r>
            <a:rPr lang="en-US" sz="1500" b="0" kern="1200"/>
            <a:t>() {</a:t>
          </a:r>
          <a:br>
            <a:rPr lang="en-US" sz="1500" b="0" kern="1200"/>
          </a:br>
          <a:r>
            <a:rPr lang="en-US" sz="1500" b="0" kern="1200"/>
            <a:t>   console.log('draw')</a:t>
          </a:r>
          <a:br>
            <a:rPr lang="en-US" sz="1500" b="0" kern="1200"/>
          </a:br>
          <a:r>
            <a:rPr lang="en-US" sz="1500" b="0" kern="1200"/>
            <a:t>}</a:t>
          </a:r>
        </a:p>
      </dsp:txBody>
      <dsp:txXfrm>
        <a:off x="4189990" y="1385910"/>
        <a:ext cx="2278457" cy="1104854"/>
      </dsp:txXfrm>
    </dsp:sp>
    <dsp:sp modelId="{ADA5C2D5-536F-4B6C-ACBE-E0B5FF2A48A3}">
      <dsp:nvSpPr>
        <dsp:cNvPr id="0" name=""/>
        <dsp:cNvSpPr/>
      </dsp:nvSpPr>
      <dsp:spPr>
        <a:xfrm rot="3310531">
          <a:off x="2864129" y="2585913"/>
          <a:ext cx="164409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44091" y="27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5072" y="2572056"/>
        <a:ext cx="82204" cy="82204"/>
      </dsp:txXfrm>
    </dsp:sp>
    <dsp:sp modelId="{50C7CAAC-C755-471E-9B66-03237B6B2C03}">
      <dsp:nvSpPr>
        <dsp:cNvPr id="0" name=""/>
        <dsp:cNvSpPr/>
      </dsp:nvSpPr>
      <dsp:spPr>
        <a:xfrm>
          <a:off x="4155616" y="2701179"/>
          <a:ext cx="2347205" cy="1173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radius</a:t>
          </a:r>
          <a:r>
            <a:rPr lang="en-US" sz="1500" kern="1200"/>
            <a:t>: </a:t>
          </a:r>
          <a:r>
            <a:rPr lang="en-US" sz="1500" kern="1200">
              <a:latin typeface="Calibri Light" panose="020F0302020204030204"/>
            </a:rPr>
            <a:t>3</a:t>
          </a:r>
          <a:r>
            <a:rPr lang="en-US" sz="1500" kern="1200"/>
            <a:t>,</a:t>
          </a:r>
          <a:br>
            <a:rPr lang="en-US" sz="1500" kern="1200"/>
          </a:br>
          <a:r>
            <a:rPr lang="en-US" sz="1500" b="1" kern="1200"/>
            <a:t>location</a:t>
          </a:r>
          <a:r>
            <a:rPr lang="en-US" sz="1500" kern="1200"/>
            <a:t>: { x: </a:t>
          </a:r>
          <a:r>
            <a:rPr lang="en-US" sz="1500" kern="1200">
              <a:latin typeface="Calibri Light" panose="020F0302020204030204"/>
            </a:rPr>
            <a:t>3</a:t>
          </a:r>
          <a:r>
            <a:rPr lang="en-US" sz="1500" kern="1200"/>
            <a:t>, y: </a:t>
          </a:r>
          <a:r>
            <a:rPr lang="en-US" sz="1500" kern="1200">
              <a:latin typeface="Calibri Light" panose="020F0302020204030204"/>
            </a:rPr>
            <a:t>3</a:t>
          </a:r>
          <a:r>
            <a:rPr lang="en-US" sz="1500" kern="1200"/>
            <a:t> },</a:t>
          </a:r>
          <a:br>
            <a:rPr lang="en-US" sz="1500" kern="1200"/>
          </a:br>
          <a:r>
            <a:rPr lang="en-US" sz="1500" b="1" kern="1200"/>
            <a:t>draw</a:t>
          </a:r>
          <a:r>
            <a:rPr lang="en-US" sz="1500" kern="1200"/>
            <a:t>() {</a:t>
          </a:r>
          <a:br>
            <a:rPr lang="en-US" sz="1500" kern="1200"/>
          </a:br>
          <a:r>
            <a:rPr lang="en-US" sz="1500" kern="1200"/>
            <a:t>   console.log('draw')</a:t>
          </a:r>
          <a:br>
            <a:rPr lang="en-US" sz="1500" kern="1200"/>
          </a:br>
          <a:r>
            <a:rPr lang="en-US" sz="1500" kern="1200"/>
            <a:t>}</a:t>
          </a:r>
        </a:p>
      </dsp:txBody>
      <dsp:txXfrm>
        <a:off x="4189990" y="2735553"/>
        <a:ext cx="2278457" cy="1104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B722B-2F92-4313-BDF1-309F5055F160}">
      <dsp:nvSpPr>
        <dsp:cNvPr id="0" name=""/>
        <dsp:cNvSpPr/>
      </dsp:nvSpPr>
      <dsp:spPr>
        <a:xfrm>
          <a:off x="3052762" y="2253233"/>
          <a:ext cx="1670616" cy="579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941"/>
              </a:lnTo>
              <a:lnTo>
                <a:pt x="1670616" y="289941"/>
              </a:lnTo>
              <a:lnTo>
                <a:pt x="1670616" y="5798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9244-70C1-4AE7-807D-3C9C7881E48F}">
      <dsp:nvSpPr>
        <dsp:cNvPr id="0" name=""/>
        <dsp:cNvSpPr/>
      </dsp:nvSpPr>
      <dsp:spPr>
        <a:xfrm>
          <a:off x="1382146" y="2253233"/>
          <a:ext cx="1670616" cy="579883"/>
        </a:xfrm>
        <a:custGeom>
          <a:avLst/>
          <a:gdLst/>
          <a:ahLst/>
          <a:cxnLst/>
          <a:rect l="0" t="0" r="0" b="0"/>
          <a:pathLst>
            <a:path>
              <a:moveTo>
                <a:pt x="1670616" y="0"/>
              </a:moveTo>
              <a:lnTo>
                <a:pt x="1670616" y="289941"/>
              </a:lnTo>
              <a:lnTo>
                <a:pt x="0" y="289941"/>
              </a:lnTo>
              <a:lnTo>
                <a:pt x="0" y="5798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37BDB-B580-4698-9346-EDBD8F58EC3B}">
      <dsp:nvSpPr>
        <dsp:cNvPr id="0" name=""/>
        <dsp:cNvSpPr/>
      </dsp:nvSpPr>
      <dsp:spPr>
        <a:xfrm>
          <a:off x="1672088" y="872558"/>
          <a:ext cx="2761348" cy="13806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latin typeface="Palatino Linotype"/>
            </a:rPr>
            <a:t>Shape</a:t>
          </a:r>
          <a:br>
            <a:rPr lang="en-US" sz="3000" kern="1200">
              <a:latin typeface="Palatino Linotype"/>
            </a:rPr>
          </a:br>
          <a:r>
            <a:rPr lang="en-US" sz="3000" kern="1200">
              <a:latin typeface="Palatino Linotype"/>
            </a:rPr>
            <a:t>draw()</a:t>
          </a:r>
        </a:p>
      </dsp:txBody>
      <dsp:txXfrm>
        <a:off x="1672088" y="872558"/>
        <a:ext cx="2761348" cy="1380674"/>
      </dsp:txXfrm>
    </dsp:sp>
    <dsp:sp modelId="{AB867889-44C6-4CB7-AAE3-651B761E8696}">
      <dsp:nvSpPr>
        <dsp:cNvPr id="0" name=""/>
        <dsp:cNvSpPr/>
      </dsp:nvSpPr>
      <dsp:spPr>
        <a:xfrm>
          <a:off x="1471" y="2833116"/>
          <a:ext cx="2761348" cy="13806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latin typeface="Palatino Linotype"/>
            </a:rPr>
            <a:t>Circle</a:t>
          </a:r>
          <a:br>
            <a:rPr lang="en-US" sz="3000" kern="1200">
              <a:latin typeface="Palatino Linotype"/>
            </a:rPr>
          </a:br>
          <a:r>
            <a:rPr lang="en-US" sz="3000" kern="1200">
              <a:latin typeface="Palatino Linotype"/>
            </a:rPr>
            <a:t>override draw()</a:t>
          </a:r>
        </a:p>
      </dsp:txBody>
      <dsp:txXfrm>
        <a:off x="1471" y="2833116"/>
        <a:ext cx="2761348" cy="1380674"/>
      </dsp:txXfrm>
    </dsp:sp>
    <dsp:sp modelId="{60B64B5D-2018-4A2A-9DE1-D3519D778D3F}">
      <dsp:nvSpPr>
        <dsp:cNvPr id="0" name=""/>
        <dsp:cNvSpPr/>
      </dsp:nvSpPr>
      <dsp:spPr>
        <a:xfrm>
          <a:off x="3342704" y="2833116"/>
          <a:ext cx="2761348" cy="13806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latin typeface="Palatino Linotype"/>
            </a:rPr>
            <a:t>Square</a:t>
          </a:r>
          <a:br>
            <a:rPr lang="en-US" sz="3000" kern="1200">
              <a:latin typeface="Calibri Light" panose="020F0302020204030204"/>
            </a:rPr>
          </a:br>
          <a:r>
            <a:rPr lang="en-US" sz="3000" kern="1200">
              <a:latin typeface="Palatino Linotype"/>
            </a:rPr>
            <a:t>override draw()</a:t>
          </a:r>
        </a:p>
      </dsp:txBody>
      <dsp:txXfrm>
        <a:off x="3342704" y="2833116"/>
        <a:ext cx="2761348" cy="138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5C5F57D-29C3-4319-A30D-72996B776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34" y="188684"/>
            <a:ext cx="2836363" cy="9655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4F647-C878-451C-B5E3-58F4D673FEAC}"/>
              </a:ext>
            </a:extLst>
          </p:cNvPr>
          <p:cNvSpPr txBox="1"/>
          <p:nvPr/>
        </p:nvSpPr>
        <p:spPr>
          <a:xfrm>
            <a:off x="623824" y="2415958"/>
            <a:ext cx="11146072" cy="30356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accent2"/>
                </a:solidFill>
                <a:latin typeface="Palatino Linotype"/>
                <a:ea typeface="+mn-lt"/>
                <a:cs typeface="+mn-lt"/>
              </a:rPr>
              <a:t>CLOSURES</a:t>
            </a:r>
          </a:p>
          <a:p>
            <a:pPr>
              <a:lnSpc>
                <a:spcPct val="150000"/>
              </a:lnSpc>
            </a:pPr>
            <a:r>
              <a:rPr lang="en-US" sz="4400" b="1">
                <a:latin typeface="Palatino Linotype"/>
                <a:ea typeface="+mn-lt"/>
                <a:cs typeface="+mn-lt"/>
              </a:rPr>
              <a:t> PROTOTYPAL INHERITANCE </a:t>
            </a:r>
          </a:p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accent2"/>
                </a:solidFill>
                <a:latin typeface="Palatino Linotype"/>
                <a:ea typeface="+mn-lt"/>
                <a:cs typeface="+mn-lt"/>
              </a:rPr>
              <a:t>OBJECT ORIENTED PROGRAMMING</a:t>
            </a:r>
            <a:endParaRPr lang="en-US" sz="4400" b="1">
              <a:solidFill>
                <a:schemeClr val="accent2"/>
              </a:solidFill>
              <a:latin typeface="Palatino Linotype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9223E-14E5-4500-99BA-0D6072629803}"/>
              </a:ext>
            </a:extLst>
          </p:cNvPr>
          <p:cNvSpPr txBox="1"/>
          <p:nvPr/>
        </p:nvSpPr>
        <p:spPr>
          <a:xfrm>
            <a:off x="466725" y="6210300"/>
            <a:ext cx="3314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Internship Spring 2021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73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29C-D0FA-478C-82BD-A1A5813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700"/>
            <a:ext cx="10515600" cy="98266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Palatino Linotype"/>
                <a:ea typeface="+mj-lt"/>
                <a:cs typeface="+mj-lt"/>
              </a:rPr>
              <a:t>Closure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3A8C-23D4-4DB7-A254-B5B1408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We're ready to define closure:</a:t>
            </a:r>
          </a:p>
          <a:p>
            <a:pPr lvl="1" indent="0">
              <a:buNone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Closure is observed when a function uses variable(s) from outer scope(s) even while running in a scope where those variable(s) wouldn't be accessible.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0000"/>
                </a:solidFill>
                <a:cs typeface="Calibri"/>
              </a:rPr>
              <a:t>The key parts of this definition are:</a:t>
            </a:r>
            <a:endParaRPr lang="en-US" sz="2800">
              <a:solidFill>
                <a:srgbClr val="AFABAB"/>
              </a:solidFill>
              <a:cs typeface="Calibri"/>
            </a:endParaRPr>
          </a:p>
          <a:p>
            <a:pPr marL="800100" lvl="1" indent="-342900"/>
            <a:r>
              <a:rPr lang="en-US" sz="2000">
                <a:solidFill>
                  <a:srgbClr val="000000"/>
                </a:solidFill>
                <a:cs typeface="Calibri"/>
              </a:rPr>
              <a:t>Must be a function involved</a:t>
            </a:r>
          </a:p>
          <a:p>
            <a:pPr marL="800100" lvl="1" indent="-342900"/>
            <a:r>
              <a:rPr lang="en-US" sz="2000">
                <a:solidFill>
                  <a:srgbClr val="000000"/>
                </a:solidFill>
                <a:cs typeface="Calibri"/>
              </a:rPr>
              <a:t>Must reference at least one variable from an outer scope</a:t>
            </a:r>
          </a:p>
          <a:p>
            <a:pPr marL="800100" lvl="1" indent="-342900"/>
            <a:r>
              <a:rPr lang="en-US" sz="2000">
                <a:solidFill>
                  <a:srgbClr val="000000"/>
                </a:solidFill>
                <a:cs typeface="Calibri"/>
              </a:rPr>
              <a:t>Must be invoked in a different branch of the scope chain from the variable(s).</a:t>
            </a:r>
          </a:p>
        </p:txBody>
      </p:sp>
    </p:spTree>
    <p:extLst>
      <p:ext uri="{BB962C8B-B14F-4D97-AF65-F5344CB8AC3E}">
        <p14:creationId xmlns:p14="http://schemas.microsoft.com/office/powerpoint/2010/main" val="149438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939800"/>
          </a:xfrm>
        </p:spPr>
        <p:txBody>
          <a:bodyPr>
            <a:normAutofit/>
          </a:bodyPr>
          <a:lstStyle/>
          <a:p>
            <a:r>
              <a:rPr lang="en-US" sz="4800">
                <a:latin typeface="Palatino Linotype"/>
                <a:cs typeface="Calibri Light"/>
              </a:rPr>
              <a:t>Object Oriented Programming</a:t>
            </a:r>
            <a:endParaRPr lang="en-US" sz="4800"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8CDC47-4717-40AB-AD3E-C2E621E3726C}"/>
              </a:ext>
            </a:extLst>
          </p:cNvPr>
          <p:cNvSpPr/>
          <p:nvPr/>
        </p:nvSpPr>
        <p:spPr>
          <a:xfrm>
            <a:off x="1524000" y="2790825"/>
            <a:ext cx="5200650" cy="10382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Objects interacting with one another through methods and properties</a:t>
            </a:r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A146B9-17C4-4DD1-A586-02571DCD3CFF}"/>
              </a:ext>
            </a:extLst>
          </p:cNvPr>
          <p:cNvSpPr/>
          <p:nvPr/>
        </p:nvSpPr>
        <p:spPr>
          <a:xfrm>
            <a:off x="4857750" y="4314825"/>
            <a:ext cx="5619750" cy="104775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Used to store data, structure applications into modules and keep code clean.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B18-0789-4845-A60E-1F022D42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975" y="117475"/>
            <a:ext cx="4638675" cy="1344613"/>
          </a:xfrm>
        </p:spPr>
        <p:txBody>
          <a:bodyPr/>
          <a:lstStyle/>
          <a:p>
            <a:r>
              <a:rPr lang="en-US" sz="4800">
                <a:latin typeface="Palatino Linotype"/>
              </a:rPr>
              <a:t>Benefits of OOP</a:t>
            </a:r>
            <a:endParaRPr lang="en-US"/>
          </a:p>
        </p:txBody>
      </p:sp>
      <p:graphicFrame>
        <p:nvGraphicFramePr>
          <p:cNvPr id="34" name="Diagram 34">
            <a:extLst>
              <a:ext uri="{FF2B5EF4-FFF2-40B4-BE49-F238E27FC236}">
                <a16:creationId xmlns:a16="http://schemas.microsoft.com/office/drawing/2014/main" id="{F678F632-B480-422B-AD70-8ECB2036E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854817"/>
              </p:ext>
            </p:extLst>
          </p:nvPr>
        </p:nvGraphicFramePr>
        <p:xfrm>
          <a:off x="762000" y="1790700"/>
          <a:ext cx="75438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87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7185-E945-4467-B196-3EA059F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Encapsulation</a:t>
            </a:r>
            <a:endParaRPr lang="en-US" sz="4800">
              <a:latin typeface="Palatino Linotype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218FCF-8909-4788-834F-3F6AD7749576}"/>
              </a:ext>
            </a:extLst>
          </p:cNvPr>
          <p:cNvSpPr/>
          <p:nvPr/>
        </p:nvSpPr>
        <p:spPr>
          <a:xfrm>
            <a:off x="2628900" y="1933575"/>
            <a:ext cx="5505450" cy="2362200"/>
          </a:xfrm>
          <a:prstGeom prst="roundRect">
            <a:avLst/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A500B5-F47B-4D9D-9E27-6F5CBD8FA878}"/>
              </a:ext>
            </a:extLst>
          </p:cNvPr>
          <p:cNvSpPr/>
          <p:nvPr/>
        </p:nvSpPr>
        <p:spPr>
          <a:xfrm>
            <a:off x="3667125" y="2190750"/>
            <a:ext cx="723900" cy="71437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alatino Linotype"/>
              </a:rPr>
              <a:t>x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14186-8498-42E7-A204-FE639360C3EF}"/>
              </a:ext>
            </a:extLst>
          </p:cNvPr>
          <p:cNvSpPr/>
          <p:nvPr/>
        </p:nvSpPr>
        <p:spPr>
          <a:xfrm>
            <a:off x="4953000" y="2190750"/>
            <a:ext cx="742950" cy="70485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latin typeface="Palatino Linotype"/>
              </a:rPr>
              <a:t>y</a:t>
            </a:r>
            <a:endParaRPr 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E031B0-CD38-463C-A31F-3C5A07034F46}"/>
              </a:ext>
            </a:extLst>
          </p:cNvPr>
          <p:cNvSpPr/>
          <p:nvPr/>
        </p:nvSpPr>
        <p:spPr>
          <a:xfrm>
            <a:off x="6372225" y="2171700"/>
            <a:ext cx="714375" cy="70485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alatino Linotype"/>
              </a:rPr>
              <a:t>z</a:t>
            </a:r>
            <a:endParaRPr lang="en-US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0D1C4-3A45-4B2E-9C2E-D039BE387971}"/>
              </a:ext>
            </a:extLst>
          </p:cNvPr>
          <p:cNvSpPr/>
          <p:nvPr/>
        </p:nvSpPr>
        <p:spPr>
          <a:xfrm>
            <a:off x="3267075" y="3429000"/>
            <a:ext cx="714375" cy="70485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Palatino Linotype"/>
                <a:cs typeface="Calibri"/>
              </a:rPr>
              <a:t>fn</a:t>
            </a:r>
            <a:r>
              <a:rPr lang="en-US" sz="1400">
                <a:latin typeface="Palatino Linotype"/>
                <a:cs typeface="Calibri"/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33B676-4BBD-4E95-8B0D-CFF4ECB39E46}"/>
              </a:ext>
            </a:extLst>
          </p:cNvPr>
          <p:cNvSpPr/>
          <p:nvPr/>
        </p:nvSpPr>
        <p:spPr>
          <a:xfrm>
            <a:off x="4448175" y="3428999"/>
            <a:ext cx="714375" cy="70485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alatino Linotype"/>
                <a:cs typeface="Calibri"/>
              </a:rPr>
              <a:t>fn</a:t>
            </a:r>
            <a:r>
              <a:rPr lang="en-US" sz="1400">
                <a:latin typeface="Palatino Linotype"/>
                <a:cs typeface="Calibri"/>
              </a:rPr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4DA11D-30BD-4DD2-A0E6-4A643C60E0E4}"/>
              </a:ext>
            </a:extLst>
          </p:cNvPr>
          <p:cNvSpPr/>
          <p:nvPr/>
        </p:nvSpPr>
        <p:spPr>
          <a:xfrm>
            <a:off x="5619750" y="3428999"/>
            <a:ext cx="714375" cy="70485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alatino Linotype"/>
                <a:cs typeface="Calibri"/>
              </a:rPr>
              <a:t>fn</a:t>
            </a:r>
            <a:r>
              <a:rPr lang="en-US" sz="1400">
                <a:latin typeface="Palatino Linotype"/>
                <a:cs typeface="Calibri"/>
              </a:rPr>
              <a:t>()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DCCED6-5E2E-4225-A8DF-288E427314BA}"/>
              </a:ext>
            </a:extLst>
          </p:cNvPr>
          <p:cNvSpPr/>
          <p:nvPr/>
        </p:nvSpPr>
        <p:spPr>
          <a:xfrm>
            <a:off x="6734175" y="3428999"/>
            <a:ext cx="714375" cy="70485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alatino Linotype"/>
                <a:cs typeface="Calibri"/>
              </a:rPr>
              <a:t>fn</a:t>
            </a:r>
            <a:r>
              <a:rPr lang="en-US" sz="1400">
                <a:latin typeface="Palatino Linotype"/>
                <a:cs typeface="Calibri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FD903-BA4F-40BD-9278-6E85F60F4014}"/>
              </a:ext>
            </a:extLst>
          </p:cNvPr>
          <p:cNvSpPr txBox="1"/>
          <p:nvPr/>
        </p:nvSpPr>
        <p:spPr>
          <a:xfrm>
            <a:off x="2419350" y="5181600"/>
            <a:ext cx="57245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Palatino Linotype"/>
              </a:rPr>
              <a:t>Grouping properties and methods that operate on them under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218003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D150-1CF6-4734-848E-F16589F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Abstraction</a:t>
            </a:r>
            <a:endParaRPr lang="en-US" sz="4800">
              <a:latin typeface="Palatino Linotyp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A6D6C-3E9F-4DD5-BE42-4ABDA505F8F4}"/>
              </a:ext>
            </a:extLst>
          </p:cNvPr>
          <p:cNvSpPr txBox="1"/>
          <p:nvPr/>
        </p:nvSpPr>
        <p:spPr>
          <a:xfrm>
            <a:off x="4343400" y="2571750"/>
            <a:ext cx="3752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2">
                    <a:lumMod val="75000"/>
                  </a:schemeClr>
                </a:solidFill>
                <a:latin typeface="Palatino Linotype"/>
                <a:ea typeface="+mn-lt"/>
                <a:cs typeface="+mn-lt"/>
              </a:rPr>
              <a:t>Hide the Details</a:t>
            </a:r>
            <a:endParaRPr lang="en-US" sz="3600">
              <a:solidFill>
                <a:schemeClr val="bg2">
                  <a:lumMod val="75000"/>
                </a:schemeClr>
              </a:solidFill>
              <a:latin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AEC21-D720-4279-8A51-0DB2E4E79734}"/>
              </a:ext>
            </a:extLst>
          </p:cNvPr>
          <p:cNvSpPr txBox="1"/>
          <p:nvPr/>
        </p:nvSpPr>
        <p:spPr>
          <a:xfrm>
            <a:off x="3990975" y="4000500"/>
            <a:ext cx="44481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Palatino Linotype"/>
                <a:ea typeface="+mn-lt"/>
                <a:cs typeface="+mn-lt"/>
              </a:rPr>
              <a:t>Show the Essentials</a:t>
            </a:r>
            <a:endParaRPr lang="en-US" sz="3600"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96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4372-DDC1-4409-B9F6-CDC3236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5" y="69850"/>
            <a:ext cx="4905375" cy="1335088"/>
          </a:xfrm>
        </p:spPr>
        <p:txBody>
          <a:bodyPr/>
          <a:lstStyle/>
          <a:p>
            <a:r>
              <a:rPr lang="en-US" b="1">
                <a:latin typeface="Palatino Linotype"/>
                <a:cs typeface="Calibri Light"/>
              </a:rPr>
              <a:t>OUTLINE</a:t>
            </a:r>
            <a:endParaRPr lang="en-US" b="1">
              <a:latin typeface="Palatino Linotype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77C17171-80EA-44D4-806C-1ED73C645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633056"/>
              </p:ext>
            </p:extLst>
          </p:nvPr>
        </p:nvGraphicFramePr>
        <p:xfrm>
          <a:off x="552450" y="1409700"/>
          <a:ext cx="6086475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35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BCA4-54E4-446D-8663-0D83F376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Object literals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F5FD54E-E3AD-49BE-AC77-A8D4BC18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52" y="1533525"/>
            <a:ext cx="3731171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88D-C83C-4DC6-A216-0027B883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Factories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D318226-3367-4FA7-9687-68DFD8E7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103120"/>
            <a:ext cx="4714875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5BA1-8DBA-402B-8E16-F29175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Palatino Linotype"/>
                <a:cs typeface="Calibri Light"/>
              </a:rPr>
              <a:t>Constructor Function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7BCCFA1B-205F-42EC-9F0F-4A9702ECC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377835"/>
              </p:ext>
            </p:extLst>
          </p:nvPr>
        </p:nvGraphicFramePr>
        <p:xfrm>
          <a:off x="1990725" y="2247900"/>
          <a:ext cx="737235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21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265-7E33-40A0-A698-0B6863E8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Palatino Linotype"/>
              </a:rPr>
              <a:t>Constructor Property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F15A-5ED1-44A2-923E-C6ADADCB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975"/>
            <a:ext cx="10515600" cy="3836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Palatino Linotype"/>
                <a:ea typeface="+mn-lt"/>
                <a:cs typeface="+mn-lt"/>
              </a:rPr>
              <a:t>Factory Function</a:t>
            </a:r>
            <a:r>
              <a:rPr lang="en-US">
                <a:latin typeface="Palatino Linotype"/>
                <a:ea typeface="+mn-lt"/>
                <a:cs typeface="+mn-lt"/>
              </a:rPr>
              <a:t> – return an object from a function.</a:t>
            </a:r>
          </a:p>
          <a:p>
            <a:endParaRPr lang="en-US">
              <a:latin typeface="Palatino Linotype"/>
              <a:cs typeface="Calibri"/>
            </a:endParaRPr>
          </a:p>
          <a:p>
            <a:r>
              <a:rPr lang="en-US" b="1">
                <a:latin typeface="Palatino Linotype"/>
                <a:cs typeface="Calibri"/>
              </a:rPr>
              <a:t>Constructor Function</a:t>
            </a:r>
            <a:r>
              <a:rPr lang="en-US">
                <a:latin typeface="Palatino Linotype"/>
                <a:cs typeface="Calibri"/>
              </a:rPr>
              <a:t> - </a:t>
            </a:r>
            <a:r>
              <a:rPr lang="en-US">
                <a:latin typeface="Palatino Linotype"/>
                <a:ea typeface="+mn-lt"/>
                <a:cs typeface="+mn-lt"/>
              </a:rPr>
              <a:t>use </a:t>
            </a:r>
            <a:r>
              <a:rPr lang="en-US" b="1">
                <a:latin typeface="Palatino Linotype"/>
                <a:ea typeface="+mn-lt"/>
                <a:cs typeface="+mn-lt"/>
              </a:rPr>
              <a:t>this </a:t>
            </a:r>
            <a:r>
              <a:rPr lang="en-US">
                <a:latin typeface="Palatino Linotype"/>
                <a:ea typeface="+mn-lt"/>
                <a:cs typeface="+mn-lt"/>
              </a:rPr>
              <a:t>keyword with the </a:t>
            </a:r>
            <a:r>
              <a:rPr lang="en-US" b="1">
                <a:latin typeface="Palatino Linotype"/>
                <a:ea typeface="+mn-lt"/>
                <a:cs typeface="+mn-lt"/>
              </a:rPr>
              <a:t>new </a:t>
            </a:r>
            <a:r>
              <a:rPr lang="en-US">
                <a:latin typeface="Palatino Linotype"/>
                <a:ea typeface="+mn-lt"/>
                <a:cs typeface="+mn-lt"/>
              </a:rPr>
              <a:t>operator.</a:t>
            </a:r>
            <a:endParaRPr lang="en-US">
              <a:latin typeface="Palatino Linotype"/>
              <a:cs typeface="Calibri"/>
            </a:endParaRPr>
          </a:p>
          <a:p>
            <a:endParaRPr lang="en-US">
              <a:latin typeface="Palatino Linotype"/>
              <a:ea typeface="+mn-lt"/>
              <a:cs typeface="+mn-lt"/>
            </a:endParaRPr>
          </a:p>
          <a:p>
            <a:r>
              <a:rPr lang="en-US" b="1">
                <a:latin typeface="Palatino Linotype"/>
                <a:ea typeface="+mn-lt"/>
                <a:cs typeface="+mn-lt"/>
              </a:rPr>
              <a:t>Constructor property </a:t>
            </a:r>
            <a:r>
              <a:rPr lang="en-US">
                <a:latin typeface="Palatino Linotype"/>
                <a:ea typeface="+mn-lt"/>
                <a:cs typeface="+mn-lt"/>
              </a:rPr>
              <a:t>- reference of the function that was used to construct an object.</a:t>
            </a:r>
          </a:p>
          <a:p>
            <a:endParaRPr lang="en-US"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0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6449-28C9-4960-8A00-300E504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9A9D-258A-4906-905B-9F34970F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Palatino Linotype"/>
                <a:cs typeface="Calibri"/>
              </a:rPr>
              <a:t>Scope</a:t>
            </a:r>
          </a:p>
          <a:p>
            <a:endParaRPr lang="en-US" sz="3600" b="1">
              <a:solidFill>
                <a:schemeClr val="accent2"/>
              </a:solidFill>
              <a:latin typeface="Palatino Linotype"/>
              <a:cs typeface="Calibri"/>
            </a:endParaRPr>
          </a:p>
          <a:p>
            <a:r>
              <a:rPr lang="en-US" sz="3600" b="1">
                <a:latin typeface="Palatino Linotype"/>
                <a:cs typeface="Calibri"/>
              </a:rPr>
              <a:t>Closure</a:t>
            </a:r>
          </a:p>
          <a:p>
            <a:endParaRPr lang="en-US" sz="3600" b="1">
              <a:solidFill>
                <a:srgbClr val="000000"/>
              </a:solidFill>
              <a:latin typeface="Palatino Linotype"/>
              <a:cs typeface="Calibri"/>
            </a:endParaRPr>
          </a:p>
          <a:p>
            <a:r>
              <a:rPr lang="en-US" sz="3600" b="1">
                <a:solidFill>
                  <a:schemeClr val="accent2"/>
                </a:solidFill>
                <a:latin typeface="Palatino Linotype"/>
                <a:cs typeface="Calibri"/>
              </a:rPr>
              <a:t>Prototypical Inheritance</a:t>
            </a:r>
          </a:p>
          <a:p>
            <a:endParaRPr lang="en-US" sz="3600" b="1">
              <a:solidFill>
                <a:schemeClr val="accent2"/>
              </a:solidFill>
              <a:latin typeface="Palatino Linotype"/>
              <a:cs typeface="Calibri"/>
            </a:endParaRPr>
          </a:p>
          <a:p>
            <a:r>
              <a:rPr lang="en-US" sz="3600" b="1">
                <a:latin typeface="Palatino Linotype"/>
                <a:cs typeface="Calibri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74775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DEBC3-527F-4809-9F6E-212E4F18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latin typeface="Palatino Linotype"/>
                <a:ea typeface="+mj-lt"/>
                <a:cs typeface="+mj-lt"/>
              </a:rPr>
              <a:t>Functions are objects</a:t>
            </a:r>
            <a:endParaRPr lang="en-US" sz="4000">
              <a:latin typeface="Palatino Linotype"/>
              <a:cs typeface="Calibri Light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9B5DF64B-A1AA-4791-B743-B644F338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78" y="4685359"/>
            <a:ext cx="10175630" cy="1936999"/>
          </a:xfrm>
        </p:spPr>
        <p:txBody>
          <a:bodyPr anchor="ctr">
            <a:normAutofit/>
          </a:bodyPr>
          <a:lstStyle/>
          <a:p>
            <a:r>
              <a:rPr lang="en-US" sz="2400" b="1">
                <a:latin typeface="Palatino Linotype"/>
                <a:ea typeface="+mn-lt"/>
                <a:cs typeface="+mn-lt"/>
              </a:rPr>
              <a:t>“function name() {}” syntax</a:t>
            </a:r>
          </a:p>
          <a:p>
            <a:r>
              <a:rPr lang="en-US" sz="2400" b="1">
                <a:latin typeface="Palatino Linotype"/>
                <a:ea typeface="+mn-lt"/>
                <a:cs typeface="+mn-lt"/>
              </a:rPr>
              <a:t>Adding or removing properties</a:t>
            </a:r>
            <a:endParaRPr lang="en-US" sz="2400">
              <a:latin typeface="Palatino Linotype"/>
              <a:ea typeface="+mn-lt"/>
              <a:cs typeface="+mn-l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55C05-FDBA-49F7-9EE0-EB493FBF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0" y="1937607"/>
            <a:ext cx="10515595" cy="24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4B2B-3968-46D1-9FD3-677DE715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Coding Examples</a:t>
            </a:r>
            <a:endParaRPr lang="en-US" sz="4800">
              <a:latin typeface="Palatino Linoty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8179-219B-4918-9835-3E1A6005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Palatino Linotype"/>
              </a:rPr>
              <a:t>Abstraction</a:t>
            </a:r>
            <a:r>
              <a:rPr lang="en-US">
                <a:latin typeface="Palatino Linotype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Palatino Linotype"/>
            </a:endParaRPr>
          </a:p>
          <a:p>
            <a:r>
              <a:rPr lang="en-US" b="1">
                <a:latin typeface="Palatino Linotype"/>
              </a:rPr>
              <a:t>Private Properties and Methods</a:t>
            </a:r>
            <a:endParaRPr lang="en-US">
              <a:ea typeface="+mn-lt"/>
              <a:cs typeface="+mn-lt"/>
            </a:endParaRPr>
          </a:p>
          <a:p>
            <a:endParaRPr lang="en-US" b="1">
              <a:latin typeface="Palatino Linotype"/>
            </a:endParaRPr>
          </a:p>
          <a:p>
            <a:r>
              <a:rPr lang="en-US" b="1">
                <a:latin typeface="Palatino Linotype"/>
              </a:rPr>
              <a:t>Getters and setters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b="1">
              <a:latin typeface="Palatino Linotype"/>
              <a:ea typeface="+mn-lt"/>
              <a:cs typeface="+mn-lt"/>
            </a:endParaRPr>
          </a:p>
          <a:p>
            <a:r>
              <a:rPr lang="en-US" b="1">
                <a:latin typeface="Palatino Linotype"/>
                <a:cs typeface="Calibri"/>
              </a:rPr>
              <a:t>Inheritance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95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55B6-C45D-483D-8160-890A61D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584"/>
            <a:ext cx="10515600" cy="1191698"/>
          </a:xfrm>
        </p:spPr>
        <p:txBody>
          <a:bodyPr/>
          <a:lstStyle/>
          <a:p>
            <a:pPr algn="ctr"/>
            <a:r>
              <a:rPr lang="en-US">
                <a:latin typeface="Palatino Linotype"/>
              </a:rPr>
              <a:t>Abstraction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4" name="Picture 4" descr="A picture containing text, indoor, monitor, microwave&#10;&#10;Description automatically generated">
            <a:extLst>
              <a:ext uri="{FF2B5EF4-FFF2-40B4-BE49-F238E27FC236}">
                <a16:creationId xmlns:a16="http://schemas.microsoft.com/office/drawing/2014/main" id="{0BB70056-F18F-40AB-96E2-F9CB0537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0" y="2101689"/>
            <a:ext cx="10270522" cy="42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5CCC-9D05-4EAF-B803-7B3BF016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Inheritance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82D680-DE69-4C0B-BAF3-BF5F45FB6673}"/>
              </a:ext>
            </a:extLst>
          </p:cNvPr>
          <p:cNvSpPr/>
          <p:nvPr/>
        </p:nvSpPr>
        <p:spPr>
          <a:xfrm>
            <a:off x="2571750" y="3171825"/>
            <a:ext cx="2695575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alatino Linotype"/>
                <a:cs typeface="Calibri"/>
              </a:rPr>
              <a:t>Circle</a:t>
            </a:r>
            <a:endParaRPr lang="en-US" sz="2800">
              <a:latin typeface="Palatino Linotype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C86C96-C619-4B29-A9AC-F1EA9839EAEB}"/>
              </a:ext>
            </a:extLst>
          </p:cNvPr>
          <p:cNvSpPr/>
          <p:nvPr/>
        </p:nvSpPr>
        <p:spPr>
          <a:xfrm>
            <a:off x="6915150" y="3171825"/>
            <a:ext cx="2695575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Palatino Linotype"/>
                <a:cs typeface="Calibri"/>
              </a:rPr>
              <a:t>Square</a:t>
            </a:r>
            <a:endParaRPr lang="en-US" sz="2800">
              <a:latin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87BFE-F15C-4D18-AFEC-1D459B551851}"/>
              </a:ext>
            </a:extLst>
          </p:cNvPr>
          <p:cNvSpPr txBox="1"/>
          <p:nvPr/>
        </p:nvSpPr>
        <p:spPr>
          <a:xfrm>
            <a:off x="2428875" y="4486275"/>
            <a:ext cx="2914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computeOptimumLocation</a:t>
            </a:r>
            <a:r>
              <a:rPr lang="en-US">
                <a:cs typeface="Calibri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931FC-B34A-4E37-9E1E-307CFD0F6326}"/>
              </a:ext>
            </a:extLst>
          </p:cNvPr>
          <p:cNvSpPr txBox="1"/>
          <p:nvPr/>
        </p:nvSpPr>
        <p:spPr>
          <a:xfrm>
            <a:off x="6772275" y="4448175"/>
            <a:ext cx="2914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computeOptimumLocation</a:t>
            </a:r>
            <a:r>
              <a:rPr lang="en-US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249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7F01-6737-4843-AE6A-D7215A6C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Palatino Linotype"/>
              </a:rPr>
              <a:t>Inheritance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3B3018-F296-4047-9CE7-6942FAFF7E79}"/>
              </a:ext>
            </a:extLst>
          </p:cNvPr>
          <p:cNvSpPr/>
          <p:nvPr/>
        </p:nvSpPr>
        <p:spPr>
          <a:xfrm>
            <a:off x="4800600" y="2257425"/>
            <a:ext cx="2695575" cy="914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Palatino Linotype"/>
                <a:cs typeface="Calibri"/>
              </a:rPr>
              <a:t>Shape</a:t>
            </a:r>
            <a:endParaRPr lang="en-US" sz="2800">
              <a:latin typeface="Palatino Linotyp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D17D87-1145-4B6B-97E7-8CB9DF55117D}"/>
              </a:ext>
            </a:extLst>
          </p:cNvPr>
          <p:cNvSpPr/>
          <p:nvPr/>
        </p:nvSpPr>
        <p:spPr>
          <a:xfrm>
            <a:off x="1990725" y="4533900"/>
            <a:ext cx="2695575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alatino Linotype"/>
                <a:cs typeface="Calibri"/>
              </a:rPr>
              <a:t>Circle</a:t>
            </a:r>
            <a:endParaRPr lang="en-US" sz="2800">
              <a:latin typeface="Palatino Linotype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4E6D63-BF13-4FC8-83E0-D6FF68772606}"/>
              </a:ext>
            </a:extLst>
          </p:cNvPr>
          <p:cNvSpPr/>
          <p:nvPr/>
        </p:nvSpPr>
        <p:spPr>
          <a:xfrm>
            <a:off x="7477125" y="4562475"/>
            <a:ext cx="2695575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Palatino Linotype"/>
                <a:cs typeface="Calibri"/>
              </a:rPr>
              <a:t>Square</a:t>
            </a:r>
            <a:endParaRPr lang="en-US" sz="2800">
              <a:latin typeface="Palatino Linotype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ED1BC2-E815-483A-B3FE-95F61E45F139}"/>
              </a:ext>
            </a:extLst>
          </p:cNvPr>
          <p:cNvCxnSpPr/>
          <p:nvPr/>
        </p:nvCxnSpPr>
        <p:spPr>
          <a:xfrm flipV="1">
            <a:off x="3200400" y="2819400"/>
            <a:ext cx="1562100" cy="168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17BB30-B054-4F5B-8B75-98B9E4D1F999}"/>
              </a:ext>
            </a:extLst>
          </p:cNvPr>
          <p:cNvCxnSpPr>
            <a:cxnSpLocks/>
          </p:cNvCxnSpPr>
          <p:nvPr/>
        </p:nvCxnSpPr>
        <p:spPr>
          <a:xfrm flipH="1" flipV="1">
            <a:off x="7515225" y="2781300"/>
            <a:ext cx="1352550" cy="175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90A0B0-80A9-4A78-829B-9E8C06F8FA6C}"/>
              </a:ext>
            </a:extLst>
          </p:cNvPr>
          <p:cNvSpPr txBox="1"/>
          <p:nvPr/>
        </p:nvSpPr>
        <p:spPr>
          <a:xfrm>
            <a:off x="4724400" y="3295650"/>
            <a:ext cx="2914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ComputeOptimumLocation</a:t>
            </a:r>
            <a:r>
              <a:rPr lang="en-US">
                <a:cs typeface="Calibri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286F6D-F70E-456F-B589-40D347AD7434}"/>
              </a:ext>
            </a:extLst>
          </p:cNvPr>
          <p:cNvSpPr/>
          <p:nvPr/>
        </p:nvSpPr>
        <p:spPr>
          <a:xfrm>
            <a:off x="5038725" y="1628775"/>
            <a:ext cx="2286000" cy="5048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Base/Super/Parent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5F547-7FBE-4E91-899F-32A962A0E9FF}"/>
              </a:ext>
            </a:extLst>
          </p:cNvPr>
          <p:cNvSpPr/>
          <p:nvPr/>
        </p:nvSpPr>
        <p:spPr>
          <a:xfrm>
            <a:off x="2066924" y="5715000"/>
            <a:ext cx="2286000" cy="5048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Derived/Sub/Child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B57D9-F825-476B-B264-CFA08674205B}"/>
              </a:ext>
            </a:extLst>
          </p:cNvPr>
          <p:cNvSpPr txBox="1"/>
          <p:nvPr/>
        </p:nvSpPr>
        <p:spPr>
          <a:xfrm>
            <a:off x="2095500" y="3086100"/>
            <a:ext cx="10668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5"/>
                </a:solidFill>
                <a:latin typeface="Palatino Linotype"/>
                <a:cs typeface="Calibri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04046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38E-3A53-49E3-A432-470CA7ED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Multi-level inheritance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B8B0CE-B156-44F0-AEC3-E4F648E1A3F5}"/>
              </a:ext>
            </a:extLst>
          </p:cNvPr>
          <p:cNvSpPr/>
          <p:nvPr/>
        </p:nvSpPr>
        <p:spPr>
          <a:xfrm>
            <a:off x="2800350" y="5534025"/>
            <a:ext cx="1657350" cy="571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circle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E0A78A-DBC0-4B61-88F3-800DD5B40EAE}"/>
              </a:ext>
            </a:extLst>
          </p:cNvPr>
          <p:cNvSpPr/>
          <p:nvPr/>
        </p:nvSpPr>
        <p:spPr>
          <a:xfrm>
            <a:off x="4457700" y="4410075"/>
            <a:ext cx="1657350" cy="5619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Circle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E0F4B3-1AD3-41C2-A6F6-3D6C8888CA43}"/>
              </a:ext>
            </a:extLst>
          </p:cNvPr>
          <p:cNvSpPr/>
          <p:nvPr/>
        </p:nvSpPr>
        <p:spPr>
          <a:xfrm>
            <a:off x="6095999" y="3295650"/>
            <a:ext cx="1657350" cy="571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Shape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C338C-C06A-4815-95AA-E0A93C0CB208}"/>
              </a:ext>
            </a:extLst>
          </p:cNvPr>
          <p:cNvSpPr/>
          <p:nvPr/>
        </p:nvSpPr>
        <p:spPr>
          <a:xfrm>
            <a:off x="7753349" y="2162175"/>
            <a:ext cx="1657350" cy="571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Object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A925541-56C0-4A15-8FE9-832B7058D66A}"/>
              </a:ext>
            </a:extLst>
          </p:cNvPr>
          <p:cNvSpPr/>
          <p:nvPr/>
        </p:nvSpPr>
        <p:spPr>
          <a:xfrm>
            <a:off x="3631691" y="4499609"/>
            <a:ext cx="828675" cy="102870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ECC3BC89-93CB-406E-BD39-C7B39B243821}"/>
              </a:ext>
            </a:extLst>
          </p:cNvPr>
          <p:cNvSpPr/>
          <p:nvPr/>
        </p:nvSpPr>
        <p:spPr>
          <a:xfrm>
            <a:off x="5231891" y="3385184"/>
            <a:ext cx="828675" cy="102870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4CD7E5E-3D0C-4E7E-A0DE-0BA01FC5BD60}"/>
              </a:ext>
            </a:extLst>
          </p:cNvPr>
          <p:cNvSpPr/>
          <p:nvPr/>
        </p:nvSpPr>
        <p:spPr>
          <a:xfrm>
            <a:off x="6927341" y="2270759"/>
            <a:ext cx="828675" cy="102870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0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8F058-6C1A-42EF-9842-79D9918F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Prototype vs Instance members</a:t>
            </a:r>
            <a:endParaRPr lang="en-US" sz="4000">
              <a:ea typeface="+mj-lt"/>
              <a:cs typeface="+mj-l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5273-1E57-40EB-B7D8-55795BB7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There are two kinds of properties in JavaScript:</a:t>
            </a:r>
          </a:p>
          <a:p>
            <a:r>
              <a:rPr lang="en-US" sz="2000">
                <a:cs typeface="Calibri"/>
              </a:rPr>
              <a:t>Instance members.</a:t>
            </a:r>
          </a:p>
          <a:p>
            <a:r>
              <a:rPr lang="en-US" sz="2000">
                <a:cs typeface="Calibri"/>
              </a:rPr>
              <a:t>Prototype members.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CD386A6-B00F-4A61-8F83-2CE16930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599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ABD-EB55-4432-BFA9-45EA7FEC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Polymorphism</a:t>
            </a:r>
            <a:endParaRPr lang="en-US" sz="4800">
              <a:latin typeface="Palatino Linotype"/>
            </a:endParaRPr>
          </a:p>
        </p:txBody>
      </p:sp>
      <p:graphicFrame>
        <p:nvGraphicFramePr>
          <p:cNvPr id="130" name="Diagram 130">
            <a:extLst>
              <a:ext uri="{FF2B5EF4-FFF2-40B4-BE49-F238E27FC236}">
                <a16:creationId xmlns:a16="http://schemas.microsoft.com/office/drawing/2014/main" id="{13C16348-121B-438B-A296-AFA68D2E0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466300"/>
              </p:ext>
            </p:extLst>
          </p:nvPr>
        </p:nvGraphicFramePr>
        <p:xfrm>
          <a:off x="2895600" y="1600200"/>
          <a:ext cx="6105525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1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863-5951-4EA4-92D1-6BD97AA9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latin typeface="Palatino Linotype"/>
                <a:ea typeface="+mj-lt"/>
                <a:cs typeface="+mj-lt"/>
              </a:rPr>
              <a:t>When to use inheritance?</a:t>
            </a:r>
            <a:endParaRPr lang="en-US" sz="4800">
              <a:latin typeface="Palatino Linotype"/>
              <a:ea typeface="+mj-lt"/>
              <a:cs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3F0507-8820-4916-8D23-8FABD90C4F8F}"/>
              </a:ext>
            </a:extLst>
          </p:cNvPr>
          <p:cNvSpPr/>
          <p:nvPr/>
        </p:nvSpPr>
        <p:spPr>
          <a:xfrm>
            <a:off x="4505325" y="2647950"/>
            <a:ext cx="2047875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Animal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9AF701-4611-4476-A096-A8FFC2FD2648}"/>
              </a:ext>
            </a:extLst>
          </p:cNvPr>
          <p:cNvSpPr/>
          <p:nvPr/>
        </p:nvSpPr>
        <p:spPr>
          <a:xfrm>
            <a:off x="4505325" y="4638675"/>
            <a:ext cx="2047875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Dog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FD31A3-3DCA-45C0-A86C-E27B6EFCD6EB}"/>
              </a:ext>
            </a:extLst>
          </p:cNvPr>
          <p:cNvSpPr/>
          <p:nvPr/>
        </p:nvSpPr>
        <p:spPr>
          <a:xfrm>
            <a:off x="1743075" y="4638675"/>
            <a:ext cx="2047875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Person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6536E6-FC1D-439D-9058-45A92C963102}"/>
              </a:ext>
            </a:extLst>
          </p:cNvPr>
          <p:cNvSpPr/>
          <p:nvPr/>
        </p:nvSpPr>
        <p:spPr>
          <a:xfrm>
            <a:off x="7181850" y="4638674"/>
            <a:ext cx="2047875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Goldfish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F3890-A75A-4B7C-80B4-05E7B907D920}"/>
              </a:ext>
            </a:extLst>
          </p:cNvPr>
          <p:cNvCxnSpPr/>
          <p:nvPr/>
        </p:nvCxnSpPr>
        <p:spPr>
          <a:xfrm flipH="1" flipV="1">
            <a:off x="5562600" y="3352800"/>
            <a:ext cx="19050" cy="1323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5BA281-6CC9-4660-A0BF-B90AAA510D51}"/>
              </a:ext>
            </a:extLst>
          </p:cNvPr>
          <p:cNvCxnSpPr/>
          <p:nvPr/>
        </p:nvCxnSpPr>
        <p:spPr>
          <a:xfrm flipH="1" flipV="1">
            <a:off x="6534150" y="2943225"/>
            <a:ext cx="1704975" cy="1704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D48A64-CA3E-48DA-B6C5-CF80CC00C183}"/>
              </a:ext>
            </a:extLst>
          </p:cNvPr>
          <p:cNvCxnSpPr/>
          <p:nvPr/>
        </p:nvCxnSpPr>
        <p:spPr>
          <a:xfrm flipV="1">
            <a:off x="2743200" y="2990850"/>
            <a:ext cx="1762125" cy="163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29016-C806-4210-9A6F-B0AB51B49523}"/>
              </a:ext>
            </a:extLst>
          </p:cNvPr>
          <p:cNvSpPr txBox="1"/>
          <p:nvPr/>
        </p:nvSpPr>
        <p:spPr>
          <a:xfrm>
            <a:off x="5715000" y="3362325"/>
            <a:ext cx="885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eat()</a:t>
            </a:r>
          </a:p>
          <a:p>
            <a:r>
              <a:rPr lang="en-US">
                <a:cs typeface="Calibri"/>
              </a:rPr>
              <a:t>walk()</a:t>
            </a:r>
          </a:p>
        </p:txBody>
      </p:sp>
    </p:spTree>
    <p:extLst>
      <p:ext uri="{BB962C8B-B14F-4D97-AF65-F5344CB8AC3E}">
        <p14:creationId xmlns:p14="http://schemas.microsoft.com/office/powerpoint/2010/main" val="100972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4CF3-986F-457B-8EF5-876ED36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Change the Hierarchy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EB5BC2-5ECC-43F6-B55F-572BA4F76E51}"/>
              </a:ext>
            </a:extLst>
          </p:cNvPr>
          <p:cNvSpPr/>
          <p:nvPr/>
        </p:nvSpPr>
        <p:spPr>
          <a:xfrm>
            <a:off x="4495800" y="2371725"/>
            <a:ext cx="2047875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Animal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DFF40-570B-4396-83D6-C6EED2B1E339}"/>
              </a:ext>
            </a:extLst>
          </p:cNvPr>
          <p:cNvSpPr/>
          <p:nvPr/>
        </p:nvSpPr>
        <p:spPr>
          <a:xfrm>
            <a:off x="2409825" y="3657600"/>
            <a:ext cx="2047875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Mammal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EFCB3B-E088-41C7-AA4E-88F203AF887E}"/>
              </a:ext>
            </a:extLst>
          </p:cNvPr>
          <p:cNvSpPr/>
          <p:nvPr/>
        </p:nvSpPr>
        <p:spPr>
          <a:xfrm>
            <a:off x="6543675" y="3657600"/>
            <a:ext cx="2047875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Fish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7D518F-3F8E-42EA-8E92-F0503C370DE4}"/>
              </a:ext>
            </a:extLst>
          </p:cNvPr>
          <p:cNvSpPr/>
          <p:nvPr/>
        </p:nvSpPr>
        <p:spPr>
          <a:xfrm>
            <a:off x="6534150" y="5019675"/>
            <a:ext cx="2047875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Goldfish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AA3A38-85BF-4CAC-8944-3CE3FF85B797}"/>
              </a:ext>
            </a:extLst>
          </p:cNvPr>
          <p:cNvSpPr/>
          <p:nvPr/>
        </p:nvSpPr>
        <p:spPr>
          <a:xfrm>
            <a:off x="3552825" y="5019675"/>
            <a:ext cx="2047875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Dog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5C52BC-B3CB-4A42-891C-083454C9B9EF}"/>
              </a:ext>
            </a:extLst>
          </p:cNvPr>
          <p:cNvSpPr/>
          <p:nvPr/>
        </p:nvSpPr>
        <p:spPr>
          <a:xfrm>
            <a:off x="1285875" y="5019675"/>
            <a:ext cx="2047875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Person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74497-8339-4451-A322-5541A197E2D7}"/>
              </a:ext>
            </a:extLst>
          </p:cNvPr>
          <p:cNvSpPr txBox="1"/>
          <p:nvPr/>
        </p:nvSpPr>
        <p:spPr>
          <a:xfrm>
            <a:off x="5038725" y="3133725"/>
            <a:ext cx="1123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eat()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58673-A6BB-4EA7-ADCF-D920112ABD26}"/>
              </a:ext>
            </a:extLst>
          </p:cNvPr>
          <p:cNvSpPr txBox="1"/>
          <p:nvPr/>
        </p:nvSpPr>
        <p:spPr>
          <a:xfrm>
            <a:off x="2990850" y="4381500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walk()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D8FF3-530A-4142-99DB-8ED647BE01BB}"/>
              </a:ext>
            </a:extLst>
          </p:cNvPr>
          <p:cNvSpPr txBox="1"/>
          <p:nvPr/>
        </p:nvSpPr>
        <p:spPr>
          <a:xfrm>
            <a:off x="7134225" y="4381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swim()</a:t>
            </a:r>
          </a:p>
        </p:txBody>
      </p:sp>
    </p:spTree>
    <p:extLst>
      <p:ext uri="{BB962C8B-B14F-4D97-AF65-F5344CB8AC3E}">
        <p14:creationId xmlns:p14="http://schemas.microsoft.com/office/powerpoint/2010/main" val="219442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E87A-9240-43EA-B558-025DE581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Palatino Linotype"/>
                <a:cs typeface="Calibri Light"/>
              </a:rPr>
              <a:t>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591-ADDE-464B-A558-75EA732B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5"/>
            <a:ext cx="115728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Scope is the accessibility of variables, functions, and objects during runtime.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advantage of the scope:</a:t>
            </a:r>
          </a:p>
          <a:p>
            <a:pPr lvl="1"/>
            <a:r>
              <a:rPr lang="en-US">
                <a:ea typeface="+mn-lt"/>
                <a:cs typeface="+mn-lt"/>
              </a:rPr>
              <a:t>security to your code;</a:t>
            </a:r>
          </a:p>
          <a:p>
            <a:pPr lvl="1"/>
            <a:r>
              <a:rPr lang="en-US">
                <a:ea typeface="+mn-lt"/>
                <a:cs typeface="+mn-lt"/>
              </a:rPr>
              <a:t>solves the naming problem;</a:t>
            </a:r>
          </a:p>
        </p:txBody>
      </p:sp>
    </p:spTree>
    <p:extLst>
      <p:ext uri="{BB962C8B-B14F-4D97-AF65-F5344CB8AC3E}">
        <p14:creationId xmlns:p14="http://schemas.microsoft.com/office/powerpoint/2010/main" val="425754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266E-ADAE-45C3-9DA0-CB004B35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Palatino Linotype"/>
                <a:cs typeface="Calibri Light"/>
              </a:rPr>
              <a:t>Favor </a:t>
            </a:r>
            <a:r>
              <a:rPr lang="en-US" sz="4800" b="1">
                <a:latin typeface="Palatino Linotype"/>
                <a:cs typeface="Calibri Light"/>
              </a:rPr>
              <a:t>Composition </a:t>
            </a:r>
            <a:r>
              <a:rPr lang="en-US" sz="4800">
                <a:latin typeface="Palatino Linotype"/>
                <a:cs typeface="Calibri Light"/>
              </a:rPr>
              <a:t>over </a:t>
            </a:r>
            <a:r>
              <a:rPr lang="en-US" sz="4800" b="1">
                <a:latin typeface="Palatino Linotype"/>
                <a:cs typeface="Calibri Light"/>
              </a:rPr>
              <a:t>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9E4B0-C0D7-4F08-998B-57EF679B39AA}"/>
              </a:ext>
            </a:extLst>
          </p:cNvPr>
          <p:cNvSpPr txBox="1"/>
          <p:nvPr/>
        </p:nvSpPr>
        <p:spPr>
          <a:xfrm>
            <a:off x="838200" y="2838450"/>
            <a:ext cx="7715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Palatino Linotype"/>
                <a:ea typeface="+mn-lt"/>
                <a:cs typeface="+mn-lt"/>
              </a:rPr>
              <a:t>If you want to use inheritance, keep it to one level.</a:t>
            </a:r>
            <a:endParaRPr lang="en-US" sz="2400">
              <a:latin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54D9A-1FDA-4358-9CF7-99E5F5C5FCF0}"/>
              </a:ext>
            </a:extLst>
          </p:cNvPr>
          <p:cNvSpPr txBox="1"/>
          <p:nvPr/>
        </p:nvSpPr>
        <p:spPr>
          <a:xfrm>
            <a:off x="838200" y="3952875"/>
            <a:ext cx="5667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Palatino Linotype"/>
                <a:cs typeface="Calibri"/>
              </a:rPr>
              <a:t>Use mixins to achieve composition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A3E7256-3300-499C-9484-3ADA4A5A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893130"/>
            <a:ext cx="3457575" cy="47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1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B0683-F9CF-4CF4-B3A6-E47C3B80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ES6</a:t>
            </a:r>
            <a:br>
              <a:rPr lang="en-US" sz="6000" b="1" kern="1200"/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5527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49EE9-AA9A-42C7-A6D6-EB36C4C7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Palatino Linotype"/>
                <a:cs typeface="Calibri Light"/>
              </a:rPr>
              <a:t>ES6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59BB-FF4F-432C-92D9-A92EC2DD2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Classes in JavaScript are different than classes in Java or C#.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ES6 classes are syntactical sugar over Prototypical Inheritance.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67727E7-E04E-42E0-A678-7B9AC8E2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49" y="1889664"/>
            <a:ext cx="4862186" cy="36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5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8A7E7-4221-4569-9262-1DEDE38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Palatino Linotype"/>
                <a:cs typeface="Calibri Light"/>
              </a:rPr>
              <a:t>Static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FBE6-DD1B-4D67-9DED-43B69DB6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2198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There are two types of methods in OOP:</a:t>
            </a:r>
          </a:p>
          <a:p>
            <a:pPr lvl="1"/>
            <a:r>
              <a:rPr lang="en-US" sz="2800">
                <a:cs typeface="Calibri"/>
              </a:rPr>
              <a:t>Instance Methods</a:t>
            </a:r>
          </a:p>
          <a:p>
            <a:pPr lvl="1"/>
            <a:r>
              <a:rPr lang="en-US" sz="2800">
                <a:cs typeface="Calibri"/>
              </a:rPr>
              <a:t>Static Methods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36B2E93-B69A-4B0E-8D58-107736AE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23" y="1708069"/>
            <a:ext cx="4538596" cy="44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2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CF47-61B0-4219-9F11-C0E87144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Getters and Setters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87E2D2B-FFC0-45B3-8FAE-A885715F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95" y="881661"/>
            <a:ext cx="6164194" cy="48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C4F6-6AB8-45DD-8DE1-C0E3EFF0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>
                <a:latin typeface="Palatino Linotype"/>
              </a:rPr>
              <a:t>Inheritance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ED03-E770-4DC2-99AF-19D69AA0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Inherit using "extends" keyword.</a:t>
            </a:r>
          </a:p>
          <a:p>
            <a:r>
              <a:rPr lang="en-US" sz="2000">
                <a:cs typeface="Calibri"/>
              </a:rPr>
              <a:t>No need to reset the prototype and the constructor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0B31ABE-02CF-43BE-AD21-8664FE2E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" r="2258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784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EED6F-F1A1-4315-8F1C-D4A133BD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accent2"/>
                </a:solidFill>
                <a:latin typeface="Palatino Linotype"/>
              </a:rPr>
              <a:t>CLOSURE </a:t>
            </a:r>
            <a:r>
              <a:rPr lang="en-US" sz="4000" kern="1200">
                <a:latin typeface="Palatino Linotype"/>
              </a:rPr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C1EDC-B0CA-46D8-819D-2E88A5DD0138}"/>
              </a:ext>
            </a:extLst>
          </p:cNvPr>
          <p:cNvSpPr txBox="1"/>
          <p:nvPr/>
        </p:nvSpPr>
        <p:spPr>
          <a:xfrm>
            <a:off x="830732" y="2169715"/>
            <a:ext cx="10520095" cy="9871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Palatino Linotype"/>
              </a:rPr>
              <a:t>Create a function which returns a module with the following accessible functions: sum, subtract, multiply, divide – that will perform the operations over 2 values. One of the values should be passed as a parameter to the module function, the other one should be a local variable.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A74D6D-88F2-43EA-8AF2-2559A08A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4381525"/>
            <a:ext cx="10515595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9306-97FA-42CD-8F08-D36D084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6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Palatino Linotype"/>
                <a:ea typeface="+mj-lt"/>
                <a:cs typeface="+mj-lt"/>
              </a:rPr>
              <a:t>PROTOTYPES </a:t>
            </a:r>
            <a:r>
              <a:rPr lang="en-US">
                <a:latin typeface="Palatino Linotype"/>
                <a:ea typeface="+mj-lt"/>
                <a:cs typeface="+mj-lt"/>
              </a:rPr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5C7B7-73F9-4983-BE7B-65738B7EDD17}"/>
              </a:ext>
            </a:extLst>
          </p:cNvPr>
          <p:cNvSpPr txBox="1"/>
          <p:nvPr/>
        </p:nvSpPr>
        <p:spPr>
          <a:xfrm>
            <a:off x="507305" y="1457194"/>
            <a:ext cx="10530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Palatino Linotype"/>
                <a:ea typeface="+mn-lt"/>
                <a:cs typeface="+mn-lt"/>
              </a:rPr>
              <a:t>Choose a topic/theme that you’re interested in. For example Movies, Cars, Music, Sports etc. (Don’t use the examples from the slides)</a:t>
            </a:r>
            <a:endParaRPr lang="en-US" b="1">
              <a:latin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220E-1559-421A-ACD8-CAC84BCB3D42}"/>
              </a:ext>
            </a:extLst>
          </p:cNvPr>
          <p:cNvSpPr txBox="1"/>
          <p:nvPr/>
        </p:nvSpPr>
        <p:spPr>
          <a:xfrm>
            <a:off x="504042" y="2487330"/>
            <a:ext cx="55928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Palatino Linotype"/>
                <a:ea typeface="+mn-lt"/>
                <a:cs typeface="+mn-lt"/>
              </a:rPr>
              <a:t>Implement the below prototypal inheritance diagram using the topic you chose:</a:t>
            </a:r>
            <a:endParaRPr lang="en-US" b="1">
              <a:latin typeface="Palatino Linotype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319A490-9804-44DE-A420-93E862D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1" y="3199614"/>
            <a:ext cx="5018761" cy="326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11DE53-BF07-4FAE-843E-C51B039F8740}"/>
              </a:ext>
            </a:extLst>
          </p:cNvPr>
          <p:cNvSpPr txBox="1"/>
          <p:nvPr/>
        </p:nvSpPr>
        <p:spPr>
          <a:xfrm>
            <a:off x="6210561" y="2557136"/>
            <a:ext cx="53841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Palatino Linotype"/>
                <a:ea typeface="+mn-lt"/>
                <a:cs typeface="+mn-lt"/>
              </a:rPr>
              <a:t>Create some instances with the child constructor functions and call the prototype methods:</a:t>
            </a:r>
            <a:endParaRPr lang="en-US" b="1">
              <a:latin typeface="Palatino Linotype"/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CD2B3AF-DF2F-414E-9E1C-5DBE7853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07" y="3353802"/>
            <a:ext cx="5102268" cy="2279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0AEC6-348A-4BFF-9132-236505771285}"/>
              </a:ext>
            </a:extLst>
          </p:cNvPr>
          <p:cNvSpPr txBox="1"/>
          <p:nvPr/>
        </p:nvSpPr>
        <p:spPr>
          <a:xfrm>
            <a:off x="6416066" y="5800203"/>
            <a:ext cx="50187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* Don’t use generic names as </a:t>
            </a:r>
            <a:r>
              <a:rPr lang="en-US" b="1">
                <a:ea typeface="+mn-lt"/>
                <a:cs typeface="+mn-lt"/>
              </a:rPr>
              <a:t>prop1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method1</a:t>
            </a:r>
            <a:r>
              <a:rPr lang="en-US">
                <a:ea typeface="+mn-lt"/>
                <a:cs typeface="+mn-lt"/>
              </a:rPr>
              <a:t>. Use some property and method names related to the chosen topic.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52DC-7B44-4CBF-8DAE-CB7F2AC8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chemeClr val="accent2"/>
                </a:solidFill>
                <a:latin typeface="Palatino Linotype"/>
                <a:ea typeface="+mj-lt"/>
                <a:cs typeface="+mj-lt"/>
              </a:rPr>
              <a:t>OOP </a:t>
            </a:r>
            <a:r>
              <a:rPr lang="en-US" sz="4800">
                <a:latin typeface="Palatino Linotype"/>
                <a:ea typeface="+mj-lt"/>
                <a:cs typeface="+mj-lt"/>
              </a:rPr>
              <a:t>HOMEWORK</a:t>
            </a:r>
            <a:endParaRPr lang="en-US" sz="4800">
              <a:latin typeface="Palatino Linotype"/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A955E-6AF6-4CCB-B765-E1A2259482DB}"/>
              </a:ext>
            </a:extLst>
          </p:cNvPr>
          <p:cNvSpPr txBox="1"/>
          <p:nvPr/>
        </p:nvSpPr>
        <p:spPr>
          <a:xfrm>
            <a:off x="601249" y="2177441"/>
            <a:ext cx="1032144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Palatino Linotype"/>
                <a:ea typeface="+mn-lt"/>
                <a:cs typeface="+mn-lt"/>
              </a:rPr>
              <a:t>Implement everything from the </a:t>
            </a:r>
            <a:r>
              <a:rPr lang="en-US" sz="2200">
                <a:solidFill>
                  <a:schemeClr val="accent2"/>
                </a:solidFill>
                <a:latin typeface="Palatino Linotype"/>
                <a:ea typeface="+mn-lt"/>
                <a:cs typeface="+mn-lt"/>
              </a:rPr>
              <a:t>PRTOTOTYPES </a:t>
            </a:r>
            <a:r>
              <a:rPr lang="en-US" sz="2200">
                <a:latin typeface="Palatino Linotype"/>
                <a:ea typeface="+mn-lt"/>
                <a:cs typeface="+mn-lt"/>
              </a:rPr>
              <a:t>HOMEWORK using ES6 Classes.</a:t>
            </a:r>
            <a:endParaRPr lang="en-US" sz="2200">
              <a:latin typeface="Palatino Linotype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F06F4B-78D0-4494-B29E-9A1FEE06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21" y="3199731"/>
            <a:ext cx="7983254" cy="13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0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A68D6-47DA-47AC-88E3-49AFFCF13C91}"/>
              </a:ext>
            </a:extLst>
          </p:cNvPr>
          <p:cNvSpPr txBox="1"/>
          <p:nvPr/>
        </p:nvSpPr>
        <p:spPr>
          <a:xfrm>
            <a:off x="3457575" y="1990725"/>
            <a:ext cx="45624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latin typeface="Palatino Linotype"/>
                <a:ea typeface="+mn-lt"/>
                <a:cs typeface="+mn-lt"/>
              </a:rPr>
              <a:t>Thank you</a:t>
            </a:r>
            <a:endParaRPr lang="en-US" sz="6000" b="1">
              <a:latin typeface="Palatino Linotype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DD80A-03E1-4FA3-9934-2AD1180E7F9C}"/>
              </a:ext>
            </a:extLst>
          </p:cNvPr>
          <p:cNvSpPr txBox="1"/>
          <p:nvPr/>
        </p:nvSpPr>
        <p:spPr>
          <a:xfrm>
            <a:off x="6610350" y="5200650"/>
            <a:ext cx="4800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Palatino Linotype"/>
              </a:rPr>
              <a:t>Andrei Turcanu</a:t>
            </a:r>
            <a:r>
              <a:rPr lang="en-US" sz="2800" b="1">
                <a:latin typeface="Palatino Linotype"/>
              </a:rPr>
              <a:t> - Developer</a:t>
            </a:r>
            <a:endParaRPr lang="en-US" sz="2800" b="1">
              <a:latin typeface="Palatino Linotype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4E15E-3E25-41A9-B6F8-CE4FC3B230C2}"/>
              </a:ext>
            </a:extLst>
          </p:cNvPr>
          <p:cNvSpPr txBox="1"/>
          <p:nvPr/>
        </p:nvSpPr>
        <p:spPr>
          <a:xfrm>
            <a:off x="7991475" y="5724525"/>
            <a:ext cx="34194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alatino Linotype"/>
              </a:rPr>
              <a:t>andrei.turcanu@endava.com</a:t>
            </a:r>
            <a:endParaRPr lang="en-US" sz="2000">
              <a:solidFill>
                <a:schemeClr val="bg2">
                  <a:lumMod val="75000"/>
                </a:schemeClr>
              </a:solidFill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82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AC72-7DFA-4CD0-BC8A-CAAEFA7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Palatino Linotype"/>
              </a:rPr>
              <a:t>Scope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3E73AF4-E635-4353-84CB-2753C252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51" y="1551697"/>
            <a:ext cx="6991610" cy="50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E0075-D1BD-4463-9D47-A2A18844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Lexical Scope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09EB2F3-4D20-42B2-974F-9C85C771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35" y="2957665"/>
            <a:ext cx="4537458" cy="334637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EB88BE2-08B9-4CA6-B22B-EBBAB6AB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53" y="2957665"/>
            <a:ext cx="522196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7E63-3A82-400A-8153-60869B4C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Palatino Linotype"/>
                <a:cs typeface="Calibri Light"/>
              </a:rPr>
              <a:t>Least Exposure Principle and Closures</a:t>
            </a:r>
            <a:endParaRPr lang="en-US">
              <a:latin typeface="Palatino Linoty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B071-1F8C-41C5-8F28-6B0643D99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alatino Linotype"/>
                <a:cs typeface="Calibri"/>
              </a:rPr>
              <a:t>Block and function scope limits the exposure of variables.</a:t>
            </a:r>
          </a:p>
          <a:p>
            <a:endParaRPr lang="en-US">
              <a:latin typeface="Palatino Linotype"/>
              <a:ea typeface="+mn-lt"/>
              <a:cs typeface="+mn-lt"/>
            </a:endParaRPr>
          </a:p>
          <a:p>
            <a:r>
              <a:rPr lang="en-US">
                <a:latin typeface="Palatino Linotype"/>
                <a:ea typeface="+mn-lt"/>
                <a:cs typeface="+mn-lt"/>
              </a:rPr>
              <a:t>Functions </a:t>
            </a:r>
            <a:r>
              <a:rPr lang="en-US" i="1">
                <a:latin typeface="Palatino Linotype"/>
                <a:ea typeface="+mn-lt"/>
                <a:cs typeface="+mn-lt"/>
              </a:rPr>
              <a:t>remember</a:t>
            </a:r>
            <a:r>
              <a:rPr lang="en-US">
                <a:latin typeface="Palatino Linotype"/>
                <a:ea typeface="+mn-lt"/>
                <a:cs typeface="+mn-lt"/>
              </a:rPr>
              <a:t> these referenced scoped variables via closure.</a:t>
            </a:r>
          </a:p>
          <a:p>
            <a:endParaRPr lang="en-US">
              <a:latin typeface="Palatino Linotype"/>
              <a:ea typeface="+mn-lt"/>
              <a:cs typeface="+mn-lt"/>
            </a:endParaRPr>
          </a:p>
          <a:p>
            <a:r>
              <a:rPr lang="en-US">
                <a:latin typeface="Palatino Linotype"/>
                <a:ea typeface="+mn-lt"/>
                <a:cs typeface="+mn-lt"/>
              </a:rPr>
              <a:t>Closure is a behavior of functions.</a:t>
            </a:r>
          </a:p>
          <a:p>
            <a:endParaRPr lang="en-US">
              <a:latin typeface="Palatino Linotype"/>
              <a:ea typeface="+mn-lt"/>
              <a:cs typeface="+mn-lt"/>
            </a:endParaRPr>
          </a:p>
          <a:p>
            <a:r>
              <a:rPr lang="en-US">
                <a:latin typeface="Palatino Linotype"/>
                <a:ea typeface="+mn-lt"/>
                <a:cs typeface="+mn-lt"/>
              </a:rPr>
              <a:t>For closure to be observed, a function must be invoked in a different branch of the scope chain from where it was originally defined.</a:t>
            </a:r>
            <a:endParaRPr lang="en-US"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66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05C0-F788-4F17-877E-81E0882E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106358"/>
          </a:xfrm>
        </p:spPr>
        <p:txBody>
          <a:bodyPr/>
          <a:lstStyle/>
          <a:p>
            <a:pPr algn="ctr"/>
            <a:r>
              <a:rPr lang="en-US">
                <a:latin typeface="Palatino Linotype"/>
                <a:cs typeface="Calibri Light"/>
              </a:rPr>
              <a:t>Closure in action</a:t>
            </a:r>
            <a:endParaRPr lang="en-US">
              <a:latin typeface="Palatino Linotype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5FD064A-0BFA-433B-B648-FEB45FAE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79" y="1473809"/>
            <a:ext cx="7242130" cy="5282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50D52E-5066-46D1-9BFB-926115FF4C77}"/>
              </a:ext>
            </a:extLst>
          </p:cNvPr>
          <p:cNvSpPr txBox="1"/>
          <p:nvPr/>
        </p:nvSpPr>
        <p:spPr>
          <a:xfrm>
            <a:off x="314325" y="2638425"/>
            <a:ext cx="38576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Each reference from the inner function to the variable in an outer scope is called a </a:t>
            </a:r>
            <a:r>
              <a:rPr lang="en-US" sz="2400" b="1" i="1">
                <a:ea typeface="+mn-lt"/>
                <a:cs typeface="+mn-lt"/>
              </a:rPr>
              <a:t>closure</a:t>
            </a:r>
            <a:endParaRPr lang="en-US" sz="24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83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E59-1C1D-4E23-97E3-6E8815C3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Palatino Linotype"/>
                <a:cs typeface="Calibri Light"/>
              </a:rPr>
              <a:t>Other closure examples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F03ABDD-3F4E-4EC8-A7A9-E650300B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35" y="2219862"/>
            <a:ext cx="4733925" cy="388264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5B14FB8-C399-4795-8468-3755F97B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9" y="2221663"/>
            <a:ext cx="5352788" cy="33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5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3403-6E81-494A-84B8-E438ABCE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515"/>
            <a:ext cx="10515599" cy="8074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latin typeface="Palatino Linotype"/>
              </a:rPr>
              <a:t>Closure in action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B29FFD6-B8E5-446C-8228-7436FA70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59" y="1320714"/>
            <a:ext cx="5812076" cy="50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Agenda</vt:lpstr>
      <vt:lpstr>Scope</vt:lpstr>
      <vt:lpstr>Scope </vt:lpstr>
      <vt:lpstr>Lexical Scope</vt:lpstr>
      <vt:lpstr>Least Exposure Principle and Closures</vt:lpstr>
      <vt:lpstr>Closure in action</vt:lpstr>
      <vt:lpstr>Other closure examples</vt:lpstr>
      <vt:lpstr>Closure in action</vt:lpstr>
      <vt:lpstr>Closure Definition</vt:lpstr>
      <vt:lpstr>Object Oriented Programming</vt:lpstr>
      <vt:lpstr>Benefits of OOP</vt:lpstr>
      <vt:lpstr>Encapsulation</vt:lpstr>
      <vt:lpstr>Abstraction</vt:lpstr>
      <vt:lpstr>OUTLINE</vt:lpstr>
      <vt:lpstr>Object literals</vt:lpstr>
      <vt:lpstr>Factories</vt:lpstr>
      <vt:lpstr>Constructor Function</vt:lpstr>
      <vt:lpstr>Constructor Property </vt:lpstr>
      <vt:lpstr>Functions are objects</vt:lpstr>
      <vt:lpstr>Coding Examples</vt:lpstr>
      <vt:lpstr>Abstraction </vt:lpstr>
      <vt:lpstr>Inheritance</vt:lpstr>
      <vt:lpstr>Inheritance </vt:lpstr>
      <vt:lpstr>Multi-level inheritance</vt:lpstr>
      <vt:lpstr>Prototype vs Instance members </vt:lpstr>
      <vt:lpstr>Polymorphism</vt:lpstr>
      <vt:lpstr>When to use inheritance?</vt:lpstr>
      <vt:lpstr>Change the Hierarchy</vt:lpstr>
      <vt:lpstr>Favor Composition over Hierarchy</vt:lpstr>
      <vt:lpstr>ES6 Classes</vt:lpstr>
      <vt:lpstr>ES6 Classes</vt:lpstr>
      <vt:lpstr>Static Methods</vt:lpstr>
      <vt:lpstr>Getters and Setters</vt:lpstr>
      <vt:lpstr>Inheritance</vt:lpstr>
      <vt:lpstr>CLOSURE HOMEWORK</vt:lpstr>
      <vt:lpstr>PROTOTYPES HOMEWORK</vt:lpstr>
      <vt:lpstr>OOP 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2021-04-06T11:04:07Z</dcterms:created>
  <dcterms:modified xsi:type="dcterms:W3CDTF">2021-04-08T15:03:50Z</dcterms:modified>
</cp:coreProperties>
</file>