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4" r:id="rId7"/>
    <p:sldId id="270" r:id="rId8"/>
    <p:sldId id="263" r:id="rId9"/>
    <p:sldId id="271" r:id="rId10"/>
    <p:sldId id="272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1" autoAdjust="0"/>
    <p:restoredTop sz="86483" autoAdjust="0"/>
  </p:normalViewPr>
  <p:slideViewPr>
    <p:cSldViewPr>
      <p:cViewPr varScale="1">
        <p:scale>
          <a:sx n="43" d="100"/>
          <a:sy n="43" d="100"/>
        </p:scale>
        <p:origin x="48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C8FEF-B7A7-458A-BF04-D91193E8CA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8F27A81-6382-4ED1-8496-533F5FF3531E}">
      <dgm:prSet phldrT="[Text]"/>
      <dgm:spPr/>
      <dgm:t>
        <a:bodyPr/>
        <a:lstStyle/>
        <a:p>
          <a:r>
            <a:rPr lang="en-US" dirty="0" err="1" smtClean="0"/>
            <a:t>MAVProxy</a:t>
          </a:r>
          <a:endParaRPr lang="en-US" dirty="0"/>
        </a:p>
      </dgm:t>
    </dgm:pt>
    <dgm:pt modelId="{17AFB920-DAE0-4550-A6DE-006D24D37623}" type="parTrans" cxnId="{6E37838C-3768-40AA-AADB-FF5A511F3CA1}">
      <dgm:prSet/>
      <dgm:spPr/>
      <dgm:t>
        <a:bodyPr/>
        <a:lstStyle/>
        <a:p>
          <a:endParaRPr lang="en-US"/>
        </a:p>
      </dgm:t>
    </dgm:pt>
    <dgm:pt modelId="{D8FA0B0A-CE0C-46FB-887C-FC6541F57A3D}" type="sibTrans" cxnId="{6E37838C-3768-40AA-AADB-FF5A511F3CA1}">
      <dgm:prSet/>
      <dgm:spPr/>
      <dgm:t>
        <a:bodyPr/>
        <a:lstStyle/>
        <a:p>
          <a:endParaRPr lang="en-US" dirty="0"/>
        </a:p>
      </dgm:t>
    </dgm:pt>
    <dgm:pt modelId="{40FBA270-68A6-4C12-AB29-21001853491E}">
      <dgm:prSet phldrT="[Text]"/>
      <dgm:spPr/>
      <dgm:t>
        <a:bodyPr/>
        <a:lstStyle/>
        <a:p>
          <a:r>
            <a:rPr lang="en-US" dirty="0" err="1" smtClean="0"/>
            <a:t>MAVLink</a:t>
          </a:r>
          <a:endParaRPr lang="en-US" dirty="0"/>
        </a:p>
      </dgm:t>
    </dgm:pt>
    <dgm:pt modelId="{D8A7CB5D-7FCA-49C6-A5F8-22E214565E48}" type="parTrans" cxnId="{DF1E85D3-4ED6-4ECE-B754-1D197E7F7CF9}">
      <dgm:prSet/>
      <dgm:spPr/>
      <dgm:t>
        <a:bodyPr/>
        <a:lstStyle/>
        <a:p>
          <a:endParaRPr lang="en-US"/>
        </a:p>
      </dgm:t>
    </dgm:pt>
    <dgm:pt modelId="{FF26CEFC-0E3A-438C-9900-2BA9D9EDD070}" type="sibTrans" cxnId="{DF1E85D3-4ED6-4ECE-B754-1D197E7F7CF9}">
      <dgm:prSet/>
      <dgm:spPr/>
      <dgm:t>
        <a:bodyPr/>
        <a:lstStyle/>
        <a:p>
          <a:endParaRPr lang="en-US"/>
        </a:p>
      </dgm:t>
    </dgm:pt>
    <dgm:pt modelId="{07263D7D-8042-4E95-82A3-DDCD11E80A3D}">
      <dgm:prSet phldrT="[Text]"/>
      <dgm:spPr/>
      <dgm:t>
        <a:bodyPr/>
        <a:lstStyle/>
        <a:p>
          <a:r>
            <a:rPr lang="en-US" dirty="0" err="1" smtClean="0"/>
            <a:t>Pixhawk</a:t>
          </a:r>
          <a:endParaRPr lang="en-US" dirty="0"/>
        </a:p>
      </dgm:t>
    </dgm:pt>
    <dgm:pt modelId="{BCCE1D1F-55D0-4D9A-8350-EC15B2CC8725}" type="parTrans" cxnId="{430A45F9-5686-46A2-B8B6-EADA09F86B2E}">
      <dgm:prSet/>
      <dgm:spPr/>
      <dgm:t>
        <a:bodyPr/>
        <a:lstStyle/>
        <a:p>
          <a:endParaRPr lang="en-US"/>
        </a:p>
      </dgm:t>
    </dgm:pt>
    <dgm:pt modelId="{13D2F05B-43D7-49EB-8429-BD1E5235E355}" type="sibTrans" cxnId="{430A45F9-5686-46A2-B8B6-EADA09F86B2E}">
      <dgm:prSet/>
      <dgm:spPr/>
      <dgm:t>
        <a:bodyPr/>
        <a:lstStyle/>
        <a:p>
          <a:endParaRPr lang="en-US"/>
        </a:p>
      </dgm:t>
    </dgm:pt>
    <dgm:pt modelId="{FF287827-EB49-41D5-BBF4-A794F8E5FC06}" type="pres">
      <dgm:prSet presAssocID="{55AC8FEF-B7A7-458A-BF04-D91193E8CAEA}" presName="Name0" presStyleCnt="0">
        <dgm:presLayoutVars>
          <dgm:dir/>
          <dgm:resizeHandles val="exact"/>
        </dgm:presLayoutVars>
      </dgm:prSet>
      <dgm:spPr/>
    </dgm:pt>
    <dgm:pt modelId="{1EBD1182-A1B2-4CE7-AB66-64F5DF51EA41}" type="pres">
      <dgm:prSet presAssocID="{B8F27A81-6382-4ED1-8496-533F5FF3531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57655-C3F8-4460-9B6C-22ED9AEC7945}" type="pres">
      <dgm:prSet presAssocID="{D8FA0B0A-CE0C-46FB-887C-FC6541F57A3D}" presName="sibTrans" presStyleLbl="sibTrans2D1" presStyleIdx="0" presStyleCnt="2" custScaleX="153307" custScaleY="9593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1061A211-692E-4079-A9AC-D715054E462D}" type="pres">
      <dgm:prSet presAssocID="{D8FA0B0A-CE0C-46FB-887C-FC6541F57A3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D85A12F-14FC-4F6E-86E6-305E1B8A3F92}" type="pres">
      <dgm:prSet presAssocID="{40FBA270-68A6-4C12-AB29-2100185349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50795-CEC2-4A35-9131-CDC68C9C166B}" type="pres">
      <dgm:prSet presAssocID="{FF26CEFC-0E3A-438C-9900-2BA9D9EDD070}" presName="sibTrans" presStyleLbl="sibTrans2D1" presStyleIdx="1" presStyleCnt="2" custScaleX="172245" custScaleY="9593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0D9CBAB4-7296-47B9-A80F-5007E9A0A133}" type="pres">
      <dgm:prSet presAssocID="{FF26CEFC-0E3A-438C-9900-2BA9D9EDD07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45B5A21-791D-47B3-8250-E704C21E040D}" type="pres">
      <dgm:prSet presAssocID="{07263D7D-8042-4E95-82A3-DDCD11E80A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E85D3-4ED6-4ECE-B754-1D197E7F7CF9}" srcId="{55AC8FEF-B7A7-458A-BF04-D91193E8CAEA}" destId="{40FBA270-68A6-4C12-AB29-21001853491E}" srcOrd="1" destOrd="0" parTransId="{D8A7CB5D-7FCA-49C6-A5F8-22E214565E48}" sibTransId="{FF26CEFC-0E3A-438C-9900-2BA9D9EDD070}"/>
    <dgm:cxn modelId="{1732C3FE-7213-4DF5-A6BE-CB302798E340}" type="presOf" srcId="{40FBA270-68A6-4C12-AB29-21001853491E}" destId="{BD85A12F-14FC-4F6E-86E6-305E1B8A3F92}" srcOrd="0" destOrd="0" presId="urn:microsoft.com/office/officeart/2005/8/layout/process1"/>
    <dgm:cxn modelId="{ED6AC6DB-DC59-44F7-9361-F76983699831}" type="presOf" srcId="{D8FA0B0A-CE0C-46FB-887C-FC6541F57A3D}" destId="{1061A211-692E-4079-A9AC-D715054E462D}" srcOrd="1" destOrd="0" presId="urn:microsoft.com/office/officeart/2005/8/layout/process1"/>
    <dgm:cxn modelId="{47F9BD98-7060-485B-A276-392B025F5ECA}" type="presOf" srcId="{07263D7D-8042-4E95-82A3-DDCD11E80A3D}" destId="{E45B5A21-791D-47B3-8250-E704C21E040D}" srcOrd="0" destOrd="0" presId="urn:microsoft.com/office/officeart/2005/8/layout/process1"/>
    <dgm:cxn modelId="{6E37838C-3768-40AA-AADB-FF5A511F3CA1}" srcId="{55AC8FEF-B7A7-458A-BF04-D91193E8CAEA}" destId="{B8F27A81-6382-4ED1-8496-533F5FF3531E}" srcOrd="0" destOrd="0" parTransId="{17AFB920-DAE0-4550-A6DE-006D24D37623}" sibTransId="{D8FA0B0A-CE0C-46FB-887C-FC6541F57A3D}"/>
    <dgm:cxn modelId="{430A45F9-5686-46A2-B8B6-EADA09F86B2E}" srcId="{55AC8FEF-B7A7-458A-BF04-D91193E8CAEA}" destId="{07263D7D-8042-4E95-82A3-DDCD11E80A3D}" srcOrd="2" destOrd="0" parTransId="{BCCE1D1F-55D0-4D9A-8350-EC15B2CC8725}" sibTransId="{13D2F05B-43D7-49EB-8429-BD1E5235E355}"/>
    <dgm:cxn modelId="{6EF395E6-4632-44A8-B71B-5272CD933819}" type="presOf" srcId="{FF26CEFC-0E3A-438C-9900-2BA9D9EDD070}" destId="{0D9CBAB4-7296-47B9-A80F-5007E9A0A133}" srcOrd="1" destOrd="0" presId="urn:microsoft.com/office/officeart/2005/8/layout/process1"/>
    <dgm:cxn modelId="{68646268-3917-4FE3-B07B-C8C3AD65DA83}" type="presOf" srcId="{FF26CEFC-0E3A-438C-9900-2BA9D9EDD070}" destId="{1FC50795-CEC2-4A35-9131-CDC68C9C166B}" srcOrd="0" destOrd="0" presId="urn:microsoft.com/office/officeart/2005/8/layout/process1"/>
    <dgm:cxn modelId="{C6C67823-B9A1-4B25-B6B3-BC6DCF13B2EE}" type="presOf" srcId="{D8FA0B0A-CE0C-46FB-887C-FC6541F57A3D}" destId="{8DB57655-C3F8-4460-9B6C-22ED9AEC7945}" srcOrd="0" destOrd="0" presId="urn:microsoft.com/office/officeart/2005/8/layout/process1"/>
    <dgm:cxn modelId="{58D0C92C-5232-4F5B-A40B-DF544759F81A}" type="presOf" srcId="{55AC8FEF-B7A7-458A-BF04-D91193E8CAEA}" destId="{FF287827-EB49-41D5-BBF4-A794F8E5FC06}" srcOrd="0" destOrd="0" presId="urn:microsoft.com/office/officeart/2005/8/layout/process1"/>
    <dgm:cxn modelId="{A45E729E-B503-46FC-8D82-E299B93095F5}" type="presOf" srcId="{B8F27A81-6382-4ED1-8496-533F5FF3531E}" destId="{1EBD1182-A1B2-4CE7-AB66-64F5DF51EA41}" srcOrd="0" destOrd="0" presId="urn:microsoft.com/office/officeart/2005/8/layout/process1"/>
    <dgm:cxn modelId="{661AFBCB-0B60-41E2-9427-BA81B727DFF0}" type="presParOf" srcId="{FF287827-EB49-41D5-BBF4-A794F8E5FC06}" destId="{1EBD1182-A1B2-4CE7-AB66-64F5DF51EA41}" srcOrd="0" destOrd="0" presId="urn:microsoft.com/office/officeart/2005/8/layout/process1"/>
    <dgm:cxn modelId="{06E0F524-134B-4B26-AE9D-14B45D5360DE}" type="presParOf" srcId="{FF287827-EB49-41D5-BBF4-A794F8E5FC06}" destId="{8DB57655-C3F8-4460-9B6C-22ED9AEC7945}" srcOrd="1" destOrd="0" presId="urn:microsoft.com/office/officeart/2005/8/layout/process1"/>
    <dgm:cxn modelId="{B5947053-2B5C-4AA7-95E3-66425C0C1AFE}" type="presParOf" srcId="{8DB57655-C3F8-4460-9B6C-22ED9AEC7945}" destId="{1061A211-692E-4079-A9AC-D715054E462D}" srcOrd="0" destOrd="0" presId="urn:microsoft.com/office/officeart/2005/8/layout/process1"/>
    <dgm:cxn modelId="{888A9330-F6CE-43DD-8021-EC56B9AF93AA}" type="presParOf" srcId="{FF287827-EB49-41D5-BBF4-A794F8E5FC06}" destId="{BD85A12F-14FC-4F6E-86E6-305E1B8A3F92}" srcOrd="2" destOrd="0" presId="urn:microsoft.com/office/officeart/2005/8/layout/process1"/>
    <dgm:cxn modelId="{254CB1AB-8143-4901-B1E1-21927360977D}" type="presParOf" srcId="{FF287827-EB49-41D5-BBF4-A794F8E5FC06}" destId="{1FC50795-CEC2-4A35-9131-CDC68C9C166B}" srcOrd="3" destOrd="0" presId="urn:microsoft.com/office/officeart/2005/8/layout/process1"/>
    <dgm:cxn modelId="{24A11ECE-1F42-4D19-8D6F-12BD3C433488}" type="presParOf" srcId="{1FC50795-CEC2-4A35-9131-CDC68C9C166B}" destId="{0D9CBAB4-7296-47B9-A80F-5007E9A0A133}" srcOrd="0" destOrd="0" presId="urn:microsoft.com/office/officeart/2005/8/layout/process1"/>
    <dgm:cxn modelId="{A383A1B1-ED0D-441C-9175-AD2AB7D9041A}" type="presParOf" srcId="{FF287827-EB49-41D5-BBF4-A794F8E5FC06}" destId="{E45B5A21-791D-47B3-8250-E704C21E040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AC8FEF-B7A7-458A-BF04-D91193E8CA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8F27A81-6382-4ED1-8496-533F5FF3531E}">
      <dgm:prSet phldrT="[Text]" custT="1"/>
      <dgm:spPr/>
      <dgm:t>
        <a:bodyPr/>
        <a:lstStyle/>
        <a:p>
          <a:r>
            <a:rPr lang="en-US" sz="2800" dirty="0" smtClean="0"/>
            <a:t>Server</a:t>
          </a:r>
          <a:endParaRPr lang="en-US" sz="2800" dirty="0"/>
        </a:p>
      </dgm:t>
    </dgm:pt>
    <dgm:pt modelId="{17AFB920-DAE0-4550-A6DE-006D24D37623}" type="parTrans" cxnId="{6E37838C-3768-40AA-AADB-FF5A511F3CA1}">
      <dgm:prSet/>
      <dgm:spPr/>
      <dgm:t>
        <a:bodyPr/>
        <a:lstStyle/>
        <a:p>
          <a:endParaRPr lang="en-US" sz="1200"/>
        </a:p>
      </dgm:t>
    </dgm:pt>
    <dgm:pt modelId="{D8FA0B0A-CE0C-46FB-887C-FC6541F57A3D}" type="sibTrans" cxnId="{6E37838C-3768-40AA-AADB-FF5A511F3CA1}">
      <dgm:prSet custT="1"/>
      <dgm:spPr/>
      <dgm:t>
        <a:bodyPr/>
        <a:lstStyle/>
        <a:p>
          <a:endParaRPr lang="en-US" sz="1200" dirty="0"/>
        </a:p>
      </dgm:t>
    </dgm:pt>
    <dgm:pt modelId="{40FBA270-68A6-4C12-AB29-21001853491E}">
      <dgm:prSet phldrT="[Text]" custT="1"/>
      <dgm:spPr/>
      <dgm:t>
        <a:bodyPr/>
        <a:lstStyle/>
        <a:p>
          <a:r>
            <a:rPr lang="en-US" sz="2800" dirty="0" smtClean="0"/>
            <a:t>Phone</a:t>
          </a:r>
          <a:endParaRPr lang="en-US" sz="2800" dirty="0"/>
        </a:p>
      </dgm:t>
    </dgm:pt>
    <dgm:pt modelId="{D8A7CB5D-7FCA-49C6-A5F8-22E214565E48}" type="parTrans" cxnId="{DF1E85D3-4ED6-4ECE-B754-1D197E7F7CF9}">
      <dgm:prSet/>
      <dgm:spPr/>
      <dgm:t>
        <a:bodyPr/>
        <a:lstStyle/>
        <a:p>
          <a:endParaRPr lang="en-US" sz="1200"/>
        </a:p>
      </dgm:t>
    </dgm:pt>
    <dgm:pt modelId="{FF26CEFC-0E3A-438C-9900-2BA9D9EDD070}" type="sibTrans" cxnId="{DF1E85D3-4ED6-4ECE-B754-1D197E7F7CF9}">
      <dgm:prSet custT="1"/>
      <dgm:spPr/>
      <dgm:t>
        <a:bodyPr/>
        <a:lstStyle/>
        <a:p>
          <a:endParaRPr lang="en-US" sz="1200"/>
        </a:p>
      </dgm:t>
    </dgm:pt>
    <dgm:pt modelId="{07263D7D-8042-4E95-82A3-DDCD11E80A3D}">
      <dgm:prSet phldrT="[Text]" custT="1"/>
      <dgm:spPr/>
      <dgm:t>
        <a:bodyPr/>
        <a:lstStyle/>
        <a:p>
          <a:r>
            <a:rPr lang="en-US" sz="2800" dirty="0" smtClean="0"/>
            <a:t>User</a:t>
          </a:r>
          <a:endParaRPr lang="en-US" sz="2800" dirty="0"/>
        </a:p>
      </dgm:t>
    </dgm:pt>
    <dgm:pt modelId="{BCCE1D1F-55D0-4D9A-8350-EC15B2CC8725}" type="parTrans" cxnId="{430A45F9-5686-46A2-B8B6-EADA09F86B2E}">
      <dgm:prSet/>
      <dgm:spPr/>
      <dgm:t>
        <a:bodyPr/>
        <a:lstStyle/>
        <a:p>
          <a:endParaRPr lang="en-US" sz="1200"/>
        </a:p>
      </dgm:t>
    </dgm:pt>
    <dgm:pt modelId="{13D2F05B-43D7-49EB-8429-BD1E5235E355}" type="sibTrans" cxnId="{430A45F9-5686-46A2-B8B6-EADA09F86B2E}">
      <dgm:prSet/>
      <dgm:spPr/>
      <dgm:t>
        <a:bodyPr/>
        <a:lstStyle/>
        <a:p>
          <a:endParaRPr lang="en-US" sz="1200"/>
        </a:p>
      </dgm:t>
    </dgm:pt>
    <dgm:pt modelId="{FF287827-EB49-41D5-BBF4-A794F8E5FC06}" type="pres">
      <dgm:prSet presAssocID="{55AC8FEF-B7A7-458A-BF04-D91193E8CAEA}" presName="Name0" presStyleCnt="0">
        <dgm:presLayoutVars>
          <dgm:dir/>
          <dgm:resizeHandles val="exact"/>
        </dgm:presLayoutVars>
      </dgm:prSet>
      <dgm:spPr/>
    </dgm:pt>
    <dgm:pt modelId="{1EBD1182-A1B2-4CE7-AB66-64F5DF51EA41}" type="pres">
      <dgm:prSet presAssocID="{B8F27A81-6382-4ED1-8496-533F5FF3531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57655-C3F8-4460-9B6C-22ED9AEC7945}" type="pres">
      <dgm:prSet presAssocID="{D8FA0B0A-CE0C-46FB-887C-FC6541F57A3D}" presName="sibTrans" presStyleLbl="sibTrans2D1" presStyleIdx="0" presStyleCnt="2" custAng="10800000" custScaleX="160925" custScaleY="9593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1061A211-692E-4079-A9AC-D715054E462D}" type="pres">
      <dgm:prSet presAssocID="{D8FA0B0A-CE0C-46FB-887C-FC6541F57A3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D85A12F-14FC-4F6E-86E6-305E1B8A3F92}" type="pres">
      <dgm:prSet presAssocID="{40FBA270-68A6-4C12-AB29-2100185349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50795-CEC2-4A35-9131-CDC68C9C166B}" type="pres">
      <dgm:prSet presAssocID="{FF26CEFC-0E3A-438C-9900-2BA9D9EDD070}" presName="sibTrans" presStyleLbl="sibTrans2D1" presStyleIdx="1" presStyleCnt="2" custAng="10800000" custFlipHor="1" custScaleX="172245" custScaleY="9593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0D9CBAB4-7296-47B9-A80F-5007E9A0A133}" type="pres">
      <dgm:prSet presAssocID="{FF26CEFC-0E3A-438C-9900-2BA9D9EDD07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45B5A21-791D-47B3-8250-E704C21E040D}" type="pres">
      <dgm:prSet presAssocID="{07263D7D-8042-4E95-82A3-DDCD11E80A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E85D3-4ED6-4ECE-B754-1D197E7F7CF9}" srcId="{55AC8FEF-B7A7-458A-BF04-D91193E8CAEA}" destId="{40FBA270-68A6-4C12-AB29-21001853491E}" srcOrd="1" destOrd="0" parTransId="{D8A7CB5D-7FCA-49C6-A5F8-22E214565E48}" sibTransId="{FF26CEFC-0E3A-438C-9900-2BA9D9EDD070}"/>
    <dgm:cxn modelId="{430A45F9-5686-46A2-B8B6-EADA09F86B2E}" srcId="{55AC8FEF-B7A7-458A-BF04-D91193E8CAEA}" destId="{07263D7D-8042-4E95-82A3-DDCD11E80A3D}" srcOrd="2" destOrd="0" parTransId="{BCCE1D1F-55D0-4D9A-8350-EC15B2CC8725}" sibTransId="{13D2F05B-43D7-49EB-8429-BD1E5235E355}"/>
    <dgm:cxn modelId="{92E6D3F4-9BF3-40A1-B973-BD864D038165}" type="presOf" srcId="{55AC8FEF-B7A7-458A-BF04-D91193E8CAEA}" destId="{FF287827-EB49-41D5-BBF4-A794F8E5FC06}" srcOrd="0" destOrd="0" presId="urn:microsoft.com/office/officeart/2005/8/layout/process1"/>
    <dgm:cxn modelId="{A66E7007-F744-4F3B-A0A6-F1F2C0286643}" type="presOf" srcId="{D8FA0B0A-CE0C-46FB-887C-FC6541F57A3D}" destId="{8DB57655-C3F8-4460-9B6C-22ED9AEC7945}" srcOrd="0" destOrd="0" presId="urn:microsoft.com/office/officeart/2005/8/layout/process1"/>
    <dgm:cxn modelId="{AE02E665-F676-49B7-AAF5-8492D5F8E5F0}" type="presOf" srcId="{B8F27A81-6382-4ED1-8496-533F5FF3531E}" destId="{1EBD1182-A1B2-4CE7-AB66-64F5DF51EA41}" srcOrd="0" destOrd="0" presId="urn:microsoft.com/office/officeart/2005/8/layout/process1"/>
    <dgm:cxn modelId="{529756C9-6133-45F4-B2C1-54388FC0618C}" type="presOf" srcId="{D8FA0B0A-CE0C-46FB-887C-FC6541F57A3D}" destId="{1061A211-692E-4079-A9AC-D715054E462D}" srcOrd="1" destOrd="0" presId="urn:microsoft.com/office/officeart/2005/8/layout/process1"/>
    <dgm:cxn modelId="{6E37838C-3768-40AA-AADB-FF5A511F3CA1}" srcId="{55AC8FEF-B7A7-458A-BF04-D91193E8CAEA}" destId="{B8F27A81-6382-4ED1-8496-533F5FF3531E}" srcOrd="0" destOrd="0" parTransId="{17AFB920-DAE0-4550-A6DE-006D24D37623}" sibTransId="{D8FA0B0A-CE0C-46FB-887C-FC6541F57A3D}"/>
    <dgm:cxn modelId="{A312B1F7-C174-40AB-8049-FD298B5282D2}" type="presOf" srcId="{FF26CEFC-0E3A-438C-9900-2BA9D9EDD070}" destId="{0D9CBAB4-7296-47B9-A80F-5007E9A0A133}" srcOrd="1" destOrd="0" presId="urn:microsoft.com/office/officeart/2005/8/layout/process1"/>
    <dgm:cxn modelId="{10E3CD0C-1D1E-4DF2-8838-3E8776BA8B99}" type="presOf" srcId="{40FBA270-68A6-4C12-AB29-21001853491E}" destId="{BD85A12F-14FC-4F6E-86E6-305E1B8A3F92}" srcOrd="0" destOrd="0" presId="urn:microsoft.com/office/officeart/2005/8/layout/process1"/>
    <dgm:cxn modelId="{6048E29A-1612-46B4-807C-E5ED3EE577A7}" type="presOf" srcId="{FF26CEFC-0E3A-438C-9900-2BA9D9EDD070}" destId="{1FC50795-CEC2-4A35-9131-CDC68C9C166B}" srcOrd="0" destOrd="0" presId="urn:microsoft.com/office/officeart/2005/8/layout/process1"/>
    <dgm:cxn modelId="{5BD8177C-0151-4063-83D5-F87E139F8A1B}" type="presOf" srcId="{07263D7D-8042-4E95-82A3-DDCD11E80A3D}" destId="{E45B5A21-791D-47B3-8250-E704C21E040D}" srcOrd="0" destOrd="0" presId="urn:microsoft.com/office/officeart/2005/8/layout/process1"/>
    <dgm:cxn modelId="{9D673FBE-D6BF-4CE4-B788-BE3364EFE0E1}" type="presParOf" srcId="{FF287827-EB49-41D5-BBF4-A794F8E5FC06}" destId="{1EBD1182-A1B2-4CE7-AB66-64F5DF51EA41}" srcOrd="0" destOrd="0" presId="urn:microsoft.com/office/officeart/2005/8/layout/process1"/>
    <dgm:cxn modelId="{8B01D075-A0F8-40FE-B100-D1BA49530E4B}" type="presParOf" srcId="{FF287827-EB49-41D5-BBF4-A794F8E5FC06}" destId="{8DB57655-C3F8-4460-9B6C-22ED9AEC7945}" srcOrd="1" destOrd="0" presId="urn:microsoft.com/office/officeart/2005/8/layout/process1"/>
    <dgm:cxn modelId="{3D709CA0-2199-4361-9868-163EEBFB9ED2}" type="presParOf" srcId="{8DB57655-C3F8-4460-9B6C-22ED9AEC7945}" destId="{1061A211-692E-4079-A9AC-D715054E462D}" srcOrd="0" destOrd="0" presId="urn:microsoft.com/office/officeart/2005/8/layout/process1"/>
    <dgm:cxn modelId="{3299972C-369A-43C8-A1E3-9BF66DE740C5}" type="presParOf" srcId="{FF287827-EB49-41D5-BBF4-A794F8E5FC06}" destId="{BD85A12F-14FC-4F6E-86E6-305E1B8A3F92}" srcOrd="2" destOrd="0" presId="urn:microsoft.com/office/officeart/2005/8/layout/process1"/>
    <dgm:cxn modelId="{F477E37A-E6D6-4532-AE06-9B4E76929DF9}" type="presParOf" srcId="{FF287827-EB49-41D5-BBF4-A794F8E5FC06}" destId="{1FC50795-CEC2-4A35-9131-CDC68C9C166B}" srcOrd="3" destOrd="0" presId="urn:microsoft.com/office/officeart/2005/8/layout/process1"/>
    <dgm:cxn modelId="{5B38313C-6F11-49BE-8A97-0155ED3737BC}" type="presParOf" srcId="{1FC50795-CEC2-4A35-9131-CDC68C9C166B}" destId="{0D9CBAB4-7296-47B9-A80F-5007E9A0A133}" srcOrd="0" destOrd="0" presId="urn:microsoft.com/office/officeart/2005/8/layout/process1"/>
    <dgm:cxn modelId="{3661DB5C-D59C-42C7-9B1B-03734CCF9F92}" type="presParOf" srcId="{FF287827-EB49-41D5-BBF4-A794F8E5FC06}" destId="{E45B5A21-791D-47B3-8250-E704C21E040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D1182-A1B2-4CE7-AB66-64F5DF51EA41}">
      <dsp:nvSpPr>
        <dsp:cNvPr id="0" name=""/>
        <dsp:cNvSpPr/>
      </dsp:nvSpPr>
      <dsp:spPr>
        <a:xfrm>
          <a:off x="5357" y="4720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MAVProxy</a:t>
          </a:r>
          <a:endParaRPr lang="en-US" sz="2200" kern="1200" dirty="0"/>
        </a:p>
      </dsp:txBody>
      <dsp:txXfrm>
        <a:off x="33499" y="500224"/>
        <a:ext cx="1545106" cy="904550"/>
      </dsp:txXfrm>
    </dsp:sp>
    <dsp:sp modelId="{8DB57655-C3F8-4460-9B6C-22ED9AEC7945}">
      <dsp:nvSpPr>
        <dsp:cNvPr id="0" name=""/>
        <dsp:cNvSpPr/>
      </dsp:nvSpPr>
      <dsp:spPr>
        <a:xfrm>
          <a:off x="1676400" y="761999"/>
          <a:ext cx="520469" cy="3810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676400" y="838199"/>
        <a:ext cx="406169" cy="228600"/>
      </dsp:txXfrm>
    </dsp:sp>
    <dsp:sp modelId="{BD85A12F-14FC-4F6E-86E6-305E1B8A3F92}">
      <dsp:nvSpPr>
        <dsp:cNvPr id="0" name=""/>
        <dsp:cNvSpPr/>
      </dsp:nvSpPr>
      <dsp:spPr>
        <a:xfrm>
          <a:off x="2247304" y="4720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MAVLink</a:t>
          </a:r>
          <a:endParaRPr lang="en-US" sz="2200" kern="1200" dirty="0"/>
        </a:p>
      </dsp:txBody>
      <dsp:txXfrm>
        <a:off x="2275446" y="500224"/>
        <a:ext cx="1545106" cy="904550"/>
      </dsp:txXfrm>
    </dsp:sp>
    <dsp:sp modelId="{1FC50795-CEC2-4A35-9131-CDC68C9C166B}">
      <dsp:nvSpPr>
        <dsp:cNvPr id="0" name=""/>
        <dsp:cNvSpPr/>
      </dsp:nvSpPr>
      <dsp:spPr>
        <a:xfrm>
          <a:off x="3886200" y="761999"/>
          <a:ext cx="584762" cy="3810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886200" y="838199"/>
        <a:ext cx="470462" cy="228600"/>
      </dsp:txXfrm>
    </dsp:sp>
    <dsp:sp modelId="{E45B5A21-791D-47B3-8250-E704C21E040D}">
      <dsp:nvSpPr>
        <dsp:cNvPr id="0" name=""/>
        <dsp:cNvSpPr/>
      </dsp:nvSpPr>
      <dsp:spPr>
        <a:xfrm>
          <a:off x="4489251" y="4720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Pixhawk</a:t>
          </a:r>
          <a:endParaRPr lang="en-US" sz="2200" kern="1200" dirty="0"/>
        </a:p>
      </dsp:txBody>
      <dsp:txXfrm>
        <a:off x="4517393" y="500224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D1182-A1B2-4CE7-AB66-64F5DF51EA41}">
      <dsp:nvSpPr>
        <dsp:cNvPr id="0" name=""/>
        <dsp:cNvSpPr/>
      </dsp:nvSpPr>
      <dsp:spPr>
        <a:xfrm>
          <a:off x="5357" y="4720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Server</a:t>
          </a:r>
          <a:endParaRPr lang="en-US" sz="2800" kern="1200" dirty="0"/>
        </a:p>
      </dsp:txBody>
      <dsp:txXfrm>
        <a:off x="33499" y="500224"/>
        <a:ext cx="1545106" cy="904550"/>
      </dsp:txXfrm>
    </dsp:sp>
    <dsp:sp modelId="{8DB57655-C3F8-4460-9B6C-22ED9AEC7945}">
      <dsp:nvSpPr>
        <dsp:cNvPr id="0" name=""/>
        <dsp:cNvSpPr/>
      </dsp:nvSpPr>
      <dsp:spPr>
        <a:xfrm rot="10800000">
          <a:off x="1663468" y="761999"/>
          <a:ext cx="546332" cy="3810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777768" y="838199"/>
        <a:ext cx="432032" cy="228600"/>
      </dsp:txXfrm>
    </dsp:sp>
    <dsp:sp modelId="{BD85A12F-14FC-4F6E-86E6-305E1B8A3F92}">
      <dsp:nvSpPr>
        <dsp:cNvPr id="0" name=""/>
        <dsp:cNvSpPr/>
      </dsp:nvSpPr>
      <dsp:spPr>
        <a:xfrm>
          <a:off x="2247304" y="4720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Phone</a:t>
          </a:r>
          <a:endParaRPr lang="en-US" sz="2800" kern="1200" dirty="0"/>
        </a:p>
      </dsp:txBody>
      <dsp:txXfrm>
        <a:off x="2275446" y="500224"/>
        <a:ext cx="1545106" cy="904550"/>
      </dsp:txXfrm>
    </dsp:sp>
    <dsp:sp modelId="{1FC50795-CEC2-4A35-9131-CDC68C9C166B}">
      <dsp:nvSpPr>
        <dsp:cNvPr id="0" name=""/>
        <dsp:cNvSpPr/>
      </dsp:nvSpPr>
      <dsp:spPr>
        <a:xfrm rot="10800000" flipH="1">
          <a:off x="3886200" y="761999"/>
          <a:ext cx="584762" cy="3810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886200" y="838199"/>
        <a:ext cx="470462" cy="228600"/>
      </dsp:txXfrm>
    </dsp:sp>
    <dsp:sp modelId="{E45B5A21-791D-47B3-8250-E704C21E040D}">
      <dsp:nvSpPr>
        <dsp:cNvPr id="0" name=""/>
        <dsp:cNvSpPr/>
      </dsp:nvSpPr>
      <dsp:spPr>
        <a:xfrm>
          <a:off x="4489251" y="4720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</a:t>
          </a:r>
          <a:endParaRPr lang="en-US" sz="2800" kern="1200" dirty="0"/>
        </a:p>
      </dsp:txBody>
      <dsp:txXfrm>
        <a:off x="4517393" y="5002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CF689-6377-4B14-B29F-4550EF0F222B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B28EF-7DBF-48FE-B237-5F129F2B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9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B28EF-7DBF-48FE-B237-5F129F2BF0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1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B28EF-7DBF-48FE-B237-5F129F2BF0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B28EF-7DBF-48FE-B237-5F129F2BF0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B28EF-7DBF-48FE-B237-5F129F2BF0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2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B28EF-7DBF-48FE-B237-5F129F2BF0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6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B28EF-7DBF-48FE-B237-5F129F2BF0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B28EF-7DBF-48FE-B237-5F129F2BF0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5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B28EF-7DBF-48FE-B237-5F129F2BF0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81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C3384-60FF-42FD-B744-2E995D741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5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B28EF-7DBF-48FE-B237-5F129F2BF0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8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B28EF-7DBF-48FE-B237-5F129F2BF0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B0143A2-9148-4E40-81AC-644CD61C4536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6AEAFC-7B31-42F1-8FC9-CD24CF680AD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ecx.images-amazon.com/images/I/81m7KQi836L._SL15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Mark </a:t>
            </a:r>
            <a:r>
              <a:rPr lang="en-US" dirty="0" smtClean="0">
                <a:solidFill>
                  <a:schemeClr val="bg1"/>
                </a:solidFill>
              </a:rPr>
              <a:t>Milhouse                 Raed </a:t>
            </a:r>
            <a:r>
              <a:rPr lang="en-US" dirty="0" smtClean="0">
                <a:solidFill>
                  <a:schemeClr val="bg1"/>
                </a:solidFill>
              </a:rPr>
              <a:t>Tawil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54425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Autonomous Delivery Quadcopter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-6"/>
          <a:ext cx="9144000" cy="685800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77416"/>
                <a:gridCol w="638882"/>
                <a:gridCol w="638882"/>
                <a:gridCol w="638882"/>
                <a:gridCol w="638882"/>
                <a:gridCol w="638882"/>
                <a:gridCol w="638882"/>
                <a:gridCol w="638882"/>
                <a:gridCol w="638882"/>
                <a:gridCol w="638882"/>
                <a:gridCol w="638882"/>
                <a:gridCol w="638882"/>
                <a:gridCol w="638882"/>
              </a:tblGrid>
              <a:tr h="233522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QGC WPL 110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/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index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current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altmode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/>
                        <a:t>cmd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param1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param2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param3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param4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param5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param6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param7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auto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WAYPOINT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41.94288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-87.648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WAYPOINT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DELAY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HIT RAD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YAW ANG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LONG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ALT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LOITER TURNS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TURNS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DIR 1=CW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LONG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ALT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LOITER TIME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TIME 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LONG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ALT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LOITER UNLIMITED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LONG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ALT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RTL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LAND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TAKEOFF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ALT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ROI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LONG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ALT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DO SET ROI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201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LONG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ALT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COND DELAY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TIME (S)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426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COND CHANGE ALT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RATE (CM/S)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ALT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COND DISTANCE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DIST (M)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COND YAW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DEG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SEC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DIR 1=CW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REL/ABS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DO JUMP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WP#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REPEAT#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DO CHANGE SPEED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SPD (M/S)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633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DO SET HOME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CURRENT(1</a:t>
                      </a:r>
                      <a:r>
                        <a:rPr lang="en-US" sz="1000" u="none" strike="noStrike" dirty="0" smtClean="0"/>
                        <a:t>)/</a:t>
                      </a:r>
                      <a:r>
                        <a:rPr lang="en-US" sz="1000" u="none" strike="noStrike" baseline="0" dirty="0" smtClean="0"/>
                        <a:t> </a:t>
                      </a:r>
                      <a:r>
                        <a:rPr lang="en-US" sz="1000" u="none" strike="noStrike" dirty="0" smtClean="0"/>
                        <a:t>SPEC(0</a:t>
                      </a:r>
                      <a:r>
                        <a:rPr lang="en-US" sz="1000" u="none" strike="noStrike" dirty="0"/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DO SET CAM TRIGG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206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DIST (M)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426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DO SET RELAY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OFF(0</a:t>
                      </a:r>
                      <a:r>
                        <a:rPr lang="en-US" sz="1000" u="none" strike="noStrike" dirty="0" smtClean="0"/>
                        <a:t>)/ ON(1</a:t>
                      </a:r>
                      <a:r>
                        <a:rPr lang="en-US" sz="1000" u="none" strike="noStrike" dirty="0"/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DELAY(S)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DO REPEAT RELAY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REPEAT#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DELAY(S)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DO SET SERVO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SER 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PWM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DO REPEAT SERVO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SER 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PWM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REPEAT#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DELAY 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DO DIGICAM CONTROL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203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  <a:tr h="233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DO MOUNT CONTROL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205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/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21" marR="7721" marT="7721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/>
              <a:t>Major Milestones</a:t>
            </a:r>
          </a:p>
          <a:p>
            <a:pPr lvl="1"/>
            <a:r>
              <a:rPr lang="en-US" baseline="0" dirty="0" smtClean="0"/>
              <a:t>Manual flight</a:t>
            </a:r>
          </a:p>
          <a:p>
            <a:pPr lvl="1"/>
            <a:r>
              <a:rPr lang="en-US" baseline="0" dirty="0" smtClean="0"/>
              <a:t>Simulated autonomous flight</a:t>
            </a:r>
          </a:p>
          <a:p>
            <a:pPr lvl="1"/>
            <a:r>
              <a:rPr lang="en-US" baseline="0" dirty="0" smtClean="0"/>
              <a:t>Fully autonomous flight</a:t>
            </a:r>
          </a:p>
          <a:p>
            <a:pPr lvl="0"/>
            <a:r>
              <a:rPr lang="en-US" baseline="0" dirty="0" smtClean="0"/>
              <a:t>Conclusions</a:t>
            </a:r>
          </a:p>
          <a:p>
            <a:pPr lvl="1"/>
            <a:r>
              <a:rPr lang="en-US" baseline="0" dirty="0" smtClean="0"/>
              <a:t>Wind turbulence</a:t>
            </a:r>
          </a:p>
          <a:p>
            <a:pPr lvl="1"/>
            <a:r>
              <a:rPr lang="en-US" dirty="0" smtClean="0"/>
              <a:t>Accurate calibration/checks</a:t>
            </a:r>
          </a:p>
          <a:p>
            <a:pPr lvl="1"/>
            <a:r>
              <a:rPr lang="en-US" baseline="0" dirty="0" err="1" smtClean="0"/>
              <a:t>Pixhawk</a:t>
            </a:r>
            <a:r>
              <a:rPr lang="en-US" baseline="0" dirty="0" smtClean="0"/>
              <a:t> expandability</a:t>
            </a:r>
          </a:p>
          <a:p>
            <a:pPr lvl="1"/>
            <a:r>
              <a:rPr lang="en-US" baseline="0" dirty="0" smtClean="0"/>
              <a:t>Extended flight (5k)</a:t>
            </a:r>
          </a:p>
          <a:p>
            <a:pPr lvl="1"/>
            <a:r>
              <a:rPr lang="en-US" baseline="0" dirty="0" smtClean="0"/>
              <a:t>Full autonomy</a:t>
            </a:r>
          </a:p>
          <a:p>
            <a:pPr lvl="1"/>
            <a:r>
              <a:rPr lang="en-US" baseline="0" dirty="0" smtClean="0"/>
              <a:t>Performance in open 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baseline="0" dirty="0" smtClean="0"/>
              <a:t>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Delivery Mechanism </a:t>
            </a:r>
          </a:p>
          <a:p>
            <a:r>
              <a:rPr lang="en-US" dirty="0" smtClean="0"/>
              <a:t>Battery Power For Stronger Motors</a:t>
            </a:r>
          </a:p>
          <a:p>
            <a:r>
              <a:rPr lang="en-US" dirty="0" smtClean="0"/>
              <a:t>Sensors Network</a:t>
            </a:r>
          </a:p>
          <a:p>
            <a:r>
              <a:rPr lang="en-US" dirty="0" smtClean="0"/>
              <a:t>More </a:t>
            </a:r>
            <a:r>
              <a:rPr lang="en-US" smtClean="0"/>
              <a:t>Advanced Algorithms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51248" cy="4572000"/>
          </a:xfrm>
        </p:spPr>
        <p:txBody>
          <a:bodyPr/>
          <a:lstStyle/>
          <a:p>
            <a:pPr lvl="0"/>
            <a:r>
              <a:rPr lang="en-US" dirty="0" smtClean="0"/>
              <a:t>Delivery Drones</a:t>
            </a:r>
          </a:p>
          <a:p>
            <a:pPr lvl="1"/>
            <a:r>
              <a:rPr lang="en-US" dirty="0" smtClean="0"/>
              <a:t>UAE</a:t>
            </a:r>
          </a:p>
          <a:p>
            <a:pPr lvl="1"/>
            <a:r>
              <a:rPr lang="en-US" dirty="0" smtClean="0"/>
              <a:t>Amazon Prime Air</a:t>
            </a:r>
          </a:p>
          <a:p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33796" name="Picture 4" descr="http://media1.s-nbcnews.com/i/newscms/2014_07/177081/140210-uae-drone-1527_9e7ff1fee4ca50ef8b7e7d247ad6f4f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2359" y="1600200"/>
            <a:ext cx="3834874" cy="2819400"/>
          </a:xfrm>
          <a:prstGeom prst="rect">
            <a:avLst/>
          </a:prstGeom>
          <a:noFill/>
        </p:spPr>
      </p:pic>
      <p:pic>
        <p:nvPicPr>
          <p:cNvPr id="33798" name="Picture 6" descr="http://www.wired.com/images_blogs/business/2013/12/prime-air_high-resolution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419600"/>
            <a:ext cx="3848100" cy="2094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Mobile App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Quadcopter</a:t>
            </a:r>
          </a:p>
          <a:p>
            <a:r>
              <a:rPr lang="en-US" dirty="0" smtClean="0"/>
              <a:t>Package Delivery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Sets of Motors, Arms, Legs, and Propellers </a:t>
            </a:r>
          </a:p>
          <a:p>
            <a:r>
              <a:rPr lang="en-US" dirty="0" smtClean="0"/>
              <a:t>Drone Shell</a:t>
            </a:r>
          </a:p>
          <a:p>
            <a:r>
              <a:rPr lang="en-US" dirty="0" smtClean="0"/>
              <a:t>RC Transmitter</a:t>
            </a:r>
          </a:p>
          <a:p>
            <a:r>
              <a:rPr lang="en-US" dirty="0" smtClean="0"/>
              <a:t>Ground Station Radio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Pre-existing components</a:t>
            </a:r>
          </a:p>
          <a:p>
            <a:pPr lvl="1"/>
            <a:r>
              <a:rPr lang="en-US" dirty="0" err="1" smtClean="0"/>
              <a:t>Pixhawk</a:t>
            </a:r>
            <a:endParaRPr lang="en-US" dirty="0" smtClean="0"/>
          </a:p>
          <a:p>
            <a:pPr lvl="1"/>
            <a:r>
              <a:rPr lang="en-US" dirty="0" err="1" smtClean="0"/>
              <a:t>MAVLink</a:t>
            </a:r>
            <a:endParaRPr lang="en-US" dirty="0" smtClean="0"/>
          </a:p>
          <a:p>
            <a:pPr lvl="1"/>
            <a:r>
              <a:rPr lang="en-US" dirty="0" err="1" smtClean="0"/>
              <a:t>MAVProxy</a:t>
            </a:r>
            <a:endParaRPr lang="en-US" dirty="0" smtClean="0"/>
          </a:p>
          <a:p>
            <a:r>
              <a:rPr lang="en-US" dirty="0" smtClean="0"/>
              <a:t>Necessary additions</a:t>
            </a:r>
          </a:p>
          <a:p>
            <a:pPr lvl="1"/>
            <a:r>
              <a:rPr lang="en-US" dirty="0" smtClean="0"/>
              <a:t>Server Backend</a:t>
            </a:r>
          </a:p>
          <a:p>
            <a:pPr lvl="1"/>
            <a:r>
              <a:rPr lang="en-US" dirty="0" smtClean="0"/>
              <a:t>Phone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pic>
        <p:nvPicPr>
          <p:cNvPr id="4" name="Content Placeholder 3" descr="4-2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74300" y="1527175"/>
            <a:ext cx="7758887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715000" y="1524000"/>
            <a:ext cx="2209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/>
          </a:p>
          <a:p>
            <a:pPr algn="ctr"/>
            <a:r>
              <a:rPr lang="en-US" sz="2800" dirty="0" smtClean="0"/>
              <a:t>DRONE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1143000" y="1524000"/>
            <a:ext cx="45720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 smtClean="0"/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3581400" y="3962400"/>
            <a:ext cx="4343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1600200" y="2133600"/>
          <a:ext cx="6096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2"/>
          <p:cNvGrpSpPr/>
          <p:nvPr/>
        </p:nvGrpSpPr>
        <p:grpSpPr>
          <a:xfrm rot="5400000">
            <a:off x="2050934" y="3740266"/>
            <a:ext cx="546332" cy="381000"/>
            <a:chOff x="1663468" y="761999"/>
            <a:chExt cx="546332" cy="381000"/>
          </a:xfrm>
        </p:grpSpPr>
        <p:sp>
          <p:nvSpPr>
            <p:cNvPr id="14" name="Left-Right Arrow 13"/>
            <p:cNvSpPr/>
            <p:nvPr/>
          </p:nvSpPr>
          <p:spPr>
            <a:xfrm rot="10800000">
              <a:off x="1663468" y="761999"/>
              <a:ext cx="546332" cy="381000"/>
            </a:xfrm>
            <a:prstGeom prst="left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Left-Right Arrow 4"/>
            <p:cNvSpPr/>
            <p:nvPr/>
          </p:nvSpPr>
          <p:spPr>
            <a:xfrm rot="10800000">
              <a:off x="1777768" y="838199"/>
              <a:ext cx="432032" cy="228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0" tIns="0" rIns="0" bIns="0" numCol="1" spcCol="1270" anchor="ctr" anchorCtr="0">
              <a:normAutofit lnSpcReduction="10000"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/>
            </a:p>
          </p:txBody>
        </p:sp>
      </p:grpSp>
      <p:graphicFrame>
        <p:nvGraphicFramePr>
          <p:cNvPr id="8" name="Diagram 7"/>
          <p:cNvGraphicFramePr/>
          <p:nvPr/>
        </p:nvGraphicFramePr>
        <p:xfrm>
          <a:off x="1600200" y="3810000"/>
          <a:ext cx="6096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Rectangular Callout 17"/>
          <p:cNvSpPr/>
          <p:nvPr/>
        </p:nvSpPr>
        <p:spPr>
          <a:xfrm>
            <a:off x="3276600" y="5334000"/>
            <a:ext cx="609600" cy="381000"/>
          </a:xfrm>
          <a:prstGeom prst="wedgeRectCallout">
            <a:avLst>
              <a:gd name="adj1" fmla="val -9576"/>
              <a:gd name="adj2" fmla="val -134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5486400" y="2133600"/>
            <a:ext cx="838200" cy="381000"/>
          </a:xfrm>
          <a:prstGeom prst="wedgeRectCallout">
            <a:avLst>
              <a:gd name="adj1" fmla="val -7747"/>
              <a:gd name="adj2" fmla="val 117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dirty="0" smtClean="0"/>
              <a:t>Communications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Calibration</a:t>
            </a:r>
          </a:p>
          <a:p>
            <a:r>
              <a:rPr lang="en-US" dirty="0" smtClean="0"/>
              <a:t>Testing Flight Modes</a:t>
            </a:r>
          </a:p>
          <a:p>
            <a:r>
              <a:rPr lang="en-US" dirty="0" smtClean="0"/>
              <a:t>Testing </a:t>
            </a:r>
            <a:r>
              <a:rPr lang="en-US" dirty="0" err="1" smtClean="0"/>
              <a:t>MAVLink</a:t>
            </a:r>
            <a:endParaRPr lang="en-US" dirty="0" smtClean="0"/>
          </a:p>
          <a:p>
            <a:r>
              <a:rPr lang="en-US" dirty="0" smtClean="0"/>
              <a:t>Testing Server</a:t>
            </a:r>
          </a:p>
          <a:p>
            <a:r>
              <a:rPr lang="en-US" dirty="0" smtClean="0"/>
              <a:t>Testing Android App</a:t>
            </a:r>
          </a:p>
          <a:p>
            <a:r>
              <a:rPr lang="en-US" dirty="0" smtClean="0"/>
              <a:t>Testing Wind Resistance</a:t>
            </a:r>
          </a:p>
          <a:p>
            <a:r>
              <a:rPr lang="en-US" dirty="0" smtClean="0"/>
              <a:t>Testing GPS Accuracy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</a:p>
          <a:p>
            <a:r>
              <a:rPr lang="en-US" dirty="0" smtClean="0"/>
              <a:t>Software integration</a:t>
            </a:r>
          </a:p>
          <a:p>
            <a:r>
              <a:rPr lang="en-US" dirty="0" smtClean="0"/>
              <a:t>Deciphering undocumented standards</a:t>
            </a:r>
          </a:p>
          <a:p>
            <a:r>
              <a:rPr lang="en-US" dirty="0" smtClean="0"/>
              <a:t>Wind</a:t>
            </a:r>
          </a:p>
          <a:p>
            <a:r>
              <a:rPr lang="en-US" dirty="0" smtClean="0"/>
              <a:t>Replacement</a:t>
            </a:r>
            <a:r>
              <a:rPr lang="en-US" baseline="0" dirty="0" smtClean="0"/>
              <a:t> parts</a:t>
            </a:r>
          </a:p>
          <a:p>
            <a:r>
              <a:rPr lang="en-US" baseline="0" dirty="0" smtClean="0"/>
              <a:t>Open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696</TotalTime>
  <Words>444</Words>
  <Application>Microsoft Office PowerPoint</Application>
  <PresentationFormat>On-screen Show (4:3)</PresentationFormat>
  <Paragraphs>418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Georgia</vt:lpstr>
      <vt:lpstr>Wingdings</vt:lpstr>
      <vt:lpstr>Wingdings 2</vt:lpstr>
      <vt:lpstr>Civic</vt:lpstr>
      <vt:lpstr>Autonomous Delivery Quadcopter</vt:lpstr>
      <vt:lpstr>Introduction</vt:lpstr>
      <vt:lpstr>System Overview</vt:lpstr>
      <vt:lpstr>Hardware Components</vt:lpstr>
      <vt:lpstr>Software</vt:lpstr>
      <vt:lpstr>Software Process</vt:lpstr>
      <vt:lpstr>Communications Overview</vt:lpstr>
      <vt:lpstr>Experiments</vt:lpstr>
      <vt:lpstr>Obstacles</vt:lpstr>
      <vt:lpstr>PowerPoint Presentation</vt:lpstr>
      <vt:lpstr>Results</vt:lpstr>
      <vt:lpstr>Future Scope</vt:lpstr>
      <vt:lpstr>Questions?</vt:lpstr>
    </vt:vector>
  </TitlesOfParts>
  <Company>KTJ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Delivery Quadcopter</dc:title>
  <dc:creator>KTJlaw</dc:creator>
  <cp:lastModifiedBy>Raed Tawil</cp:lastModifiedBy>
  <cp:revision>20</cp:revision>
  <dcterms:created xsi:type="dcterms:W3CDTF">2014-04-29T07:10:05Z</dcterms:created>
  <dcterms:modified xsi:type="dcterms:W3CDTF">2014-04-29T18:57:59Z</dcterms:modified>
</cp:coreProperties>
</file>