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0" y="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1438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772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41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96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31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423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21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26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013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99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68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52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559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10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07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82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676400" y="3525850"/>
            <a:ext cx="5682599" cy="134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>
                <a:solidFill>
                  <a:srgbClr val="000000"/>
                </a:solidFill>
              </a:rPr>
              <a:t>Jeff Ruvinsky,</a:t>
            </a:r>
            <a:r>
              <a:rPr lang="en" sz="24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Marek Smaciarz,</a:t>
            </a:r>
          </a:p>
          <a:p>
            <a:pPr algn="ctr">
              <a:buNone/>
            </a:pPr>
            <a:r>
              <a:rPr lang="en" dirty="0">
                <a:solidFill>
                  <a:srgbClr val="000000"/>
                </a:solidFill>
              </a:rPr>
              <a:t>Charles Currier, James Atkins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8150"/>
            <a:ext cx="7162800" cy="2316431"/>
          </a:xfrm>
        </p:spPr>
        <p:txBody>
          <a:bodyPr/>
          <a:lstStyle/>
          <a:p>
            <a:pPr algn="ctr"/>
            <a:r>
              <a:rPr lang="en-US" dirty="0" smtClean="0"/>
              <a:t>Solar Powered Mesh Network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Why Mesh?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69275" y="790575"/>
            <a:ext cx="3039899" cy="3562350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52800" y="1063375"/>
            <a:ext cx="5786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A mesh network is a topology that has many nodes that all communicate with each other to transfer and receive </a:t>
            </a:r>
            <a:r>
              <a:rPr lang="en" sz="2600" dirty="0" smtClean="0"/>
              <a:t>data</a:t>
            </a:r>
            <a:endParaRPr lang="en" sz="2600" dirty="0"/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Xbees could be programmed to different topologies such as point to point, star, and mesh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Xbee Sleep Mode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Sleep modes to effectively reduce power consumption and extend battery life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During sleep cycles, a base node can hold messages for sleeping remotes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When the remotes wake from sleep, a poll request is sent to the base or the base requests information from the remote radio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Processing Software &amp; Mesh</a:t>
            </a:r>
            <a:endParaRPr lang="en" dirty="0"/>
          </a:p>
        </p:txBody>
      </p:sp>
      <p:pic>
        <p:nvPicPr>
          <p:cNvPr id="1026" name="Picture 2" descr="C:\Users\Ella\Desktop\IMAG04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79408"/>
            <a:ext cx="5562600" cy="33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lla\Desktop\Capture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829052"/>
            <a:ext cx="3135477" cy="156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lla\Desktop\Capture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43890"/>
            <a:ext cx="3124199" cy="15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lla\Desktop\Capture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2" y="2468730"/>
            <a:ext cx="3129838" cy="15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28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Integrating technologies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Can </a:t>
            </a:r>
            <a:r>
              <a:rPr lang="en" sz="2600" dirty="0" smtClean="0"/>
              <a:t>collect data into database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 smtClean="0"/>
              <a:t>Can be </a:t>
            </a:r>
            <a:r>
              <a:rPr lang="en" sz="2600" dirty="0"/>
              <a:t>integrated with Google </a:t>
            </a:r>
            <a:r>
              <a:rPr lang="en" sz="2600" dirty="0" smtClean="0"/>
              <a:t>Glass, Android or iOS</a:t>
            </a:r>
            <a:endParaRPr lang="en" dirty="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47800" y="2744067"/>
            <a:ext cx="5707176" cy="22492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Benefits Of The Solar Mesh Sensors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224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Keep track of various sensors data within a building or campus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 need to worry about batteries dying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Easy to maintain and inexpensive</a:t>
            </a:r>
          </a:p>
          <a:p>
            <a:endParaRPr lang="en"/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71050" y="3242675"/>
            <a:ext cx="2429100" cy="1788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Works Cited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224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dirty="0" err="1"/>
              <a:t>Digi</a:t>
            </a:r>
            <a:r>
              <a:rPr lang="en-US" sz="2600" dirty="0"/>
              <a:t> International Inc. (</a:t>
            </a:r>
            <a:r>
              <a:rPr lang="en-US" sz="2600" dirty="0" err="1"/>
              <a:t>n.d.</a:t>
            </a:r>
            <a:r>
              <a:rPr lang="en-US" sz="2600" dirty="0"/>
              <a:t>). </a:t>
            </a:r>
            <a:r>
              <a:rPr lang="en-US" sz="2600" dirty="0" err="1"/>
              <a:t>Digi</a:t>
            </a:r>
            <a:r>
              <a:rPr lang="en-US" sz="2600" dirty="0"/>
              <a:t>. Retrieved from </a:t>
            </a:r>
            <a:r>
              <a:rPr lang="en-US" sz="2600" dirty="0" err="1" smtClean="0"/>
              <a:t>XBee</a:t>
            </a:r>
            <a:r>
              <a:rPr lang="en-US" sz="2600" dirty="0"/>
              <a:t>: http://</a:t>
            </a:r>
            <a:r>
              <a:rPr lang="en-US" sz="2600" dirty="0" smtClean="0"/>
              <a:t>www.digi.com/xbee</a:t>
            </a:r>
          </a:p>
          <a:p>
            <a:r>
              <a:rPr lang="en-US" sz="2600" dirty="0" err="1" smtClean="0"/>
              <a:t>Digi</a:t>
            </a:r>
            <a:r>
              <a:rPr lang="en-US" sz="2600" dirty="0" smtClean="0"/>
              <a:t> </a:t>
            </a:r>
            <a:r>
              <a:rPr lang="en-US" sz="2600" dirty="0"/>
              <a:t>International Inc. (</a:t>
            </a:r>
            <a:r>
              <a:rPr lang="en-US" sz="2600" dirty="0" err="1"/>
              <a:t>n.d.</a:t>
            </a:r>
            <a:r>
              <a:rPr lang="en-US" sz="2600" dirty="0"/>
              <a:t>). </a:t>
            </a:r>
            <a:r>
              <a:rPr lang="en-US" sz="2600" dirty="0" err="1"/>
              <a:t>Digi</a:t>
            </a:r>
            <a:r>
              <a:rPr lang="en-US" sz="2600" dirty="0"/>
              <a:t>. Retrieved from </a:t>
            </a:r>
            <a:r>
              <a:rPr lang="en-US" sz="2600" dirty="0" err="1"/>
              <a:t>ZigBee</a:t>
            </a:r>
            <a:r>
              <a:rPr lang="en-US" sz="2600" dirty="0"/>
              <a:t>® Wireless Standard: http://www.digi.com/technology/rf-articles/wireless-zigbee</a:t>
            </a: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6297900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Our Mission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Make a simple but efficient mesh network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Keep track of data such as temperature within a large location (e.g. campus)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Reliable data and hardware that can be used for a long period of time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Used Processing sketch to record temperature in Fahrenheit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Hardware And Software Used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Xbees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Custom cases with solar panels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TMP36 temperature sensors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Processing sketch to read and interpret the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Flexible Case Design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Robust plastic enclosure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ABS main body, PLA front ring, &amp; acrylic back plate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Front rings color coded for ease of </a:t>
            </a:r>
            <a:r>
              <a:rPr lang="en" sz="1800" dirty="0" smtClean="0"/>
              <a:t>identification</a:t>
            </a:r>
            <a:endParaRPr lang="en" sz="18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Multi-surface mounting via interchangeable pads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1” suction cups on 8-32 studs included for smooth </a:t>
            </a:r>
            <a:r>
              <a:rPr lang="en" sz="1800" dirty="0" smtClean="0"/>
              <a:t>surfaces</a:t>
            </a:r>
            <a:endParaRPr lang="en" sz="18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Adaptable for future expansion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Prototype units include exposed rear bread board with 5v power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Default configuration includes XBee radios &amp; temperature sensors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3D printing, CNC machining, &amp; laser cutting make customization easy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Enclosure Model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8229601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Xbee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57675" y="89750"/>
            <a:ext cx="2004124" cy="1817299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Xbees are radio modules 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Made by Digi International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These modules can be used to transmit and receive data over a mesh, star and point to point network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We programmed them to use a mesh network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Xbees are like a mixture of bluetooth and wi-fi, but  those technologies are not as efficient as Xbee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1647" y="0"/>
            <a:ext cx="86607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ZigBee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ZigBee is a specification for a suite of high level communication protocols based on IEEE 802.15 standard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IEEE 802.15 standard specifies the physical layer and media access control for low-rate wireless personal area networks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7075" y="205975"/>
            <a:ext cx="83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Solar Powered Mesh Network Project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15425" y="1095775"/>
            <a:ext cx="8229600" cy="38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A mesh network using Xbees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Transferred temperature data between the Xbees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Write up a processing sketch to display the data the Xbees are collecting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dirty="0"/>
              <a:t>Make custom built cases with solar panels and rechargeable batteries for a reliable and long-lasting power source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477</Words>
  <Application>Microsoft Office PowerPoint</Application>
  <PresentationFormat>On-screen Show 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biz</vt:lpstr>
      <vt:lpstr>Solar Powered Mesh Network</vt:lpstr>
      <vt:lpstr>Our Mission</vt:lpstr>
      <vt:lpstr>Hardware And Software Used</vt:lpstr>
      <vt:lpstr>Flexible Case Design</vt:lpstr>
      <vt:lpstr>Enclosure Model</vt:lpstr>
      <vt:lpstr>Xbee</vt:lpstr>
      <vt:lpstr>PowerPoint Presentation</vt:lpstr>
      <vt:lpstr>ZigBee</vt:lpstr>
      <vt:lpstr>Solar Powered Mesh Network Project</vt:lpstr>
      <vt:lpstr>Why Mesh?</vt:lpstr>
      <vt:lpstr>Xbee Sleep Mode</vt:lpstr>
      <vt:lpstr>Processing Software &amp; Mesh</vt:lpstr>
      <vt:lpstr>Integrating technologies</vt:lpstr>
      <vt:lpstr>Benefits Of The Solar Mesh Sensors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Powered Mesh Network</dc:title>
  <cp:lastModifiedBy>Robot</cp:lastModifiedBy>
  <cp:revision>6</cp:revision>
  <dcterms:modified xsi:type="dcterms:W3CDTF">2014-05-02T20:47:41Z</dcterms:modified>
</cp:coreProperties>
</file>