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changesInfos/changesInfo1.xml" ContentType="application/vnd.ms-powerpoint.changesinfo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78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 Andrei" userId="b2ff913fe5224ade" providerId="LiveId" clId="{DB2CB806-A688-408A-B2B9-592630EAD5EA}"/>
    <pc:docChg chg="undo custSel addSld delSld modSld modMainMaster">
      <pc:chgData name="Vlad Andrei" userId="b2ff913fe5224ade" providerId="LiveId" clId="{DB2CB806-A688-408A-B2B9-592630EAD5EA}" dt="2020-03-23T17:34:04.084" v="1611" actId="1076"/>
      <pc:docMkLst>
        <pc:docMk/>
      </pc:docMkLst>
      <pc:sldChg chg="addSp modSp add setBg">
        <pc:chgData name="Vlad Andrei" userId="b2ff913fe5224ade" providerId="LiveId" clId="{DB2CB806-A688-408A-B2B9-592630EAD5EA}" dt="2020-03-23T17:32:09.556" v="1594"/>
        <pc:sldMkLst>
          <pc:docMk/>
          <pc:sldMk cId="2910601297" sldId="256"/>
        </pc:sldMkLst>
        <pc:spChg chg="mod">
          <ac:chgData name="Vlad Andrei" userId="b2ff913fe5224ade" providerId="LiveId" clId="{DB2CB806-A688-408A-B2B9-592630EAD5EA}" dt="2020-03-23T17:32:03.730" v="1592" actId="113"/>
          <ac:spMkLst>
            <pc:docMk/>
            <pc:sldMk cId="2910601297" sldId="256"/>
            <ac:spMk id="2" creationId="{5A9D6858-0CF3-4ECB-89C9-C7DA6DFC4D5E}"/>
          </ac:spMkLst>
        </pc:spChg>
        <pc:spChg chg="mod">
          <ac:chgData name="Vlad Andrei" userId="b2ff913fe5224ade" providerId="LiveId" clId="{DB2CB806-A688-408A-B2B9-592630EAD5EA}" dt="2020-03-23T17:32:06.322" v="1593"/>
          <ac:spMkLst>
            <pc:docMk/>
            <pc:sldMk cId="2910601297" sldId="256"/>
            <ac:spMk id="3" creationId="{E116B125-C380-4FD5-AE7E-8CC51F4B026B}"/>
          </ac:spMkLst>
        </pc:spChg>
        <pc:spChg chg="add mod">
          <ac:chgData name="Vlad Andrei" userId="b2ff913fe5224ade" providerId="LiveId" clId="{DB2CB806-A688-408A-B2B9-592630EAD5EA}" dt="2020-03-23T17:32:09.556" v="1594"/>
          <ac:spMkLst>
            <pc:docMk/>
            <pc:sldMk cId="2910601297" sldId="256"/>
            <ac:spMk id="4" creationId="{97B882AA-A17C-4CF3-A6B6-9ED88E0BA3DF}"/>
          </ac:spMkLst>
        </pc:spChg>
      </pc:sldChg>
      <pc:sldChg chg="addSp delSp modSp add delAnim modAnim">
        <pc:chgData name="Vlad Andrei" userId="b2ff913fe5224ade" providerId="LiveId" clId="{DB2CB806-A688-408A-B2B9-592630EAD5EA}" dt="2020-03-23T17:31:56.882" v="1590"/>
        <pc:sldMkLst>
          <pc:docMk/>
          <pc:sldMk cId="2288222894" sldId="257"/>
        </pc:sldMkLst>
        <pc:spChg chg="del mod">
          <ac:chgData name="Vlad Andrei" userId="b2ff913fe5224ade" providerId="LiveId" clId="{DB2CB806-A688-408A-B2B9-592630EAD5EA}" dt="2020-03-23T16:04:34.322" v="614" actId="478"/>
          <ac:spMkLst>
            <pc:docMk/>
            <pc:sldMk cId="2288222894" sldId="257"/>
            <ac:spMk id="2" creationId="{36B1CD2A-D8D9-4F34-A4BD-E190B6A8D577}"/>
          </ac:spMkLst>
        </pc:spChg>
        <pc:spChg chg="del mod">
          <ac:chgData name="Vlad Andrei" userId="b2ff913fe5224ade" providerId="LiveId" clId="{DB2CB806-A688-408A-B2B9-592630EAD5EA}" dt="2020-03-23T15:56:58.055" v="558" actId="478"/>
          <ac:spMkLst>
            <pc:docMk/>
            <pc:sldMk cId="2288222894" sldId="257"/>
            <ac:spMk id="3" creationId="{774C7615-1FC9-4D99-B48A-74DEF1708EE1}"/>
          </ac:spMkLst>
        </pc:spChg>
        <pc:spChg chg="add mod ord">
          <ac:chgData name="Vlad Andrei" userId="b2ff913fe5224ade" providerId="LiveId" clId="{DB2CB806-A688-408A-B2B9-592630EAD5EA}" dt="2020-03-23T16:00:15.539" v="599" actId="1076"/>
          <ac:spMkLst>
            <pc:docMk/>
            <pc:sldMk cId="2288222894" sldId="257"/>
            <ac:spMk id="4" creationId="{8B4AED3F-6E12-425E-8B61-0D097F33CD7B}"/>
          </ac:spMkLst>
        </pc:spChg>
        <pc:spChg chg="add mod">
          <ac:chgData name="Vlad Andrei" userId="b2ff913fe5224ade" providerId="LiveId" clId="{DB2CB806-A688-408A-B2B9-592630EAD5EA}" dt="2020-03-23T16:00:23.239" v="600" actId="1076"/>
          <ac:spMkLst>
            <pc:docMk/>
            <pc:sldMk cId="2288222894" sldId="257"/>
            <ac:spMk id="5" creationId="{05E18448-F5DC-4F18-9081-812ABBE84D21}"/>
          </ac:spMkLst>
        </pc:spChg>
        <pc:spChg chg="add mod">
          <ac:chgData name="Vlad Andrei" userId="b2ff913fe5224ade" providerId="LiveId" clId="{DB2CB806-A688-408A-B2B9-592630EAD5EA}" dt="2020-03-23T16:04:26.668" v="613" actId="1076"/>
          <ac:spMkLst>
            <pc:docMk/>
            <pc:sldMk cId="2288222894" sldId="257"/>
            <ac:spMk id="6" creationId="{B0BBD229-AF26-478C-A561-E81F9E423855}"/>
          </ac:spMkLst>
        </pc:spChg>
        <pc:spChg chg="add mod">
          <ac:chgData name="Vlad Andrei" userId="b2ff913fe5224ade" providerId="LiveId" clId="{DB2CB806-A688-408A-B2B9-592630EAD5EA}" dt="2020-03-23T16:04:21.927" v="612" actId="1076"/>
          <ac:spMkLst>
            <pc:docMk/>
            <pc:sldMk cId="2288222894" sldId="257"/>
            <ac:spMk id="7" creationId="{5B140CAB-31AA-45A9-A68F-01C23A38CA15}"/>
          </ac:spMkLst>
        </pc:spChg>
        <pc:spChg chg="add del mod">
          <ac:chgData name="Vlad Andrei" userId="b2ff913fe5224ade" providerId="LiveId" clId="{DB2CB806-A688-408A-B2B9-592630EAD5EA}" dt="2020-03-23T15:57:00.812" v="559" actId="478"/>
          <ac:spMkLst>
            <pc:docMk/>
            <pc:sldMk cId="2288222894" sldId="257"/>
            <ac:spMk id="9" creationId="{68700DB0-1857-49FB-8BF9-B0E1EE7BEFC0}"/>
          </ac:spMkLst>
        </pc:spChg>
        <pc:spChg chg="add del mod">
          <ac:chgData name="Vlad Andrei" userId="b2ff913fe5224ade" providerId="LiveId" clId="{DB2CB806-A688-408A-B2B9-592630EAD5EA}" dt="2020-03-23T16:04:36.788" v="615" actId="478"/>
          <ac:spMkLst>
            <pc:docMk/>
            <pc:sldMk cId="2288222894" sldId="257"/>
            <ac:spMk id="11" creationId="{FDD2320F-8A0D-4303-AF1C-3F98FC9BA90C}"/>
          </ac:spMkLst>
        </pc:spChg>
        <pc:spChg chg="add mod">
          <ac:chgData name="Vlad Andrei" userId="b2ff913fe5224ade" providerId="LiveId" clId="{DB2CB806-A688-408A-B2B9-592630EAD5EA}" dt="2020-03-23T17:31:30.525" v="1583" actId="1076"/>
          <ac:spMkLst>
            <pc:docMk/>
            <pc:sldMk cId="2288222894" sldId="257"/>
            <ac:spMk id="14" creationId="{DC2F2303-8FD6-46C6-8504-5836CAE39380}"/>
          </ac:spMkLst>
        </pc:spChg>
        <pc:spChg chg="add mod">
          <ac:chgData name="Vlad Andrei" userId="b2ff913fe5224ade" providerId="LiveId" clId="{DB2CB806-A688-408A-B2B9-592630EAD5EA}" dt="2020-03-23T17:31:37.030" v="1584" actId="1076"/>
          <ac:spMkLst>
            <pc:docMk/>
            <pc:sldMk cId="2288222894" sldId="257"/>
            <ac:spMk id="17" creationId="{B6F0D854-B19C-4D33-91F0-D3BF92E8F56F}"/>
          </ac:spMkLst>
        </pc:spChg>
        <pc:spChg chg="add mod">
          <ac:chgData name="Vlad Andrei" userId="b2ff913fe5224ade" providerId="LiveId" clId="{DB2CB806-A688-408A-B2B9-592630EAD5EA}" dt="2020-03-23T17:31:56.882" v="1590"/>
          <ac:spMkLst>
            <pc:docMk/>
            <pc:sldMk cId="2288222894" sldId="257"/>
            <ac:spMk id="21" creationId="{6ED7616A-0F33-4F63-BC83-321A79547632}"/>
          </ac:spMkLst>
        </pc:spChg>
        <pc:picChg chg="add del mod">
          <ac:chgData name="Vlad Andrei" userId="b2ff913fe5224ade" providerId="LiveId" clId="{DB2CB806-A688-408A-B2B9-592630EAD5EA}" dt="2020-03-23T16:26:09.917" v="696" actId="478"/>
          <ac:picMkLst>
            <pc:docMk/>
            <pc:sldMk cId="2288222894" sldId="257"/>
            <ac:picMk id="13" creationId="{D2D62159-3E8E-489D-8597-F9643A62B3AE}"/>
          </ac:picMkLst>
        </pc:picChg>
        <pc:picChg chg="add del mod">
          <ac:chgData name="Vlad Andrei" userId="b2ff913fe5224ade" providerId="LiveId" clId="{DB2CB806-A688-408A-B2B9-592630EAD5EA}" dt="2020-03-23T16:24:52.930" v="686" actId="478"/>
          <ac:picMkLst>
            <pc:docMk/>
            <pc:sldMk cId="2288222894" sldId="257"/>
            <ac:picMk id="15" creationId="{7D0CD6CE-CA8F-4F8B-BF3A-EC661AD7397E}"/>
          </ac:picMkLst>
        </pc:picChg>
        <pc:picChg chg="add mod">
          <ac:chgData name="Vlad Andrei" userId="b2ff913fe5224ade" providerId="LiveId" clId="{DB2CB806-A688-408A-B2B9-592630EAD5EA}" dt="2020-03-23T16:31:26.823" v="729" actId="1076"/>
          <ac:picMkLst>
            <pc:docMk/>
            <pc:sldMk cId="2288222894" sldId="257"/>
            <ac:picMk id="18" creationId="{CE425C68-CE61-4D5D-9EE0-5C38116B904E}"/>
          </ac:picMkLst>
        </pc:picChg>
        <pc:picChg chg="add mod">
          <ac:chgData name="Vlad Andrei" userId="b2ff913fe5224ade" providerId="LiveId" clId="{DB2CB806-A688-408A-B2B9-592630EAD5EA}" dt="2020-03-23T16:31:26.823" v="729" actId="1076"/>
          <ac:picMkLst>
            <pc:docMk/>
            <pc:sldMk cId="2288222894" sldId="257"/>
            <ac:picMk id="20" creationId="{F476FEF4-1A19-4DFB-B176-AD2DAA475A85}"/>
          </ac:picMkLst>
        </pc:picChg>
        <pc:picChg chg="add del mod">
          <ac:chgData name="Vlad Andrei" userId="b2ff913fe5224ade" providerId="LiveId" clId="{DB2CB806-A688-408A-B2B9-592630EAD5EA}" dt="2020-03-23T16:04:12.517" v="611" actId="478"/>
          <ac:picMkLst>
            <pc:docMk/>
            <pc:sldMk cId="2288222894" sldId="257"/>
            <ac:picMk id="1026" creationId="{F8511FAC-AA46-46D0-9E4E-6B953C4E5797}"/>
          </ac:picMkLst>
        </pc:picChg>
      </pc:sldChg>
      <pc:sldChg chg="addSp delSp modSp add del">
        <pc:chgData name="Vlad Andrei" userId="b2ff913fe5224ade" providerId="LiveId" clId="{DB2CB806-A688-408A-B2B9-592630EAD5EA}" dt="2020-03-23T17:05:30.853" v="1188" actId="2696"/>
        <pc:sldMkLst>
          <pc:docMk/>
          <pc:sldMk cId="1817563929" sldId="258"/>
        </pc:sldMkLst>
        <pc:spChg chg="add del mod">
          <ac:chgData name="Vlad Andrei" userId="b2ff913fe5224ade" providerId="LiveId" clId="{DB2CB806-A688-408A-B2B9-592630EAD5EA}" dt="2020-03-23T16:30:10.223" v="707" actId="404"/>
          <ac:spMkLst>
            <pc:docMk/>
            <pc:sldMk cId="1817563929" sldId="258"/>
            <ac:spMk id="2" creationId="{997A7573-F9CC-46B0-B581-33F005BBAF70}"/>
          </ac:spMkLst>
        </pc:spChg>
        <pc:spChg chg="del">
          <ac:chgData name="Vlad Andrei" userId="b2ff913fe5224ade" providerId="LiveId" clId="{DB2CB806-A688-408A-B2B9-592630EAD5EA}" dt="2020-03-23T16:29:39.395" v="699" actId="478"/>
          <ac:spMkLst>
            <pc:docMk/>
            <pc:sldMk cId="1817563929" sldId="258"/>
            <ac:spMk id="3" creationId="{FC5BD5FE-86D7-4DF0-A110-76CF91A6247F}"/>
          </ac:spMkLst>
        </pc:spChg>
        <pc:picChg chg="add del mod">
          <ac:chgData name="Vlad Andrei" userId="b2ff913fe5224ade" providerId="LiveId" clId="{DB2CB806-A688-408A-B2B9-592630EAD5EA}" dt="2020-03-23T16:30:01.393" v="704"/>
          <ac:picMkLst>
            <pc:docMk/>
            <pc:sldMk cId="1817563929" sldId="258"/>
            <ac:picMk id="4" creationId="{578108CE-2217-42DD-8AE5-AB55EB678516}"/>
          </ac:picMkLst>
        </pc:picChg>
        <pc:picChg chg="add mod">
          <ac:chgData name="Vlad Andrei" userId="b2ff913fe5224ade" providerId="LiveId" clId="{DB2CB806-A688-408A-B2B9-592630EAD5EA}" dt="2020-03-23T16:31:52.896" v="731" actId="1076"/>
          <ac:picMkLst>
            <pc:docMk/>
            <pc:sldMk cId="1817563929" sldId="258"/>
            <ac:picMk id="5" creationId="{0B149F0D-5A33-4B91-9655-2B921A7BC312}"/>
          </ac:picMkLst>
        </pc:picChg>
      </pc:sldChg>
      <pc:sldChg chg="addSp delSp modSp add modAnim">
        <pc:chgData name="Vlad Andrei" userId="b2ff913fe5224ade" providerId="LiveId" clId="{DB2CB806-A688-408A-B2B9-592630EAD5EA}" dt="2020-03-23T17:33:10.694" v="1610"/>
        <pc:sldMkLst>
          <pc:docMk/>
          <pc:sldMk cId="1239861168" sldId="259"/>
        </pc:sldMkLst>
        <pc:spChg chg="mod">
          <ac:chgData name="Vlad Andrei" userId="b2ff913fe5224ade" providerId="LiveId" clId="{DB2CB806-A688-408A-B2B9-592630EAD5EA}" dt="2020-03-23T17:31:49.176" v="1588" actId="113"/>
          <ac:spMkLst>
            <pc:docMk/>
            <pc:sldMk cId="1239861168" sldId="259"/>
            <ac:spMk id="2" creationId="{88B23DBF-79A5-4263-8AE0-FAB583E70CEB}"/>
          </ac:spMkLst>
        </pc:spChg>
        <pc:spChg chg="mod">
          <ac:chgData name="Vlad Andrei" userId="b2ff913fe5224ade" providerId="LiveId" clId="{DB2CB806-A688-408A-B2B9-592630EAD5EA}" dt="2020-03-23T17:33:10.694" v="1610"/>
          <ac:spMkLst>
            <pc:docMk/>
            <pc:sldMk cId="1239861168" sldId="259"/>
            <ac:spMk id="3" creationId="{47E6180B-9317-43EC-88E4-49D7CFC82210}"/>
          </ac:spMkLst>
        </pc:spChg>
        <pc:spChg chg="add del mod">
          <ac:chgData name="Vlad Andrei" userId="b2ff913fe5224ade" providerId="LiveId" clId="{DB2CB806-A688-408A-B2B9-592630EAD5EA}" dt="2020-03-23T16:38:37.482" v="1041"/>
          <ac:spMkLst>
            <pc:docMk/>
            <pc:sldMk cId="1239861168" sldId="259"/>
            <ac:spMk id="4" creationId="{146B94C4-6E2C-4525-8D75-EC83D0716119}"/>
          </ac:spMkLst>
        </pc:spChg>
        <pc:spChg chg="add del mod">
          <ac:chgData name="Vlad Andrei" userId="b2ff913fe5224ade" providerId="LiveId" clId="{DB2CB806-A688-408A-B2B9-592630EAD5EA}" dt="2020-03-23T16:38:37.482" v="1041"/>
          <ac:spMkLst>
            <pc:docMk/>
            <pc:sldMk cId="1239861168" sldId="259"/>
            <ac:spMk id="5" creationId="{52568721-E27C-4A9E-A646-CC28F6F63E12}"/>
          </ac:spMkLst>
        </pc:spChg>
        <pc:spChg chg="add mod">
          <ac:chgData name="Vlad Andrei" userId="b2ff913fe5224ade" providerId="LiveId" clId="{DB2CB806-A688-408A-B2B9-592630EAD5EA}" dt="2020-03-23T17:32:40.925" v="1602" actId="1076"/>
          <ac:spMkLst>
            <pc:docMk/>
            <pc:sldMk cId="1239861168" sldId="259"/>
            <ac:spMk id="11" creationId="{F12319A0-AD3B-4D4A-8F40-23B3155C2416}"/>
          </ac:spMkLst>
        </pc:spChg>
        <pc:spChg chg="add mod">
          <ac:chgData name="Vlad Andrei" userId="b2ff913fe5224ade" providerId="LiveId" clId="{DB2CB806-A688-408A-B2B9-592630EAD5EA}" dt="2020-03-23T17:07:52.860" v="1217" actId="1076"/>
          <ac:spMkLst>
            <pc:docMk/>
            <pc:sldMk cId="1239861168" sldId="259"/>
            <ac:spMk id="12" creationId="{5613A225-13A8-4470-B0D6-E058DF9BD4BC}"/>
          </ac:spMkLst>
        </pc:spChg>
        <pc:spChg chg="add mod">
          <ac:chgData name="Vlad Andrei" userId="b2ff913fe5224ade" providerId="LiveId" clId="{DB2CB806-A688-408A-B2B9-592630EAD5EA}" dt="2020-03-23T17:07:52.860" v="1217" actId="1076"/>
          <ac:spMkLst>
            <pc:docMk/>
            <pc:sldMk cId="1239861168" sldId="259"/>
            <ac:spMk id="13" creationId="{6EFEBB86-4BA9-4C52-A0F3-6395D3B088BE}"/>
          </ac:spMkLst>
        </pc:spChg>
        <pc:spChg chg="add mod">
          <ac:chgData name="Vlad Andrei" userId="b2ff913fe5224ade" providerId="LiveId" clId="{DB2CB806-A688-408A-B2B9-592630EAD5EA}" dt="2020-03-23T17:07:52.860" v="1217" actId="1076"/>
          <ac:spMkLst>
            <pc:docMk/>
            <pc:sldMk cId="1239861168" sldId="259"/>
            <ac:spMk id="14" creationId="{D64B0A01-46F6-44F9-999D-5BFB16DC59A9}"/>
          </ac:spMkLst>
        </pc:spChg>
        <pc:spChg chg="add mod">
          <ac:chgData name="Vlad Andrei" userId="b2ff913fe5224ade" providerId="LiveId" clId="{DB2CB806-A688-408A-B2B9-592630EAD5EA}" dt="2020-03-23T17:07:52.860" v="1217" actId="1076"/>
          <ac:spMkLst>
            <pc:docMk/>
            <pc:sldMk cId="1239861168" sldId="259"/>
            <ac:spMk id="15" creationId="{05983D94-CDAE-49DD-8674-9F99C22B7236}"/>
          </ac:spMkLst>
        </pc:spChg>
        <pc:spChg chg="add mod">
          <ac:chgData name="Vlad Andrei" userId="b2ff913fe5224ade" providerId="LiveId" clId="{DB2CB806-A688-408A-B2B9-592630EAD5EA}" dt="2020-03-23T17:07:52.860" v="1217" actId="1076"/>
          <ac:spMkLst>
            <pc:docMk/>
            <pc:sldMk cId="1239861168" sldId="259"/>
            <ac:spMk id="16" creationId="{9D37EDEC-4D6F-4177-8784-4E9519EF9E4F}"/>
          </ac:spMkLst>
        </pc:spChg>
        <pc:spChg chg="add mod">
          <ac:chgData name="Vlad Andrei" userId="b2ff913fe5224ade" providerId="LiveId" clId="{DB2CB806-A688-408A-B2B9-592630EAD5EA}" dt="2020-03-23T17:07:52.860" v="1217" actId="1076"/>
          <ac:spMkLst>
            <pc:docMk/>
            <pc:sldMk cId="1239861168" sldId="259"/>
            <ac:spMk id="17" creationId="{C5808FB7-D7A9-4342-A7A8-5F466C8DAB74}"/>
          </ac:spMkLst>
        </pc:spChg>
        <pc:spChg chg="add mod">
          <ac:chgData name="Vlad Andrei" userId="b2ff913fe5224ade" providerId="LiveId" clId="{DB2CB806-A688-408A-B2B9-592630EAD5EA}" dt="2020-03-23T17:07:52.860" v="1217" actId="1076"/>
          <ac:spMkLst>
            <pc:docMk/>
            <pc:sldMk cId="1239861168" sldId="259"/>
            <ac:spMk id="18" creationId="{27AFC205-92B9-4650-BDDF-8BE2A6B0F435}"/>
          </ac:spMkLst>
        </pc:spChg>
        <pc:spChg chg="add mod">
          <ac:chgData name="Vlad Andrei" userId="b2ff913fe5224ade" providerId="LiveId" clId="{DB2CB806-A688-408A-B2B9-592630EAD5EA}" dt="2020-03-23T17:07:52.860" v="1217" actId="1076"/>
          <ac:spMkLst>
            <pc:docMk/>
            <pc:sldMk cId="1239861168" sldId="259"/>
            <ac:spMk id="19" creationId="{79C7DA55-C03E-4CD3-B2BE-05A555BBD40D}"/>
          </ac:spMkLst>
        </pc:spChg>
        <pc:spChg chg="add mod">
          <ac:chgData name="Vlad Andrei" userId="b2ff913fe5224ade" providerId="LiveId" clId="{DB2CB806-A688-408A-B2B9-592630EAD5EA}" dt="2020-03-23T17:07:52.860" v="1217" actId="1076"/>
          <ac:spMkLst>
            <pc:docMk/>
            <pc:sldMk cId="1239861168" sldId="259"/>
            <ac:spMk id="20" creationId="{AE1FBED6-4ADD-482B-928A-BBB77CB45234}"/>
          </ac:spMkLst>
        </pc:spChg>
        <pc:spChg chg="add mod">
          <ac:chgData name="Vlad Andrei" userId="b2ff913fe5224ade" providerId="LiveId" clId="{DB2CB806-A688-408A-B2B9-592630EAD5EA}" dt="2020-03-23T17:07:52.860" v="1217" actId="1076"/>
          <ac:spMkLst>
            <pc:docMk/>
            <pc:sldMk cId="1239861168" sldId="259"/>
            <ac:spMk id="21" creationId="{827DC015-8F86-4B23-B53D-D0D0E9D59D39}"/>
          </ac:spMkLst>
        </pc:spChg>
        <pc:picChg chg="add mod">
          <ac:chgData name="Vlad Andrei" userId="b2ff913fe5224ade" providerId="LiveId" clId="{DB2CB806-A688-408A-B2B9-592630EAD5EA}" dt="2020-03-23T17:07:52.860" v="1217" actId="1076"/>
          <ac:picMkLst>
            <pc:docMk/>
            <pc:sldMk cId="1239861168" sldId="259"/>
            <ac:picMk id="6" creationId="{3C1BAFF4-4592-4CAF-8BC6-E531A8E76FBE}"/>
          </ac:picMkLst>
        </pc:picChg>
        <pc:cxnChg chg="add del mod">
          <ac:chgData name="Vlad Andrei" userId="b2ff913fe5224ade" providerId="LiveId" clId="{DB2CB806-A688-408A-B2B9-592630EAD5EA}" dt="2020-03-23T16:45:04.107" v="1085" actId="11529"/>
          <ac:cxnSpMkLst>
            <pc:docMk/>
            <pc:sldMk cId="1239861168" sldId="259"/>
            <ac:cxnSpMk id="8" creationId="{FC567416-0DAF-4D3F-8C52-573CA55E185E}"/>
          </ac:cxnSpMkLst>
        </pc:cxnChg>
        <pc:cxnChg chg="add mod">
          <ac:chgData name="Vlad Andrei" userId="b2ff913fe5224ade" providerId="LiveId" clId="{DB2CB806-A688-408A-B2B9-592630EAD5EA}" dt="2020-03-23T17:07:52.860" v="1217" actId="1076"/>
          <ac:cxnSpMkLst>
            <pc:docMk/>
            <pc:sldMk cId="1239861168" sldId="259"/>
            <ac:cxnSpMk id="10" creationId="{6A8B7D0A-46C4-4764-8E8F-A55C318928A7}"/>
          </ac:cxnSpMkLst>
        </pc:cxnChg>
      </pc:sldChg>
      <pc:sldChg chg="addSp delSp modSp add modAnim">
        <pc:chgData name="Vlad Andrei" userId="b2ff913fe5224ade" providerId="LiveId" clId="{DB2CB806-A688-408A-B2B9-592630EAD5EA}" dt="2020-03-23T17:34:04.084" v="1611" actId="1076"/>
        <pc:sldMkLst>
          <pc:docMk/>
          <pc:sldMk cId="3856499702" sldId="260"/>
        </pc:sldMkLst>
        <pc:spChg chg="mod">
          <ac:chgData name="Vlad Andrei" userId="b2ff913fe5224ade" providerId="LiveId" clId="{DB2CB806-A688-408A-B2B9-592630EAD5EA}" dt="2020-03-23T17:32:51.749" v="1605"/>
          <ac:spMkLst>
            <pc:docMk/>
            <pc:sldMk cId="3856499702" sldId="260"/>
            <ac:spMk id="2" creationId="{D0EBB9C4-4A5E-45E2-BC27-08817F3AB180}"/>
          </ac:spMkLst>
        </pc:spChg>
        <pc:spChg chg="del mod">
          <ac:chgData name="Vlad Andrei" userId="b2ff913fe5224ade" providerId="LiveId" clId="{DB2CB806-A688-408A-B2B9-592630EAD5EA}" dt="2020-03-23T17:07:07.314" v="1210"/>
          <ac:spMkLst>
            <pc:docMk/>
            <pc:sldMk cId="3856499702" sldId="260"/>
            <ac:spMk id="3" creationId="{A242C202-8458-4A1B-BE29-1D0674567B09}"/>
          </ac:spMkLst>
        </pc:spChg>
        <pc:spChg chg="add del mod">
          <ac:chgData name="Vlad Andrei" userId="b2ff913fe5224ade" providerId="LiveId" clId="{DB2CB806-A688-408A-B2B9-592630EAD5EA}" dt="2020-03-23T17:07:30.683" v="1214" actId="478"/>
          <ac:spMkLst>
            <pc:docMk/>
            <pc:sldMk cId="3856499702" sldId="260"/>
            <ac:spMk id="7" creationId="{76888111-DE00-4EEF-9ADF-4934EC0956E2}"/>
          </ac:spMkLst>
        </pc:spChg>
        <pc:spChg chg="add mod">
          <ac:chgData name="Vlad Andrei" userId="b2ff913fe5224ade" providerId="LiveId" clId="{DB2CB806-A688-408A-B2B9-592630EAD5EA}" dt="2020-03-23T17:33:02.278" v="1609"/>
          <ac:spMkLst>
            <pc:docMk/>
            <pc:sldMk cId="3856499702" sldId="260"/>
            <ac:spMk id="9" creationId="{AC5A60F6-754C-475D-B95B-8BADF7DCD74D}"/>
          </ac:spMkLst>
        </pc:spChg>
        <pc:spChg chg="add del mod">
          <ac:chgData name="Vlad Andrei" userId="b2ff913fe5224ade" providerId="LiveId" clId="{DB2CB806-A688-408A-B2B9-592630EAD5EA}" dt="2020-03-23T17:10:17.550" v="1235"/>
          <ac:spMkLst>
            <pc:docMk/>
            <pc:sldMk cId="3856499702" sldId="260"/>
            <ac:spMk id="10" creationId="{F12DA60C-47A3-4CBE-9D47-105056D7834F}"/>
          </ac:spMkLst>
        </pc:spChg>
        <pc:spChg chg="add mod">
          <ac:chgData name="Vlad Andrei" userId="b2ff913fe5224ade" providerId="LiveId" clId="{DB2CB806-A688-408A-B2B9-592630EAD5EA}" dt="2020-03-23T17:32:56.937" v="1607"/>
          <ac:spMkLst>
            <pc:docMk/>
            <pc:sldMk cId="3856499702" sldId="260"/>
            <ac:spMk id="11" creationId="{1B0350AE-6B36-410B-81BB-284969B31F93}"/>
          </ac:spMkLst>
        </pc:spChg>
        <pc:graphicFrameChg chg="add del mod modGraphic">
          <ac:chgData name="Vlad Andrei" userId="b2ff913fe5224ade" providerId="LiveId" clId="{DB2CB806-A688-408A-B2B9-592630EAD5EA}" dt="2020-03-23T17:07:27.819" v="1213" actId="478"/>
          <ac:graphicFrameMkLst>
            <pc:docMk/>
            <pc:sldMk cId="3856499702" sldId="260"/>
            <ac:graphicFrameMk id="5" creationId="{052E92FF-9423-458A-9D25-6D884752B37A}"/>
          </ac:graphicFrameMkLst>
        </pc:graphicFrameChg>
        <pc:picChg chg="add mod">
          <ac:chgData name="Vlad Andrei" userId="b2ff913fe5224ade" providerId="LiveId" clId="{DB2CB806-A688-408A-B2B9-592630EAD5EA}" dt="2020-03-23T17:34:04.084" v="1611" actId="1076"/>
          <ac:picMkLst>
            <pc:docMk/>
            <pc:sldMk cId="3856499702" sldId="260"/>
            <ac:picMk id="4" creationId="{F0AFD9D0-8D7C-4EB0-BF5E-4B0DF37D8312}"/>
          </ac:picMkLst>
        </pc:picChg>
        <pc:picChg chg="add mod">
          <ac:chgData name="Vlad Andrei" userId="b2ff913fe5224ade" providerId="LiveId" clId="{DB2CB806-A688-408A-B2B9-592630EAD5EA}" dt="2020-03-23T17:08:53.557" v="1224" actId="14100"/>
          <ac:picMkLst>
            <pc:docMk/>
            <pc:sldMk cId="3856499702" sldId="260"/>
            <ac:picMk id="8" creationId="{C999400B-206F-47D2-A10B-B8456AE4A829}"/>
          </ac:picMkLst>
        </pc:picChg>
      </pc:sldChg>
      <pc:sldMasterChg chg="setBg modSldLayout">
        <pc:chgData name="Vlad Andrei" userId="b2ff913fe5224ade" providerId="LiveId" clId="{DB2CB806-A688-408A-B2B9-592630EAD5EA}" dt="2020-03-23T17:30:34.594" v="1572"/>
        <pc:sldMasterMkLst>
          <pc:docMk/>
          <pc:sldMasterMk cId="3960196102" sldId="2147483648"/>
        </pc:sldMasterMkLst>
        <pc:sldLayoutChg chg="setBg">
          <pc:chgData name="Vlad Andrei" userId="b2ff913fe5224ade" providerId="LiveId" clId="{DB2CB806-A688-408A-B2B9-592630EAD5EA}" dt="2020-03-23T17:30:34.594" v="1572"/>
          <pc:sldLayoutMkLst>
            <pc:docMk/>
            <pc:sldMasterMk cId="3960196102" sldId="2147483648"/>
            <pc:sldLayoutMk cId="1064555373" sldId="2147483649"/>
          </pc:sldLayoutMkLst>
        </pc:sldLayoutChg>
        <pc:sldLayoutChg chg="setBg">
          <pc:chgData name="Vlad Andrei" userId="b2ff913fe5224ade" providerId="LiveId" clId="{DB2CB806-A688-408A-B2B9-592630EAD5EA}" dt="2020-03-23T17:30:34.594" v="1572"/>
          <pc:sldLayoutMkLst>
            <pc:docMk/>
            <pc:sldMasterMk cId="3960196102" sldId="2147483648"/>
            <pc:sldLayoutMk cId="3858952664" sldId="2147483650"/>
          </pc:sldLayoutMkLst>
        </pc:sldLayoutChg>
        <pc:sldLayoutChg chg="setBg">
          <pc:chgData name="Vlad Andrei" userId="b2ff913fe5224ade" providerId="LiveId" clId="{DB2CB806-A688-408A-B2B9-592630EAD5EA}" dt="2020-03-23T17:30:34.594" v="1572"/>
          <pc:sldLayoutMkLst>
            <pc:docMk/>
            <pc:sldMasterMk cId="3960196102" sldId="2147483648"/>
            <pc:sldLayoutMk cId="3818847365" sldId="2147483651"/>
          </pc:sldLayoutMkLst>
        </pc:sldLayoutChg>
        <pc:sldLayoutChg chg="setBg">
          <pc:chgData name="Vlad Andrei" userId="b2ff913fe5224ade" providerId="LiveId" clId="{DB2CB806-A688-408A-B2B9-592630EAD5EA}" dt="2020-03-23T17:30:34.594" v="1572"/>
          <pc:sldLayoutMkLst>
            <pc:docMk/>
            <pc:sldMasterMk cId="3960196102" sldId="2147483648"/>
            <pc:sldLayoutMk cId="3143842314" sldId="2147483652"/>
          </pc:sldLayoutMkLst>
        </pc:sldLayoutChg>
        <pc:sldLayoutChg chg="setBg">
          <pc:chgData name="Vlad Andrei" userId="b2ff913fe5224ade" providerId="LiveId" clId="{DB2CB806-A688-408A-B2B9-592630EAD5EA}" dt="2020-03-23T17:30:34.594" v="1572"/>
          <pc:sldLayoutMkLst>
            <pc:docMk/>
            <pc:sldMasterMk cId="3960196102" sldId="2147483648"/>
            <pc:sldLayoutMk cId="3770067926" sldId="2147483653"/>
          </pc:sldLayoutMkLst>
        </pc:sldLayoutChg>
        <pc:sldLayoutChg chg="setBg">
          <pc:chgData name="Vlad Andrei" userId="b2ff913fe5224ade" providerId="LiveId" clId="{DB2CB806-A688-408A-B2B9-592630EAD5EA}" dt="2020-03-23T17:30:34.594" v="1572"/>
          <pc:sldLayoutMkLst>
            <pc:docMk/>
            <pc:sldMasterMk cId="3960196102" sldId="2147483648"/>
            <pc:sldLayoutMk cId="3706480099" sldId="2147483654"/>
          </pc:sldLayoutMkLst>
        </pc:sldLayoutChg>
        <pc:sldLayoutChg chg="setBg">
          <pc:chgData name="Vlad Andrei" userId="b2ff913fe5224ade" providerId="LiveId" clId="{DB2CB806-A688-408A-B2B9-592630EAD5EA}" dt="2020-03-23T17:30:34.594" v="1572"/>
          <pc:sldLayoutMkLst>
            <pc:docMk/>
            <pc:sldMasterMk cId="3960196102" sldId="2147483648"/>
            <pc:sldLayoutMk cId="599885852" sldId="2147483655"/>
          </pc:sldLayoutMkLst>
        </pc:sldLayoutChg>
        <pc:sldLayoutChg chg="setBg">
          <pc:chgData name="Vlad Andrei" userId="b2ff913fe5224ade" providerId="LiveId" clId="{DB2CB806-A688-408A-B2B9-592630EAD5EA}" dt="2020-03-23T17:30:34.594" v="1572"/>
          <pc:sldLayoutMkLst>
            <pc:docMk/>
            <pc:sldMasterMk cId="3960196102" sldId="2147483648"/>
            <pc:sldLayoutMk cId="1970010413" sldId="2147483656"/>
          </pc:sldLayoutMkLst>
        </pc:sldLayoutChg>
        <pc:sldLayoutChg chg="setBg">
          <pc:chgData name="Vlad Andrei" userId="b2ff913fe5224ade" providerId="LiveId" clId="{DB2CB806-A688-408A-B2B9-592630EAD5EA}" dt="2020-03-23T17:30:34.594" v="1572"/>
          <pc:sldLayoutMkLst>
            <pc:docMk/>
            <pc:sldMasterMk cId="3960196102" sldId="2147483648"/>
            <pc:sldLayoutMk cId="2739166344" sldId="2147483657"/>
          </pc:sldLayoutMkLst>
        </pc:sldLayoutChg>
        <pc:sldLayoutChg chg="setBg">
          <pc:chgData name="Vlad Andrei" userId="b2ff913fe5224ade" providerId="LiveId" clId="{DB2CB806-A688-408A-B2B9-592630EAD5EA}" dt="2020-03-23T17:30:34.594" v="1572"/>
          <pc:sldLayoutMkLst>
            <pc:docMk/>
            <pc:sldMasterMk cId="3960196102" sldId="2147483648"/>
            <pc:sldLayoutMk cId="3346702270" sldId="2147483658"/>
          </pc:sldLayoutMkLst>
        </pc:sldLayoutChg>
        <pc:sldLayoutChg chg="setBg">
          <pc:chgData name="Vlad Andrei" userId="b2ff913fe5224ade" providerId="LiveId" clId="{DB2CB806-A688-408A-B2B9-592630EAD5EA}" dt="2020-03-23T17:30:34.594" v="1572"/>
          <pc:sldLayoutMkLst>
            <pc:docMk/>
            <pc:sldMasterMk cId="3960196102" sldId="2147483648"/>
            <pc:sldLayoutMk cId="2084077489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60C8A-55B3-46D6-87BC-E9DEB67FB81D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0B6E2-5D85-4236-8980-9CF6E6FEAD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5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0B6E2-5D85-4236-8980-9CF6E6FEADA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9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94727-F470-4F84-A371-7170C657D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B0A876-DDF8-4510-B40C-64BC96EA1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18E39C-07F6-47DF-9420-F6167E78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012A-AD2A-41F6-A3DE-B6C7AF0F7E6D}" type="datetimeFigureOut">
              <a:rPr lang="ro-RO" smtClean="0"/>
              <a:t>23.03.2020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683D9A-C083-475A-80A4-2E09017F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AF480A-0E7C-460E-BC41-5C0C5DF7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95D7-D0AD-4146-92EA-4264C2C25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455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6360D9-B3DB-4E5E-8176-0212A76A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65AF207-E20C-482A-8C32-2E1B639CC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5CA4A7-992F-4A57-9476-F96BEC10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012A-AD2A-41F6-A3DE-B6C7AF0F7E6D}" type="datetimeFigureOut">
              <a:rPr lang="ro-RO" smtClean="0"/>
              <a:t>23.03.2020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FF90AA-5611-448A-B88F-F68536BC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10DEC5-0155-422F-BCDC-D5B2E4A6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95D7-D0AD-4146-92EA-4264C2C25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670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1FBAB2C-74D0-45F4-B177-F7CCBC65F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923F31-FAC0-4583-9ADE-6BD85CBEA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16568B-E3A5-4FEB-94F6-4518DB71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012A-AD2A-41F6-A3DE-B6C7AF0F7E6D}" type="datetimeFigureOut">
              <a:rPr lang="ro-RO" smtClean="0"/>
              <a:t>23.03.2020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85A5D5-A7A2-494D-A233-19ABB31C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72C90F-3249-431D-8EE3-074B6326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95D7-D0AD-4146-92EA-4264C2C25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407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0ACC79-F5F5-41FF-BE38-FCDC160D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A83E3B-A493-4CB7-B2E7-F5E96EBB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E4947A-7CC9-4343-8F1B-7A2B2F0A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012A-AD2A-41F6-A3DE-B6C7AF0F7E6D}" type="datetimeFigureOut">
              <a:rPr lang="ro-RO" smtClean="0"/>
              <a:t>23.03.2020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49C6A6-933D-47ED-87A3-46E5168E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578226-9C9F-4502-B23B-D730A089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95D7-D0AD-4146-92EA-4264C2C25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895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40D90-0759-4387-8A76-8F9CE21F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9A496B-6BAD-45DF-B45E-13F6264CB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B47B99-1A70-4861-88DA-EC0E7689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012A-AD2A-41F6-A3DE-B6C7AF0F7E6D}" type="datetimeFigureOut">
              <a:rPr lang="ro-RO" smtClean="0"/>
              <a:t>23.03.2020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59F861-71E9-423D-8D12-F4082539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9689B3-4E95-4A4B-8070-FDC9654D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95D7-D0AD-4146-92EA-4264C2C25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884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311D91-834C-41F5-9578-06B81E06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376210-8D4C-451D-B4E0-31B6FEB11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080AAD-654E-4DB7-A281-4F440AD2A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C0E1D8-40EB-423D-8F20-70CDF6C3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012A-AD2A-41F6-A3DE-B6C7AF0F7E6D}" type="datetimeFigureOut">
              <a:rPr lang="ro-RO" smtClean="0"/>
              <a:t>23.03.2020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230DF4-3CE6-4C77-96EC-026C9023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6FC7F1-5CD7-463A-9A3B-6F9D7E9E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95D7-D0AD-4146-92EA-4264C2C25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384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2A5B0-155A-43FD-944A-BC92864B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98932C-5BA3-489E-BB99-8C8EBB6D9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8F75FD-9282-4DD7-AD4E-A43D514F8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2011F25-48CF-408F-84D0-B0145DA99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3A783DA-38F1-4AAB-84EC-E606B9B34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69AB68-6857-4A40-B989-B9FC407E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012A-AD2A-41F6-A3DE-B6C7AF0F7E6D}" type="datetimeFigureOut">
              <a:rPr lang="ro-RO" smtClean="0"/>
              <a:t>23.03.2020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503E9F6-BED6-4EB6-913C-7E9C053A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E872E72-863D-482F-9309-A56F7455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95D7-D0AD-4146-92EA-4264C2C25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7006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043823-5B8B-4384-A70E-A418423A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81520B-C779-4586-A73D-9D525A5B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012A-AD2A-41F6-A3DE-B6C7AF0F7E6D}" type="datetimeFigureOut">
              <a:rPr lang="ro-RO" smtClean="0"/>
              <a:t>23.03.2020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F41D7A-0E82-4091-A85C-0530DB89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F16959-4C7C-439E-B28F-0CBC706D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95D7-D0AD-4146-92EA-4264C2C25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648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23E0688-882F-435F-84CE-23FA26E5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012A-AD2A-41F6-A3DE-B6C7AF0F7E6D}" type="datetimeFigureOut">
              <a:rPr lang="ro-RO" smtClean="0"/>
              <a:t>23.03.2020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E9BD339-0B34-464E-97B7-53AC90BE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1F3C97-30F7-4DC2-9789-21D6F977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95D7-D0AD-4146-92EA-4264C2C25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988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10DBC-83AB-4A7E-8351-91A811D3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4FE3CE-EA5D-4289-B2F8-13FF6574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F95CC5-BA1D-4F8F-A411-9FD2E901A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5736EE-EAF1-4AA7-AD92-219DA9A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012A-AD2A-41F6-A3DE-B6C7AF0F7E6D}" type="datetimeFigureOut">
              <a:rPr lang="ro-RO" smtClean="0"/>
              <a:t>23.03.2020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26A121-A302-444E-B4F3-EEE9493D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BBF471-11E2-4ECC-9CBD-07604977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95D7-D0AD-4146-92EA-4264C2C25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001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F956-8BAE-4DB4-B6A7-F934E4B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4774864-B9C9-4777-8A13-D2236E3DA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39CEB3-22B1-4921-9948-C8751870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639D33-EB73-4C49-A69B-62C062D1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012A-AD2A-41F6-A3DE-B6C7AF0F7E6D}" type="datetimeFigureOut">
              <a:rPr lang="ro-RO" smtClean="0"/>
              <a:t>23.03.2020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DA432F-4920-4467-92AD-01FE0AC9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B2A645-9C27-408D-A896-FB29D96C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95D7-D0AD-4146-92EA-4264C2C25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916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2B4533-BE31-4D9C-845C-BAFE3581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7EB751-B37A-4F1E-A6FF-339DA3527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4858AA-33AF-41F5-8F9A-568A0A61E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9012A-AD2A-41F6-A3DE-B6C7AF0F7E6D}" type="datetimeFigureOut">
              <a:rPr lang="ro-RO" smtClean="0"/>
              <a:t>23.03.2020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2E9C58-E223-4A2D-82B4-C65A43456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B8F362-AED9-4509-8FC3-7783FA900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595D7-D0AD-4146-92EA-4264C2C25F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019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D6858-0CF3-4ECB-89C9-C7DA6DFC4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Search-based 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testing</a:t>
            </a:r>
            <a:endParaRPr lang="ro-R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116B125-C380-4FD5-AE7E-8CC51F4B0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0737"/>
            <a:ext cx="9144000" cy="802106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Chaining approach</a:t>
            </a:r>
            <a:endParaRPr lang="ro-RO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B882AA-A17C-4CF3-A6B6-9ED88E0BA3DF}"/>
              </a:ext>
            </a:extLst>
          </p:cNvPr>
          <p:cNvSpPr txBox="1"/>
          <p:nvPr/>
        </p:nvSpPr>
        <p:spPr>
          <a:xfrm>
            <a:off x="8935453" y="5221703"/>
            <a:ext cx="2534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Andrei Vlad-Cristian 452</a:t>
            </a:r>
          </a:p>
          <a:p>
            <a:pPr algn="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Avram Mihai-Adrian 452</a:t>
            </a:r>
          </a:p>
          <a:p>
            <a:pPr algn="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Iancu Mihaela 452</a:t>
            </a:r>
            <a:endParaRPr lang="ro-RO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06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multumim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2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8B4AED3F-6E12-425E-8B61-0D097F33CD7B}"/>
              </a:ext>
            </a:extLst>
          </p:cNvPr>
          <p:cNvSpPr/>
          <p:nvPr/>
        </p:nvSpPr>
        <p:spPr>
          <a:xfrm>
            <a:off x="772358" y="766777"/>
            <a:ext cx="2956264" cy="1469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Care sunt costurile testarii software?</a:t>
            </a:r>
            <a:endParaRPr lang="ro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05E18448-F5DC-4F18-9081-812ABBE84D21}"/>
              </a:ext>
            </a:extLst>
          </p:cNvPr>
          <p:cNvSpPr/>
          <p:nvPr/>
        </p:nvSpPr>
        <p:spPr>
          <a:xfrm>
            <a:off x="8364616" y="766777"/>
            <a:ext cx="2956264" cy="1469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Ce este special la chaining approach?</a:t>
            </a:r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0BBD229-AF26-478C-A561-E81F9E423855}"/>
              </a:ext>
            </a:extLst>
          </p:cNvPr>
          <p:cNvSpPr/>
          <p:nvPr/>
        </p:nvSpPr>
        <p:spPr>
          <a:xfrm>
            <a:off x="8364615" y="4621462"/>
            <a:ext cx="2956265" cy="1469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Cum putem genera date pentru test?</a:t>
            </a:r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B140CAB-31AA-45A9-A68F-01C23A38CA15}"/>
              </a:ext>
            </a:extLst>
          </p:cNvPr>
          <p:cNvSpPr/>
          <p:nvPr/>
        </p:nvSpPr>
        <p:spPr>
          <a:xfrm>
            <a:off x="772357" y="4765660"/>
            <a:ext cx="2956265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Ce este testarea software si care sunt limitarile acesteia?</a:t>
            </a:r>
            <a:endParaRPr lang="ro-R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2F2303-8FD6-46C6-8504-5836CAE39380}"/>
              </a:ext>
            </a:extLst>
          </p:cNvPr>
          <p:cNvSpPr txBox="1"/>
          <p:nvPr/>
        </p:nvSpPr>
        <p:spPr>
          <a:xfrm>
            <a:off x="4179613" y="1301603"/>
            <a:ext cx="165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Path-oriented</a:t>
            </a:r>
            <a:endParaRPr lang="ro-RO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6F0D854-B19C-4D33-91F0-D3BF92E8F56F}"/>
              </a:ext>
            </a:extLst>
          </p:cNvPr>
          <p:cNvSpPr txBox="1"/>
          <p:nvPr/>
        </p:nvSpPr>
        <p:spPr>
          <a:xfrm>
            <a:off x="6302231" y="1301603"/>
            <a:ext cx="166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Goal-oriented</a:t>
            </a:r>
            <a:endParaRPr lang="ro-RO" b="1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E425C68-CE61-4D5D-9EE0-5C38116B9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86" y="1735525"/>
            <a:ext cx="1926411" cy="50053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F476FEF4-1A19-4DFB-B176-AD2DAA475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25" y="1735525"/>
            <a:ext cx="1928835" cy="50053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ED7616A-0F33-4F63-BC83-321A79547632}"/>
              </a:ext>
            </a:extLst>
          </p:cNvPr>
          <p:cNvSpPr txBox="1"/>
          <p:nvPr/>
        </p:nvSpPr>
        <p:spPr>
          <a:xfrm>
            <a:off x="4510044" y="443611"/>
            <a:ext cx="243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Introducere</a:t>
            </a:r>
            <a:endParaRPr lang="ro-R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822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Concepte</a:t>
            </a:r>
            <a:r>
              <a:rPr lang="en-US" sz="3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de </a:t>
            </a:r>
            <a:r>
              <a:rPr lang="en-US" sz="3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Baza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GB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" t="36381" r="18553" b="50399"/>
          <a:stretch/>
        </p:blipFill>
        <p:spPr bwMode="auto">
          <a:xfrm>
            <a:off x="6373923" y="5257850"/>
            <a:ext cx="4525308" cy="8711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0304126" y="4743810"/>
            <a:ext cx="1193142" cy="895026"/>
            <a:chOff x="8145530" y="3122638"/>
            <a:chExt cx="1193142" cy="895026"/>
          </a:xfrm>
          <a:noFill/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8468923" y="3122638"/>
              <a:ext cx="869749" cy="41775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GB" sz="1100" b="1" dirty="0" smtClean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rPr>
                <a:t>Branch</a:t>
              </a:r>
              <a:endParaRPr lang="en-GB" sz="1100" b="1" dirty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7" name="Straight Arrow Connector 6"/>
            <p:cNvCxnSpPr>
              <a:stCxn id="6" idx="4"/>
            </p:cNvCxnSpPr>
            <p:nvPr/>
          </p:nvCxnSpPr>
          <p:spPr>
            <a:xfrm flipH="1">
              <a:off x="8145530" y="3540390"/>
              <a:ext cx="758268" cy="477274"/>
            </a:xfrm>
            <a:prstGeom prst="straightConnector1">
              <a:avLst/>
            </a:prstGeom>
            <a:grpFill/>
            <a:ln w="1905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7E6180B-9317-43EC-88E4-49D7CFC8221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2536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Program  ~ Graf de control al </a:t>
            </a:r>
            <a:r>
              <a:rPr lang="en-US" sz="1800" b="1" dirty="0" err="1">
                <a:solidFill>
                  <a:schemeClr val="bg1"/>
                </a:solidFill>
              </a:rPr>
              <a:t>fluxului</a:t>
            </a:r>
            <a:r>
              <a:rPr lang="en-US" sz="1800" b="1" dirty="0">
                <a:solidFill>
                  <a:schemeClr val="bg1"/>
                </a:solidFill>
              </a:rPr>
              <a:t> de date: 	</a:t>
            </a:r>
            <a:r>
              <a:rPr lang="en-US" sz="1800" b="1" dirty="0" smtClean="0">
                <a:solidFill>
                  <a:schemeClr val="bg1"/>
                </a:solidFill>
              </a:rPr>
              <a:t>C </a:t>
            </a:r>
            <a:r>
              <a:rPr lang="en-US" sz="1800" b="1" dirty="0">
                <a:solidFill>
                  <a:schemeClr val="bg1"/>
                </a:solidFill>
              </a:rPr>
              <a:t>= ( N,  A, s, e) </a:t>
            </a:r>
          </a:p>
          <a:p>
            <a:r>
              <a:rPr lang="en-US" sz="1800" dirty="0">
                <a:solidFill>
                  <a:schemeClr val="bg1"/>
                </a:solidFill>
              </a:rPr>
              <a:t>Data de </a:t>
            </a:r>
            <a:r>
              <a:rPr lang="en-US" sz="1800" dirty="0" err="1">
                <a:solidFill>
                  <a:schemeClr val="bg1"/>
                </a:solidFill>
              </a:rPr>
              <a:t>intrare</a:t>
            </a:r>
            <a:r>
              <a:rPr lang="en-US" sz="1800" dirty="0">
                <a:solidFill>
                  <a:schemeClr val="bg1"/>
                </a:solidFill>
              </a:rPr>
              <a:t> se </a:t>
            </a:r>
            <a:r>
              <a:rPr lang="en-US" sz="1800" dirty="0" err="1">
                <a:solidFill>
                  <a:schemeClr val="bg1"/>
                </a:solidFill>
              </a:rPr>
              <a:t>refera</a:t>
            </a:r>
            <a:r>
              <a:rPr lang="en-US" sz="1800" dirty="0">
                <a:solidFill>
                  <a:schemeClr val="bg1"/>
                </a:solidFill>
              </a:rPr>
              <a:t> la </a:t>
            </a:r>
            <a:r>
              <a:rPr lang="en-US" sz="1800" dirty="0" err="1">
                <a:solidFill>
                  <a:schemeClr val="bg1"/>
                </a:solidFill>
              </a:rPr>
              <a:t>inputul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programului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reprezinta</a:t>
            </a:r>
            <a:r>
              <a:rPr lang="en-US" sz="1800" dirty="0">
                <a:solidFill>
                  <a:schemeClr val="bg1"/>
                </a:solidFill>
              </a:rPr>
              <a:t> un vector de </a:t>
            </a:r>
            <a:r>
              <a:rPr lang="en-US" sz="1800" dirty="0" err="1">
                <a:solidFill>
                  <a:schemeClr val="bg1"/>
                </a:solidFill>
              </a:rPr>
              <a:t>variabile</a:t>
            </a:r>
            <a:r>
              <a:rPr lang="en-US" sz="1800" dirty="0">
                <a:solidFill>
                  <a:schemeClr val="bg1"/>
                </a:solidFill>
              </a:rPr>
              <a:t> x(1), x(2), .., x(n), </a:t>
            </a:r>
            <a:r>
              <a:rPr lang="en-US" sz="1800" dirty="0" err="1">
                <a:solidFill>
                  <a:schemeClr val="bg1"/>
                </a:solidFill>
              </a:rPr>
              <a:t>fiecare</a:t>
            </a:r>
            <a:r>
              <a:rPr lang="en-US" sz="1800" dirty="0">
                <a:solidFill>
                  <a:schemeClr val="bg1"/>
                </a:solidFill>
              </a:rPr>
              <a:t> x(i) </a:t>
            </a:r>
            <a:r>
              <a:rPr lang="en-US" sz="1800" dirty="0" err="1">
                <a:solidFill>
                  <a:schemeClr val="bg1"/>
                </a:solidFill>
              </a:rPr>
              <a:t>avand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cate</a:t>
            </a:r>
            <a:r>
              <a:rPr lang="en-US" sz="1800" dirty="0">
                <a:solidFill>
                  <a:schemeClr val="bg1"/>
                </a:solidFill>
              </a:rPr>
              <a:t> un </a:t>
            </a:r>
            <a:r>
              <a:rPr lang="en-US" sz="1800" dirty="0" err="1">
                <a:solidFill>
                  <a:schemeClr val="bg1"/>
                </a:solidFill>
              </a:rPr>
              <a:t>domeniu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definitie</a:t>
            </a:r>
            <a:r>
              <a:rPr lang="en-US" sz="1800" dirty="0">
                <a:solidFill>
                  <a:schemeClr val="bg1"/>
                </a:solidFill>
              </a:rPr>
              <a:t> D(x(i</a:t>
            </a:r>
            <a:r>
              <a:rPr lang="en-US" sz="1800" dirty="0" smtClean="0">
                <a:solidFill>
                  <a:schemeClr val="bg1"/>
                </a:solidFill>
              </a:rPr>
              <a:t>)).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Patch-</a:t>
            </a:r>
            <a:r>
              <a:rPr lang="en-US" sz="1800" dirty="0" err="1" smtClean="0">
                <a:solidFill>
                  <a:schemeClr val="bg1"/>
                </a:solidFill>
              </a:rPr>
              <a:t>ul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sau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ruta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sugereaza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secventa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(~ </a:t>
            </a:r>
            <a:r>
              <a:rPr lang="en-US" sz="1800" dirty="0" err="1" smtClean="0">
                <a:solidFill>
                  <a:schemeClr val="bg1"/>
                </a:solidFill>
              </a:rPr>
              <a:t>distanta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parcursa</a:t>
            </a:r>
            <a:r>
              <a:rPr lang="en-US" sz="1800" dirty="0">
                <a:solidFill>
                  <a:schemeClr val="bg1"/>
                </a:solidFill>
              </a:rPr>
              <a:t>) </a:t>
            </a:r>
            <a:r>
              <a:rPr lang="en-US" sz="1800" dirty="0" err="1">
                <a:solidFill>
                  <a:schemeClr val="bg1"/>
                </a:solidFill>
              </a:rPr>
              <a:t>dintre</a:t>
            </a:r>
            <a:r>
              <a:rPr lang="en-US" sz="1800" dirty="0">
                <a:solidFill>
                  <a:schemeClr val="bg1"/>
                </a:solidFill>
              </a:rPr>
              <a:t> 2 </a:t>
            </a:r>
            <a:r>
              <a:rPr lang="en-US" sz="1800" dirty="0" err="1" smtClean="0">
                <a:solidFill>
                  <a:schemeClr val="bg1"/>
                </a:solidFill>
              </a:rPr>
              <a:t>noduri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Variabila</a:t>
            </a:r>
            <a:r>
              <a:rPr lang="en-US" sz="1800" dirty="0">
                <a:solidFill>
                  <a:schemeClr val="bg1"/>
                </a:solidFill>
              </a:rPr>
              <a:t> are 3 </a:t>
            </a:r>
            <a:r>
              <a:rPr lang="en-US" sz="1800" dirty="0" err="1">
                <a:solidFill>
                  <a:schemeClr val="bg1"/>
                </a:solidFill>
              </a:rPr>
              <a:t>stari</a:t>
            </a:r>
            <a:r>
              <a:rPr lang="en-US" sz="1800" dirty="0">
                <a:solidFill>
                  <a:schemeClr val="bg1"/>
                </a:solidFill>
              </a:rPr>
              <a:t>: de </a:t>
            </a:r>
            <a:r>
              <a:rPr lang="en-US" sz="1800" dirty="0" err="1">
                <a:solidFill>
                  <a:schemeClr val="bg1"/>
                </a:solidFill>
              </a:rPr>
              <a:t>asignare</a:t>
            </a:r>
            <a:r>
              <a:rPr lang="en-US" sz="1800" dirty="0">
                <a:solidFill>
                  <a:schemeClr val="bg1"/>
                </a:solidFill>
              </a:rPr>
              <a:t>, de </a:t>
            </a:r>
            <a:r>
              <a:rPr lang="en-US" sz="1800" dirty="0" err="1">
                <a:solidFill>
                  <a:schemeClr val="bg1"/>
                </a:solidFill>
              </a:rPr>
              <a:t>iesire</a:t>
            </a:r>
            <a:r>
              <a:rPr lang="en-US" sz="1800" dirty="0">
                <a:solidFill>
                  <a:schemeClr val="bg1"/>
                </a:solidFill>
              </a:rPr>
              <a:t>(output), de </a:t>
            </a:r>
            <a:r>
              <a:rPr lang="en-US" sz="1800" dirty="0" err="1">
                <a:solidFill>
                  <a:schemeClr val="bg1"/>
                </a:solidFill>
              </a:rPr>
              <a:t>predicat</a:t>
            </a:r>
            <a:r>
              <a:rPr lang="en-US" sz="1800" dirty="0">
                <a:solidFill>
                  <a:schemeClr val="bg1"/>
                </a:solidFill>
              </a:rPr>
              <a:t> al </a:t>
            </a:r>
            <a:r>
              <a:rPr lang="en-US" sz="1800" dirty="0" err="1">
                <a:solidFill>
                  <a:schemeClr val="bg1"/>
                </a:solidFill>
              </a:rPr>
              <a:t>unei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conditii</a:t>
            </a:r>
            <a:r>
              <a:rPr lang="en-US" sz="1800" dirty="0">
                <a:solidFill>
                  <a:schemeClr val="bg1"/>
                </a:solidFill>
              </a:rPr>
              <a:t>/loop</a:t>
            </a:r>
            <a:endParaRPr lang="en-GB" sz="1800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73924" y="4366408"/>
            <a:ext cx="3868417" cy="1305888"/>
            <a:chOff x="6474946" y="1845618"/>
            <a:chExt cx="3868417" cy="1305888"/>
          </a:xfrm>
        </p:grpSpPr>
        <p:grpSp>
          <p:nvGrpSpPr>
            <p:cNvPr id="21" name="Group 20"/>
            <p:cNvGrpSpPr/>
            <p:nvPr/>
          </p:nvGrpSpPr>
          <p:grpSpPr>
            <a:xfrm>
              <a:off x="6474946" y="1845618"/>
              <a:ext cx="1853513" cy="1212378"/>
              <a:chOff x="6474946" y="1845618"/>
              <a:chExt cx="1853513" cy="121237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400414" y="2834435"/>
                <a:ext cx="928045" cy="223561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2" name="Text Box 2"/>
              <p:cNvSpPr txBox="1">
                <a:spLocks noChangeArrowheads="1"/>
              </p:cNvSpPr>
              <p:nvPr/>
            </p:nvSpPr>
            <p:spPr bwMode="auto">
              <a:xfrm>
                <a:off x="6474946" y="1845618"/>
                <a:ext cx="925468" cy="58627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70C0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GB" sz="1100" b="1" dirty="0" smtClean="0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Times New Roman"/>
                  </a:rPr>
                  <a:t>Nod de Test</a:t>
                </a:r>
                <a:endParaRPr lang="en-GB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6987751" y="2431896"/>
                <a:ext cx="412663" cy="514320"/>
              </a:xfrm>
              <a:prstGeom prst="straightConnector1">
                <a:avLst/>
              </a:prstGeom>
              <a:noFill/>
              <a:ln w="19050"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22" name="Oval 21"/>
            <p:cNvSpPr/>
            <p:nvPr/>
          </p:nvSpPr>
          <p:spPr>
            <a:xfrm>
              <a:off x="10120183" y="2941194"/>
              <a:ext cx="223180" cy="210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074" name="Picture 2" descr="Imagini pentru graf orient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222" y="1825625"/>
            <a:ext cx="3249140" cy="29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49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23DBF-79A5-4263-8AE0-FAB583E7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testare</a:t>
            </a:r>
            <a:endParaRPr lang="ro-RO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E6180B-9317-43EC-88E4-49D7CFC8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scopul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testarii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goal-oriented?</a:t>
            </a:r>
          </a:p>
          <a:p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path-oriented: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simbolica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Generarea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bazata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propriu-zisa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Limitarile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metodelor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path-oriented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Chaining approach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1BAFF4-4592-4CAF-8BC6-E531A8E76F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46" y="365125"/>
            <a:ext cx="5796378" cy="5811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6A8B7D0A-46C4-4764-8E8F-A55C318928A7}"/>
              </a:ext>
            </a:extLst>
          </p:cNvPr>
          <p:cNvCxnSpPr/>
          <p:nvPr/>
        </p:nvCxnSpPr>
        <p:spPr>
          <a:xfrm rot="10800000" flipV="1">
            <a:off x="10627476" y="3259121"/>
            <a:ext cx="790113" cy="67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2319A0-AD3B-4D4A-8F40-23B3155C2416}"/>
              </a:ext>
            </a:extLst>
          </p:cNvPr>
          <p:cNvSpPr txBox="1"/>
          <p:nvPr/>
        </p:nvSpPr>
        <p:spPr>
          <a:xfrm>
            <a:off x="10600393" y="2666213"/>
            <a:ext cx="10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Nodul obiectiv</a:t>
            </a:r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5613A225-13A8-4470-B0D6-E058DF9BD4BC}"/>
              </a:ext>
            </a:extLst>
          </p:cNvPr>
          <p:cNvSpPr/>
          <p:nvPr/>
        </p:nvSpPr>
        <p:spPr>
          <a:xfrm>
            <a:off x="9574900" y="2216881"/>
            <a:ext cx="199176" cy="227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EFEBB86-4BA9-4C52-A0F3-6395D3B088BE}"/>
              </a:ext>
            </a:extLst>
          </p:cNvPr>
          <p:cNvSpPr/>
          <p:nvPr/>
        </p:nvSpPr>
        <p:spPr>
          <a:xfrm>
            <a:off x="9574900" y="2616967"/>
            <a:ext cx="199176" cy="227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64B0A01-46F6-44F9-999D-5BFB16DC59A9}"/>
              </a:ext>
            </a:extLst>
          </p:cNvPr>
          <p:cNvSpPr/>
          <p:nvPr/>
        </p:nvSpPr>
        <p:spPr>
          <a:xfrm>
            <a:off x="9574900" y="2960677"/>
            <a:ext cx="199176" cy="227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05983D94-CDAE-49DD-8674-9F99C22B7236}"/>
              </a:ext>
            </a:extLst>
          </p:cNvPr>
          <p:cNvSpPr/>
          <p:nvPr/>
        </p:nvSpPr>
        <p:spPr>
          <a:xfrm>
            <a:off x="9574900" y="3282153"/>
            <a:ext cx="199176" cy="227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D37EDEC-4D6F-4177-8784-4E9519EF9E4F}"/>
              </a:ext>
            </a:extLst>
          </p:cNvPr>
          <p:cNvSpPr/>
          <p:nvPr/>
        </p:nvSpPr>
        <p:spPr>
          <a:xfrm>
            <a:off x="10359953" y="3449161"/>
            <a:ext cx="199176" cy="227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C5808FB7-D7A9-4342-A7A8-5F466C8DAB74}"/>
              </a:ext>
            </a:extLst>
          </p:cNvPr>
          <p:cNvSpPr/>
          <p:nvPr/>
        </p:nvSpPr>
        <p:spPr>
          <a:xfrm>
            <a:off x="10359953" y="3820047"/>
            <a:ext cx="199176" cy="227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xmlns="" id="{27AFC205-92B9-4650-BDDF-8BE2A6B0F435}"/>
              </a:ext>
            </a:extLst>
          </p:cNvPr>
          <p:cNvSpPr/>
          <p:nvPr/>
        </p:nvSpPr>
        <p:spPr>
          <a:xfrm>
            <a:off x="9293621" y="3933824"/>
            <a:ext cx="727379" cy="6924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9C7DA55-C03E-4CD3-B2BE-05A555BBD40D}"/>
              </a:ext>
            </a:extLst>
          </p:cNvPr>
          <p:cNvSpPr/>
          <p:nvPr/>
        </p:nvSpPr>
        <p:spPr>
          <a:xfrm>
            <a:off x="9557722" y="2213961"/>
            <a:ext cx="199176" cy="227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E1FBED6-4ADD-482B-928A-BBB77CB45234}"/>
              </a:ext>
            </a:extLst>
          </p:cNvPr>
          <p:cNvSpPr/>
          <p:nvPr/>
        </p:nvSpPr>
        <p:spPr>
          <a:xfrm>
            <a:off x="9194033" y="2552436"/>
            <a:ext cx="199176" cy="227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27DC015-8F86-4B23-B53D-D0D0E9D59D39}"/>
              </a:ext>
            </a:extLst>
          </p:cNvPr>
          <p:cNvSpPr/>
          <p:nvPr/>
        </p:nvSpPr>
        <p:spPr>
          <a:xfrm>
            <a:off x="10199345" y="2609969"/>
            <a:ext cx="199176" cy="227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986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5" b="11636"/>
          <a:stretch>
            <a:fillRect/>
          </a:stretch>
        </p:blipFill>
        <p:spPr bwMode="auto">
          <a:xfrm>
            <a:off x="5953214" y="1581273"/>
            <a:ext cx="5630413" cy="374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Concepte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Generale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– The Chaining Approach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47E6180B-9317-43EC-88E4-49D7CFC8221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Cum </a:t>
            </a:r>
            <a:r>
              <a:rPr 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functioneaza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metoda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studiata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Ce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este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diferit</a:t>
            </a:r>
            <a:r>
              <a:rPr lang="en-US" sz="1800" dirty="0">
                <a:solidFill>
                  <a:schemeClr val="bg1"/>
                </a:solidFill>
              </a:rPr>
              <a:t> la </a:t>
            </a:r>
            <a:r>
              <a:rPr lang="en-US" sz="1800" dirty="0" err="1">
                <a:solidFill>
                  <a:schemeClr val="bg1"/>
                </a:solidFill>
              </a:rPr>
              <a:t>metoda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studiata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</a:rPr>
              <a:t>noi</a:t>
            </a:r>
            <a:r>
              <a:rPr lang="en-US" sz="1800" dirty="0" smtClean="0">
                <a:solidFill>
                  <a:schemeClr val="bg1"/>
                </a:solidFill>
              </a:rPr>
              <a:t>? 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Conceptul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secventa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</a:rPr>
              <a:t>evenimente</a:t>
            </a:r>
            <a:r>
              <a:rPr lang="en-US" sz="1800" dirty="0" smtClean="0">
                <a:solidFill>
                  <a:schemeClr val="bg1"/>
                </a:solidFill>
              </a:rPr>
              <a:t> – LD (last definition) = set de </a:t>
            </a:r>
            <a:r>
              <a:rPr lang="en-US" sz="1800" dirty="0" err="1" smtClean="0">
                <a:solidFill>
                  <a:schemeClr val="bg1"/>
                </a:solidFill>
              </a:rPr>
              <a:t>noduri</a:t>
            </a:r>
            <a:r>
              <a:rPr lang="en-US" sz="1800" dirty="0" smtClean="0">
                <a:solidFill>
                  <a:schemeClr val="bg1"/>
                </a:solidFill>
              </a:rPr>
              <a:t> care </a:t>
            </a:r>
            <a:r>
              <a:rPr lang="en-US" sz="1800" dirty="0" err="1" smtClean="0">
                <a:solidFill>
                  <a:schemeClr val="bg1"/>
                </a:solidFill>
              </a:rPr>
              <a:t>asigneaza</a:t>
            </a:r>
            <a:r>
              <a:rPr lang="en-US" sz="1800" dirty="0" smtClean="0">
                <a:solidFill>
                  <a:schemeClr val="bg1"/>
                </a:solidFill>
              </a:rPr>
              <a:t> o </a:t>
            </a:r>
            <a:r>
              <a:rPr lang="en-US" sz="1800" dirty="0" err="1" smtClean="0">
                <a:solidFill>
                  <a:schemeClr val="bg1"/>
                </a:solidFill>
              </a:rPr>
              <a:t>valoare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variabilei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folosite</a:t>
            </a:r>
            <a:r>
              <a:rPr lang="en-US" sz="1800" dirty="0" smtClean="0">
                <a:solidFill>
                  <a:schemeClr val="bg1"/>
                </a:solidFill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</a:rPr>
              <a:t>nodul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selectat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err="1" smtClean="0">
                <a:solidFill>
                  <a:schemeClr val="bg1"/>
                </a:solidFill>
              </a:rPr>
              <a:t>Evenimentul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este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echivalent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executiei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unui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nod =&gt; E </a:t>
            </a:r>
            <a:r>
              <a:rPr lang="en-US" sz="1800" dirty="0" err="1" smtClean="0">
                <a:solidFill>
                  <a:schemeClr val="bg1"/>
                </a:solidFill>
              </a:rPr>
              <a:t>reprezinta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sirul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evenimente</a:t>
            </a:r>
            <a:r>
              <a:rPr lang="en-US" sz="1800" dirty="0">
                <a:solidFill>
                  <a:schemeClr val="bg1"/>
                </a:solidFill>
              </a:rPr>
              <a:t> e(1), e(2), …, e(n) </a:t>
            </a:r>
            <a:r>
              <a:rPr lang="en-US" sz="1800" dirty="0" smtClean="0">
                <a:solidFill>
                  <a:schemeClr val="bg1"/>
                </a:solidFill>
              </a:rPr>
              <a:t>=&gt; e(i</a:t>
            </a:r>
            <a:r>
              <a:rPr lang="en-US" sz="1800" dirty="0">
                <a:solidFill>
                  <a:schemeClr val="bg1"/>
                </a:solidFill>
              </a:rPr>
              <a:t>) = (n(i), S(i)) 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n(i) </a:t>
            </a:r>
            <a:r>
              <a:rPr lang="en-US" sz="1400" dirty="0" err="1">
                <a:solidFill>
                  <a:schemeClr val="bg1"/>
                </a:solidFill>
              </a:rPr>
              <a:t>reprezinta</a:t>
            </a:r>
            <a:r>
              <a:rPr lang="en-US" sz="1400" dirty="0">
                <a:solidFill>
                  <a:schemeClr val="bg1"/>
                </a:solidFill>
              </a:rPr>
              <a:t> un nod din </a:t>
            </a:r>
            <a:r>
              <a:rPr lang="en-US" sz="1400" dirty="0" err="1">
                <a:solidFill>
                  <a:schemeClr val="bg1"/>
                </a:solidFill>
              </a:rPr>
              <a:t>multimea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noduri</a:t>
            </a:r>
            <a:r>
              <a:rPr lang="en-US" sz="1400" dirty="0">
                <a:solidFill>
                  <a:schemeClr val="bg1"/>
                </a:solidFill>
              </a:rPr>
              <a:t> N 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S(i), un set de </a:t>
            </a:r>
            <a:r>
              <a:rPr lang="en-US" sz="1400" dirty="0" err="1">
                <a:solidFill>
                  <a:schemeClr val="bg1"/>
                </a:solidFill>
              </a:rPr>
              <a:t>variabile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definit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ca</a:t>
            </a:r>
            <a:r>
              <a:rPr lang="en-US" sz="1400" dirty="0">
                <a:solidFill>
                  <a:schemeClr val="bg1"/>
                </a:solidFill>
              </a:rPr>
              <a:t> set de </a:t>
            </a:r>
            <a:r>
              <a:rPr lang="en-US" sz="1400" dirty="0" err="1" smtClean="0">
                <a:solidFill>
                  <a:schemeClr val="bg1"/>
                </a:solidFill>
              </a:rPr>
              <a:t>constrangeri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GB" sz="1800" dirty="0">
                <a:solidFill>
                  <a:schemeClr val="bg1"/>
                </a:solidFill>
              </a:rPr>
              <a:t>Care </a:t>
            </a:r>
            <a:r>
              <a:rPr lang="en-GB" sz="1800" dirty="0" err="1">
                <a:solidFill>
                  <a:schemeClr val="bg1"/>
                </a:solidFill>
              </a:rPr>
              <a:t>este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mecanismul</a:t>
            </a:r>
            <a:r>
              <a:rPr lang="en-GB" sz="1800" dirty="0">
                <a:solidFill>
                  <a:schemeClr val="bg1"/>
                </a:solidFill>
              </a:rPr>
              <a:t> de </a:t>
            </a:r>
            <a:r>
              <a:rPr lang="en-GB" sz="1800" dirty="0" err="1">
                <a:solidFill>
                  <a:schemeClr val="bg1"/>
                </a:solidFill>
              </a:rPr>
              <a:t>generare</a:t>
            </a:r>
            <a:r>
              <a:rPr lang="en-GB" sz="1800" dirty="0">
                <a:solidFill>
                  <a:schemeClr val="bg1"/>
                </a:solidFill>
              </a:rPr>
              <a:t> de </a:t>
            </a:r>
            <a:r>
              <a:rPr lang="en-GB" sz="1800" dirty="0" err="1">
                <a:solidFill>
                  <a:schemeClr val="bg1"/>
                </a:solidFill>
              </a:rPr>
              <a:t>secvente</a:t>
            </a:r>
            <a:r>
              <a:rPr lang="en-GB" sz="1800" dirty="0">
                <a:solidFill>
                  <a:schemeClr val="bg1"/>
                </a:solidFill>
              </a:rPr>
              <a:t> E? 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/>
            <a:r>
              <a:rPr lang="en-GB" sz="1400" dirty="0" err="1" smtClean="0">
                <a:solidFill>
                  <a:schemeClr val="bg1"/>
                </a:solidFill>
              </a:rPr>
              <a:t>Pentru</a:t>
            </a:r>
            <a:r>
              <a:rPr lang="en-GB" sz="1400" dirty="0" smtClean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un nod </a:t>
            </a:r>
            <a:r>
              <a:rPr lang="en-GB" sz="1400" dirty="0" err="1">
                <a:solidFill>
                  <a:schemeClr val="bg1"/>
                </a:solidFill>
              </a:rPr>
              <a:t>scop</a:t>
            </a:r>
            <a:r>
              <a:rPr lang="en-GB" sz="1400" dirty="0">
                <a:solidFill>
                  <a:schemeClr val="bg1"/>
                </a:solidFill>
              </a:rPr>
              <a:t> “g”, </a:t>
            </a:r>
            <a:r>
              <a:rPr lang="en-GB" sz="1400" dirty="0" err="1">
                <a:solidFill>
                  <a:schemeClr val="bg1"/>
                </a:solidFill>
              </a:rPr>
              <a:t>adica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nodul</a:t>
            </a:r>
            <a:r>
              <a:rPr lang="en-GB" sz="1400" dirty="0">
                <a:solidFill>
                  <a:schemeClr val="bg1"/>
                </a:solidFill>
              </a:rPr>
              <a:t> la care </a:t>
            </a:r>
            <a:r>
              <a:rPr lang="en-GB" sz="1400" dirty="0" err="1">
                <a:solidFill>
                  <a:schemeClr val="bg1"/>
                </a:solidFill>
              </a:rPr>
              <a:t>dorim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sa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ajungem</a:t>
            </a:r>
            <a:r>
              <a:rPr lang="en-GB" sz="1400" dirty="0">
                <a:solidFill>
                  <a:schemeClr val="bg1"/>
                </a:solidFill>
              </a:rPr>
              <a:t>, se </a:t>
            </a:r>
            <a:r>
              <a:rPr lang="en-GB" sz="1400" dirty="0" err="1">
                <a:solidFill>
                  <a:schemeClr val="bg1"/>
                </a:solidFill>
              </a:rPr>
              <a:t>va</a:t>
            </a:r>
            <a:r>
              <a:rPr lang="en-GB" sz="1400" dirty="0">
                <a:solidFill>
                  <a:schemeClr val="bg1"/>
                </a:solidFill>
              </a:rPr>
              <a:t> genera o </a:t>
            </a:r>
            <a:r>
              <a:rPr lang="en-GB" sz="1400" dirty="0" err="1">
                <a:solidFill>
                  <a:schemeClr val="bg1"/>
                </a:solidFill>
              </a:rPr>
              <a:t>secventa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initiala</a:t>
            </a:r>
            <a:r>
              <a:rPr lang="en-GB" sz="1400" dirty="0">
                <a:solidFill>
                  <a:schemeClr val="bg1"/>
                </a:solidFill>
              </a:rPr>
              <a:t> de </a:t>
            </a:r>
            <a:r>
              <a:rPr lang="en-GB" sz="1400" dirty="0" err="1">
                <a:solidFill>
                  <a:schemeClr val="bg1"/>
                </a:solidFill>
              </a:rPr>
              <a:t>evenimente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b="1" dirty="0">
                <a:solidFill>
                  <a:schemeClr val="bg1"/>
                </a:solidFill>
              </a:rPr>
              <a:t>E(0) = {(s, Ø), (g, Ø</a:t>
            </a:r>
            <a:r>
              <a:rPr lang="en-GB" sz="1400" b="1" dirty="0" smtClean="0">
                <a:solidFill>
                  <a:schemeClr val="bg1"/>
                </a:solidFill>
              </a:rPr>
              <a:t>)}</a:t>
            </a:r>
            <a:endParaRPr lang="en-US" sz="18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nodul/nodurile de test si nodul/nodurile alese sa execute aceste noduri de test.</a:t>
            </a:r>
            <a:endParaRPr kumimoji="0" lang="en-GB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1395" y="1946606"/>
            <a:ext cx="793077" cy="21215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7464472" y="1374149"/>
            <a:ext cx="1988449" cy="1013253"/>
            <a:chOff x="-61375" y="-446875"/>
            <a:chExt cx="1913519" cy="679573"/>
          </a:xfrm>
        </p:grpSpPr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416906" y="-446875"/>
              <a:ext cx="1435238" cy="67957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marL="0" marR="0" algn="ctr">
                <a:spcBef>
                  <a:spcPts val="0"/>
                </a:spcBef>
              </a:pPr>
              <a:r>
                <a:rPr lang="en-US" sz="1050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Last Definition(16): </a:t>
              </a:r>
              <a:endParaRPr lang="en-US" sz="1050" dirty="0" smtClean="0">
                <a:solidFill>
                  <a:schemeClr val="bg1"/>
                </a:solidFill>
                <a:effectLst/>
                <a:ea typeface="Calibri"/>
                <a:cs typeface="Times New Roman"/>
              </a:endParaRPr>
            </a:p>
            <a:p>
              <a:pPr marL="0" marR="0" algn="ctr">
                <a:spcBef>
                  <a:spcPts val="0"/>
                </a:spcBef>
              </a:pPr>
              <a:r>
                <a:rPr lang="en-US" sz="1050" dirty="0" smtClean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se </a:t>
              </a:r>
              <a:r>
                <a:rPr lang="en-US" sz="1050" dirty="0" err="1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atribuie</a:t>
              </a:r>
              <a:r>
                <a:rPr lang="en-US" sz="1050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valoare</a:t>
              </a:r>
              <a:r>
                <a:rPr lang="en-US" sz="1050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variabilei</a:t>
              </a:r>
              <a:endParaRPr lang="en-GB" sz="1050" dirty="0">
                <a:solidFill>
                  <a:schemeClr val="bg1"/>
                </a:solidFill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4" name="Straight Arrow Connector 13"/>
            <p:cNvCxnSpPr>
              <a:stCxn id="13" idx="2"/>
              <a:endCxn id="11" idx="3"/>
            </p:cNvCxnSpPr>
            <p:nvPr/>
          </p:nvCxnSpPr>
          <p:spPr>
            <a:xfrm flipH="1">
              <a:off x="-61375" y="-107088"/>
              <a:ext cx="478281" cy="11529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843006" y="3400919"/>
            <a:ext cx="891009" cy="1590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149624" y="3946474"/>
            <a:ext cx="891009" cy="1590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8384003" y="3028521"/>
            <a:ext cx="1303693" cy="60880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solidFill>
                  <a:schemeClr val="bg1"/>
                </a:solidFill>
                <a:effectLst/>
                <a:ea typeface="Calibri"/>
                <a:cs typeface="Times New Roman"/>
              </a:rPr>
              <a:t>Last </a:t>
            </a:r>
            <a:r>
              <a:rPr lang="en-US" sz="1000" dirty="0" smtClean="0">
                <a:solidFill>
                  <a:schemeClr val="bg1"/>
                </a:solidFill>
                <a:effectLst/>
                <a:ea typeface="Calibri"/>
                <a:cs typeface="Times New Roman"/>
              </a:rPr>
              <a:t>Definition(16)</a:t>
            </a:r>
            <a:endParaRPr lang="en-GB" sz="10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7717564" y="3332924"/>
            <a:ext cx="666439" cy="17271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52990" y="3637326"/>
            <a:ext cx="982859" cy="38868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802677" y="4669359"/>
            <a:ext cx="661795" cy="14668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42" name="Group 41"/>
          <p:cNvGrpSpPr/>
          <p:nvPr/>
        </p:nvGrpSpPr>
        <p:grpSpPr>
          <a:xfrm>
            <a:off x="7411187" y="4003159"/>
            <a:ext cx="2276846" cy="1087681"/>
            <a:chOff x="-425010" y="-945931"/>
            <a:chExt cx="3411428" cy="1089533"/>
          </a:xfrm>
        </p:grpSpPr>
        <p:sp>
          <p:nvSpPr>
            <p:cNvPr id="43" name="Text Box 2"/>
            <p:cNvSpPr txBox="1">
              <a:spLocks noChangeArrowheads="1"/>
            </p:cNvSpPr>
            <p:nvPr/>
          </p:nvSpPr>
          <p:spPr bwMode="auto">
            <a:xfrm>
              <a:off x="646981" y="-945931"/>
              <a:ext cx="2339437" cy="108953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50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Last Definition(16): </a:t>
              </a:r>
              <a:r>
                <a:rPr lang="en-US" sz="1050" dirty="0" err="1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nodul</a:t>
              </a:r>
              <a:r>
                <a:rPr lang="en-US" sz="1050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definit</a:t>
              </a:r>
              <a:r>
                <a:rPr lang="en-US" sz="1050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 de </a:t>
              </a:r>
              <a:r>
                <a:rPr lang="en-US" sz="1050" dirty="0" err="1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variabila</a:t>
              </a:r>
              <a:r>
                <a:rPr lang="en-US" sz="1050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noastra</a:t>
              </a:r>
              <a:endParaRPr lang="en-GB" sz="1050" dirty="0">
                <a:solidFill>
                  <a:schemeClr val="bg1"/>
                </a:solidFill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4" name="Straight Arrow Connector 43"/>
            <p:cNvCxnSpPr>
              <a:stCxn id="43" idx="2"/>
            </p:cNvCxnSpPr>
            <p:nvPr/>
          </p:nvCxnSpPr>
          <p:spPr>
            <a:xfrm flipH="1">
              <a:off x="-425010" y="-401164"/>
              <a:ext cx="1071990" cy="1225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8" name="Picture 4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83" y="5391990"/>
            <a:ext cx="3865245" cy="1341755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endCxn id="48" idx="1"/>
          </p:cNvCxnSpPr>
          <p:nvPr/>
        </p:nvCxnSpPr>
        <p:spPr>
          <a:xfrm flipV="1">
            <a:off x="4040659" y="6062868"/>
            <a:ext cx="2933724" cy="24923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485190" y="6201677"/>
            <a:ext cx="1555469" cy="2208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23" grpId="0" animBg="1"/>
      <p:bldP spid="41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Exemplu</a:t>
            </a:r>
            <a:r>
              <a:rPr lang="en-US" sz="3600" dirty="0" smtClean="0">
                <a:solidFill>
                  <a:schemeClr val="bg1"/>
                </a:solidFill>
              </a:rPr>
              <a:t> – </a:t>
            </a:r>
            <a:r>
              <a:rPr lang="en-US" sz="3600" dirty="0" err="1" smtClean="0">
                <a:solidFill>
                  <a:schemeClr val="bg1"/>
                </a:solidFill>
              </a:rPr>
              <a:t>generare</a:t>
            </a:r>
            <a:r>
              <a:rPr lang="en-US" sz="3600" dirty="0" smtClean="0">
                <a:solidFill>
                  <a:schemeClr val="bg1"/>
                </a:solidFill>
              </a:rPr>
              <a:t> de </a:t>
            </a:r>
            <a:r>
              <a:rPr lang="en-US" sz="3600" dirty="0" err="1" smtClean="0">
                <a:solidFill>
                  <a:schemeClr val="bg1"/>
                </a:solidFill>
              </a:rPr>
              <a:t>secventa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36" y="1461821"/>
            <a:ext cx="5078627" cy="493034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47E6180B-9317-43EC-88E4-49D7CFC82210}"/>
              </a:ext>
            </a:extLst>
          </p:cNvPr>
          <p:cNvSpPr txBox="1">
            <a:spLocks/>
          </p:cNvSpPr>
          <p:nvPr/>
        </p:nvSpPr>
        <p:spPr>
          <a:xfrm>
            <a:off x="271850" y="1753159"/>
            <a:ext cx="6339016" cy="5216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>
                <a:solidFill>
                  <a:schemeClr val="bg1"/>
                </a:solidFill>
              </a:rPr>
              <a:t>nodul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nostru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tinta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este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</a:rPr>
              <a:t>11: </a:t>
            </a:r>
            <a:r>
              <a:rPr lang="en-GB" sz="1800" dirty="0" err="1" smtClean="0">
                <a:solidFill>
                  <a:schemeClr val="bg1"/>
                </a:solidFill>
              </a:rPr>
              <a:t>incepem</a:t>
            </a:r>
            <a:r>
              <a:rPr lang="en-GB" sz="1800" dirty="0" smtClean="0">
                <a:solidFill>
                  <a:schemeClr val="bg1"/>
                </a:solidFill>
              </a:rPr>
              <a:t> cu s </a:t>
            </a:r>
            <a:r>
              <a:rPr lang="en-GB" sz="1800" dirty="0" err="1" smtClean="0">
                <a:solidFill>
                  <a:schemeClr val="bg1"/>
                </a:solidFill>
              </a:rPr>
              <a:t>si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err="1" smtClean="0">
                <a:solidFill>
                  <a:schemeClr val="bg1"/>
                </a:solidFill>
              </a:rPr>
              <a:t>terminam</a:t>
            </a:r>
            <a:r>
              <a:rPr lang="en-GB" sz="1800" dirty="0" smtClean="0">
                <a:solidFill>
                  <a:schemeClr val="bg1"/>
                </a:solidFill>
              </a:rPr>
              <a:t> cu 11</a:t>
            </a:r>
          </a:p>
          <a:p>
            <a:r>
              <a:rPr lang="en-GB" sz="1800" dirty="0" err="1">
                <a:solidFill>
                  <a:schemeClr val="bg1"/>
                </a:solidFill>
              </a:rPr>
              <a:t>Vom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alege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arbitrar</a:t>
            </a:r>
            <a:r>
              <a:rPr lang="en-GB" sz="1800" dirty="0">
                <a:solidFill>
                  <a:schemeClr val="bg1"/>
                </a:solidFill>
              </a:rPr>
              <a:t> un input x: a = (27, 58, 78, 4, 89, 21, 54, 85, 35, 96), b = (45, 99, 6, 45, 2, 63, 28, 15, 94, 22), target = 56. </a:t>
            </a:r>
            <a:endParaRPr lang="en-GB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Chaining approach -&gt; </a:t>
            </a:r>
            <a:r>
              <a:rPr lang="en-US" sz="1800" dirty="0" err="1" smtClean="0">
                <a:solidFill>
                  <a:schemeClr val="bg1"/>
                </a:solidFill>
              </a:rPr>
              <a:t>nodul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problema</a:t>
            </a:r>
            <a:r>
              <a:rPr lang="en-US" sz="1800" dirty="0" smtClean="0">
                <a:solidFill>
                  <a:schemeClr val="bg1"/>
                </a:solidFill>
              </a:rPr>
              <a:t> -&gt; </a:t>
            </a:r>
            <a:r>
              <a:rPr lang="en-US" sz="1800" dirty="0" err="1" smtClean="0">
                <a:solidFill>
                  <a:schemeClr val="bg1"/>
                </a:solidFill>
              </a:rPr>
              <a:t>cautam</a:t>
            </a:r>
            <a:r>
              <a:rPr lang="en-US" sz="1800" dirty="0" smtClean="0">
                <a:solidFill>
                  <a:schemeClr val="bg1"/>
                </a:solidFill>
              </a:rPr>
              <a:t> LD(9) -&gt; {</a:t>
            </a:r>
            <a:r>
              <a:rPr lang="en-US" sz="1800" dirty="0" err="1" smtClean="0">
                <a:solidFill>
                  <a:schemeClr val="bg1"/>
                </a:solidFill>
              </a:rPr>
              <a:t>fa</a:t>
            </a:r>
            <a:r>
              <a:rPr lang="en-US" sz="1800" dirty="0" smtClean="0">
                <a:solidFill>
                  <a:schemeClr val="bg1"/>
                </a:solidFill>
              </a:rPr>
              <a:t>} -&gt; </a:t>
            </a:r>
            <a:r>
              <a:rPr lang="en-US" sz="1800" dirty="0" err="1" smtClean="0">
                <a:solidFill>
                  <a:schemeClr val="bg1"/>
                </a:solidFill>
              </a:rPr>
              <a:t>nodurile</a:t>
            </a:r>
            <a:r>
              <a:rPr lang="en-US" sz="1800" dirty="0" smtClean="0">
                <a:solidFill>
                  <a:schemeClr val="bg1"/>
                </a:solidFill>
              </a:rPr>
              <a:t> 3, 7 -&gt; </a:t>
            </a:r>
            <a:r>
              <a:rPr lang="en-US" sz="1800" dirty="0" err="1" smtClean="0">
                <a:solidFill>
                  <a:schemeClr val="bg1"/>
                </a:solidFill>
              </a:rPr>
              <a:t>alegem</a:t>
            </a:r>
            <a:r>
              <a:rPr lang="en-US" sz="1800" dirty="0" smtClean="0">
                <a:solidFill>
                  <a:schemeClr val="bg1"/>
                </a:solidFill>
              </a:rPr>
              <a:t> 7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RETINEM:  </a:t>
            </a:r>
            <a:r>
              <a:rPr lang="en-US" sz="1800" dirty="0" err="1" smtClean="0">
                <a:solidFill>
                  <a:schemeClr val="bg1"/>
                </a:solidFill>
              </a:rPr>
              <a:t>valoarea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variabilei</a:t>
            </a:r>
            <a:r>
              <a:rPr lang="en-US" sz="1800" dirty="0" smtClean="0">
                <a:solidFill>
                  <a:schemeClr val="bg1"/>
                </a:solidFill>
              </a:rPr>
              <a:t> nu </a:t>
            </a:r>
            <a:r>
              <a:rPr lang="en-US" sz="1800" dirty="0" err="1" smtClean="0">
                <a:solidFill>
                  <a:schemeClr val="bg1"/>
                </a:solidFill>
              </a:rPr>
              <a:t>trebuie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sa</a:t>
            </a:r>
            <a:r>
              <a:rPr lang="en-US" sz="1800" dirty="0" smtClean="0">
                <a:solidFill>
                  <a:schemeClr val="bg1"/>
                </a:solidFill>
              </a:rPr>
              <a:t> se </a:t>
            </a:r>
            <a:r>
              <a:rPr lang="en-US" sz="1800" dirty="0" err="1" smtClean="0">
                <a:solidFill>
                  <a:schemeClr val="bg1"/>
                </a:solidFill>
              </a:rPr>
              <a:t>modifice</a:t>
            </a:r>
            <a:r>
              <a:rPr lang="en-US" sz="1800" dirty="0" smtClean="0">
                <a:solidFill>
                  <a:schemeClr val="bg1"/>
                </a:solidFill>
              </a:rPr>
              <a:t> -&gt; se </a:t>
            </a:r>
            <a:r>
              <a:rPr lang="en-US" sz="1800" dirty="0" err="1" smtClean="0">
                <a:solidFill>
                  <a:schemeClr val="bg1"/>
                </a:solidFill>
              </a:rPr>
              <a:t>alege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ruta</a:t>
            </a:r>
            <a:r>
              <a:rPr lang="en-US" sz="1800" dirty="0" smtClean="0">
                <a:solidFill>
                  <a:schemeClr val="bg1"/>
                </a:solidFill>
              </a:rPr>
              <a:t> care </a:t>
            </a:r>
            <a:r>
              <a:rPr lang="en-US" sz="1800" dirty="0" err="1" smtClean="0">
                <a:solidFill>
                  <a:schemeClr val="bg1"/>
                </a:solidFill>
              </a:rPr>
              <a:t>favorizeaza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acest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lucru</a:t>
            </a:r>
            <a:r>
              <a:rPr lang="en-US" sz="1800" dirty="0" smtClean="0">
                <a:solidFill>
                  <a:schemeClr val="bg1"/>
                </a:solidFill>
              </a:rPr>
              <a:t> -&gt; </a:t>
            </a:r>
            <a:r>
              <a:rPr lang="en-US" sz="1800" dirty="0" err="1" smtClean="0">
                <a:solidFill>
                  <a:schemeClr val="bg1"/>
                </a:solidFill>
              </a:rPr>
              <a:t>secventa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urmatoare</a:t>
            </a:r>
            <a:r>
              <a:rPr lang="en-US" sz="1800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1"/>
                </a:solidFill>
              </a:rPr>
              <a:t>	</a:t>
            </a:r>
            <a:r>
              <a:rPr lang="en-GB" sz="1400" b="1" dirty="0" smtClean="0">
                <a:solidFill>
                  <a:schemeClr val="bg1"/>
                </a:solidFill>
              </a:rPr>
              <a:t>E </a:t>
            </a:r>
            <a:r>
              <a:rPr lang="en-GB" sz="1400" b="1" dirty="0">
                <a:solidFill>
                  <a:schemeClr val="bg1"/>
                </a:solidFill>
              </a:rPr>
              <a:t>= {(s, Ø), (7, {</a:t>
            </a:r>
            <a:r>
              <a:rPr lang="en-GB" sz="1400" b="1" dirty="0" err="1">
                <a:solidFill>
                  <a:schemeClr val="bg1"/>
                </a:solidFill>
              </a:rPr>
              <a:t>fa</a:t>
            </a:r>
            <a:r>
              <a:rPr lang="en-GB" sz="1400" b="1" dirty="0">
                <a:solidFill>
                  <a:schemeClr val="bg1"/>
                </a:solidFill>
              </a:rPr>
              <a:t>}), (9, Ø), (11, Ø)}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endParaRPr lang="en-GB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</a:rPr>
              <a:t>	</a:t>
            </a:r>
            <a:r>
              <a:rPr lang="en-GB" sz="1400" dirty="0" smtClean="0">
                <a:solidFill>
                  <a:schemeClr val="bg1"/>
                </a:solidFill>
              </a:rPr>
              <a:t>cu </a:t>
            </a:r>
            <a:r>
              <a:rPr lang="en-GB" sz="1400" dirty="0">
                <a:solidFill>
                  <a:schemeClr val="bg1"/>
                </a:solidFill>
              </a:rPr>
              <a:t>4 </a:t>
            </a:r>
            <a:r>
              <a:rPr lang="en-GB" sz="1400" dirty="0" err="1">
                <a:solidFill>
                  <a:schemeClr val="bg1"/>
                </a:solidFill>
              </a:rPr>
              <a:t>evenimente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endParaRPr lang="en-GB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chemeClr val="bg1"/>
                </a:solidFill>
              </a:rPr>
              <a:t>	</a:t>
            </a:r>
            <a:r>
              <a:rPr lang="en-GB" sz="1400" b="1" dirty="0" smtClean="0">
                <a:solidFill>
                  <a:schemeClr val="bg1"/>
                </a:solidFill>
              </a:rPr>
              <a:t>e(1</a:t>
            </a:r>
            <a:r>
              <a:rPr lang="en-GB" sz="1400" b="1" dirty="0">
                <a:solidFill>
                  <a:schemeClr val="bg1"/>
                </a:solidFill>
              </a:rPr>
              <a:t>)=(s, Ø), e(2)= (7, {</a:t>
            </a:r>
            <a:r>
              <a:rPr lang="en-GB" sz="1400" b="1" dirty="0" err="1">
                <a:solidFill>
                  <a:schemeClr val="bg1"/>
                </a:solidFill>
              </a:rPr>
              <a:t>fa</a:t>
            </a:r>
            <a:r>
              <a:rPr lang="en-GB" sz="1400" b="1" dirty="0">
                <a:solidFill>
                  <a:schemeClr val="bg1"/>
                </a:solidFill>
              </a:rPr>
              <a:t>}), e(3)= (9, Ø), e(4)= (11, Ø</a:t>
            </a:r>
            <a:r>
              <a:rPr lang="en-GB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800" dirty="0" err="1" smtClean="0">
                <a:solidFill>
                  <a:schemeClr val="bg1"/>
                </a:solidFill>
              </a:rPr>
              <a:t>Ce</a:t>
            </a:r>
            <a:r>
              <a:rPr lang="en-US" sz="1800" dirty="0" smtClean="0">
                <a:solidFill>
                  <a:schemeClr val="bg1"/>
                </a:solidFill>
              </a:rPr>
              <a:t> se </a:t>
            </a:r>
            <a:r>
              <a:rPr lang="en-US" sz="1800" dirty="0" err="1" smtClean="0">
                <a:solidFill>
                  <a:schemeClr val="bg1"/>
                </a:solidFill>
              </a:rPr>
              <a:t>intampla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daca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apare</a:t>
            </a:r>
            <a:r>
              <a:rPr lang="en-US" sz="1800" dirty="0" smtClean="0">
                <a:solidFill>
                  <a:schemeClr val="bg1"/>
                </a:solidFill>
              </a:rPr>
              <a:t> alt nod </a:t>
            </a:r>
            <a:r>
              <a:rPr lang="en-US" sz="1800" dirty="0" err="1" smtClean="0">
                <a:solidFill>
                  <a:schemeClr val="bg1"/>
                </a:solidFill>
              </a:rPr>
              <a:t>problema</a:t>
            </a:r>
            <a:r>
              <a:rPr lang="en-US" sz="1800" dirty="0" smtClean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GB" sz="1400" b="1" dirty="0">
                <a:solidFill>
                  <a:schemeClr val="bg1"/>
                </a:solidFill>
              </a:rPr>
              <a:t>E(i)= {(s, Ø), (d(i), D(d(i))), (p, Ø), (g, Ø)}</a:t>
            </a:r>
            <a:r>
              <a:rPr lang="en-GB" sz="1400" dirty="0">
                <a:solidFill>
                  <a:schemeClr val="bg1"/>
                </a:solidFill>
              </a:rPr>
              <a:t>; </a:t>
            </a:r>
            <a:r>
              <a:rPr lang="en-GB" sz="1400" dirty="0" smtClean="0">
                <a:solidFill>
                  <a:schemeClr val="bg1"/>
                </a:solidFill>
              </a:rPr>
              <a:t> ~ </a:t>
            </a:r>
            <a:r>
              <a:rPr lang="en-GB" sz="1400" b="1" dirty="0">
                <a:solidFill>
                  <a:schemeClr val="bg1"/>
                </a:solidFill>
              </a:rPr>
              <a:t>E = {(s, Ø), (7, {</a:t>
            </a:r>
            <a:r>
              <a:rPr lang="en-GB" sz="1400" b="1" dirty="0" err="1">
                <a:solidFill>
                  <a:schemeClr val="bg1"/>
                </a:solidFill>
              </a:rPr>
              <a:t>fa</a:t>
            </a:r>
            <a:r>
              <a:rPr lang="en-GB" sz="1400" b="1" dirty="0">
                <a:solidFill>
                  <a:schemeClr val="bg1"/>
                </a:solidFill>
              </a:rPr>
              <a:t>}), (9, Ø), (11, Ø)}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endParaRPr lang="en-GB" sz="1400" dirty="0" smtClean="0">
              <a:solidFill>
                <a:schemeClr val="bg1"/>
              </a:solidFill>
            </a:endParaRPr>
          </a:p>
          <a:p>
            <a:pPr lvl="1"/>
            <a:r>
              <a:rPr lang="en-GB" sz="1400" dirty="0">
                <a:solidFill>
                  <a:schemeClr val="bg1"/>
                </a:solidFill>
              </a:rPr>
              <a:t>p(1), care </a:t>
            </a:r>
            <a:r>
              <a:rPr lang="en-GB" sz="1400" dirty="0" err="1">
                <a:solidFill>
                  <a:schemeClr val="bg1"/>
                </a:solidFill>
              </a:rPr>
              <a:t>va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avea</a:t>
            </a:r>
            <a:r>
              <a:rPr lang="en-GB" sz="1400" dirty="0">
                <a:solidFill>
                  <a:schemeClr val="bg1"/>
                </a:solidFill>
              </a:rPr>
              <a:t> un set de LD(p(1</a:t>
            </a:r>
            <a:r>
              <a:rPr lang="en-GB" sz="1400" dirty="0" smtClean="0">
                <a:solidFill>
                  <a:schemeClr val="bg1"/>
                </a:solidFill>
              </a:rPr>
              <a:t>)) =&gt; </a:t>
            </a:r>
            <a:r>
              <a:rPr lang="en-GB" sz="1400" b="1" dirty="0">
                <a:solidFill>
                  <a:schemeClr val="bg1"/>
                </a:solidFill>
              </a:rPr>
              <a:t>E(i)= {(s, Ø), (f(i), D(f(i))), (p(1), Ø), (d(i), D(d(i))), (p, Ø), (g, Ø)}</a:t>
            </a:r>
            <a:endParaRPr lang="en-GB" sz="1400" dirty="0">
              <a:solidFill>
                <a:schemeClr val="bg1"/>
              </a:solidFill>
            </a:endParaRPr>
          </a:p>
          <a:p>
            <a:pPr lvl="1"/>
            <a:endParaRPr lang="en-GB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87876" y="5710798"/>
            <a:ext cx="1649994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1925228" y="5258041"/>
            <a:ext cx="1516130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317885" y="4205020"/>
            <a:ext cx="0" cy="1371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873939" y="4439799"/>
            <a:ext cx="234778" cy="17299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9316989" y="3899847"/>
            <a:ext cx="87732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Nod </a:t>
            </a:r>
            <a:r>
              <a:rPr lang="en-US" sz="1000" dirty="0" err="1" smtClean="0"/>
              <a:t>problema</a:t>
            </a:r>
            <a:r>
              <a:rPr lang="en-US" sz="1000" dirty="0" smtClean="0"/>
              <a:t> = p</a:t>
            </a:r>
            <a:endParaRPr lang="en-GB" sz="1000" dirty="0"/>
          </a:p>
        </p:txBody>
      </p:sp>
      <p:sp>
        <p:nvSpPr>
          <p:cNvPr id="24" name="Rectangle 23"/>
          <p:cNvSpPr/>
          <p:nvPr/>
        </p:nvSpPr>
        <p:spPr>
          <a:xfrm>
            <a:off x="7143891" y="2876737"/>
            <a:ext cx="1075003" cy="146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143891" y="3480242"/>
            <a:ext cx="1384376" cy="150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143891" y="3915324"/>
            <a:ext cx="1740610" cy="150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601301" y="3899847"/>
            <a:ext cx="234778" cy="17299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0194317" y="1586332"/>
            <a:ext cx="234778" cy="17299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7325940" y="2727657"/>
            <a:ext cx="550722" cy="4448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8402587" y="2814952"/>
            <a:ext cx="1037967" cy="2462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 </a:t>
            </a:r>
            <a:r>
              <a:rPr lang="en-US" sz="1000" dirty="0" err="1" smtClean="0"/>
              <a:t>deja</a:t>
            </a:r>
            <a:r>
              <a:rPr lang="en-US" sz="1000" dirty="0" smtClean="0"/>
              <a:t> </a:t>
            </a:r>
            <a:r>
              <a:rPr lang="en-US" sz="1000" dirty="0" err="1" smtClean="0"/>
              <a:t>executat</a:t>
            </a:r>
            <a:endParaRPr lang="en-GB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552663" y="1857237"/>
            <a:ext cx="0" cy="101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552663" y="3023422"/>
            <a:ext cx="3212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046932" y="3241191"/>
            <a:ext cx="0" cy="513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515592" y="4077953"/>
            <a:ext cx="321276" cy="34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207571" y="4205020"/>
            <a:ext cx="0" cy="321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0762729" y="3919763"/>
            <a:ext cx="337756" cy="96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233039" y="3966193"/>
            <a:ext cx="2572841" cy="333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87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28" grpId="0" animBg="1"/>
      <p:bldP spid="28" grpId="1" animBg="1"/>
      <p:bldP spid="29" grpId="0" animBg="1"/>
      <p:bldP spid="41" grpId="0" animBg="1"/>
      <p:bldP spid="42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62" y="148733"/>
            <a:ext cx="6538094" cy="473581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Sa </a:t>
            </a:r>
            <a:r>
              <a:rPr lang="en-US" sz="1600" dirty="0" err="1">
                <a:solidFill>
                  <a:schemeClr val="bg1"/>
                </a:solidFill>
              </a:rPr>
              <a:t>presupunem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avem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nodul</a:t>
            </a:r>
            <a:r>
              <a:rPr lang="en-US" sz="1600" dirty="0">
                <a:solidFill>
                  <a:schemeClr val="bg1"/>
                </a:solidFill>
              </a:rPr>
              <a:t> 17 </a:t>
            </a:r>
            <a:r>
              <a:rPr lang="en-US" sz="1600" dirty="0" err="1">
                <a:solidFill>
                  <a:schemeClr val="bg1"/>
                </a:solidFill>
              </a:rPr>
              <a:t>ca</a:t>
            </a:r>
            <a:r>
              <a:rPr lang="en-US" sz="1600" dirty="0">
                <a:solidFill>
                  <a:schemeClr val="bg1"/>
                </a:solidFill>
              </a:rPr>
              <a:t> nod </a:t>
            </a:r>
            <a:r>
              <a:rPr lang="en-US" sz="1600" dirty="0" err="1">
                <a:solidFill>
                  <a:schemeClr val="bg1"/>
                </a:solidFill>
              </a:rPr>
              <a:t>destinatie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programul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nostru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GB" sz="1600" b="1" dirty="0">
                <a:solidFill>
                  <a:schemeClr val="bg1"/>
                </a:solidFill>
              </a:rPr>
              <a:t>E(0) = {(s, Ø), (17, Ø</a:t>
            </a:r>
            <a:r>
              <a:rPr lang="en-GB" sz="1600" b="1" dirty="0" smtClean="0">
                <a:solidFill>
                  <a:schemeClr val="bg1"/>
                </a:solidFill>
              </a:rPr>
              <a:t>)}</a:t>
            </a:r>
          </a:p>
          <a:p>
            <a:r>
              <a:rPr lang="en-GB" sz="1600" dirty="0">
                <a:solidFill>
                  <a:schemeClr val="bg1"/>
                </a:solidFill>
              </a:rPr>
              <a:t>input </a:t>
            </a:r>
            <a:r>
              <a:rPr lang="en-GB" sz="1600" dirty="0" err="1">
                <a:solidFill>
                  <a:schemeClr val="bg1"/>
                </a:solidFill>
              </a:rPr>
              <a:t>arbitrar</a:t>
            </a:r>
            <a:r>
              <a:rPr lang="en-GB" sz="1600" dirty="0">
                <a:solidFill>
                  <a:schemeClr val="bg1"/>
                </a:solidFill>
              </a:rPr>
              <a:t> x: </a:t>
            </a:r>
            <a:r>
              <a:rPr lang="en-GB" sz="1600" dirty="0" smtClean="0">
                <a:solidFill>
                  <a:schemeClr val="bg1"/>
                </a:solidFill>
              </a:rPr>
              <a:t> a </a:t>
            </a:r>
            <a:r>
              <a:rPr lang="en-GB" sz="1600" dirty="0">
                <a:solidFill>
                  <a:schemeClr val="bg1"/>
                </a:solidFill>
              </a:rPr>
              <a:t>= (27, 58, 78, 4, 89, 21, 54, 85, 35, 96), b = (45, 99, 6, 45, 2, 63, 28, 15, 94, 22), target = </a:t>
            </a:r>
            <a:r>
              <a:rPr lang="en-GB" sz="1600" dirty="0" smtClean="0">
                <a:solidFill>
                  <a:schemeClr val="bg1"/>
                </a:solidFill>
              </a:rPr>
              <a:t>56</a:t>
            </a:r>
          </a:p>
          <a:p>
            <a:r>
              <a:rPr lang="en-US" sz="1600" dirty="0">
                <a:solidFill>
                  <a:schemeClr val="bg1"/>
                </a:solidFill>
              </a:rPr>
              <a:t>Se </a:t>
            </a:r>
            <a:r>
              <a:rPr lang="en-US" sz="1600" dirty="0" err="1">
                <a:solidFill>
                  <a:schemeClr val="bg1"/>
                </a:solidFill>
              </a:rPr>
              <a:t>cauta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LD(16) -&gt; se </a:t>
            </a:r>
            <a:r>
              <a:rPr lang="en-US" sz="1600" dirty="0" err="1">
                <a:solidFill>
                  <a:schemeClr val="bg1"/>
                </a:solidFill>
              </a:rPr>
              <a:t>gasesc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nodurile</a:t>
            </a:r>
            <a:r>
              <a:rPr lang="en-US" sz="1600" dirty="0">
                <a:solidFill>
                  <a:schemeClr val="bg1"/>
                </a:solidFill>
              </a:rPr>
              <a:t> 4, 11, 14 (={</a:t>
            </a:r>
            <a:r>
              <a:rPr lang="en-US" sz="1600" dirty="0" err="1">
                <a:solidFill>
                  <a:schemeClr val="bg1"/>
                </a:solidFill>
              </a:rPr>
              <a:t>fb</a:t>
            </a:r>
            <a:r>
              <a:rPr lang="en-US" sz="1600" dirty="0" smtClean="0">
                <a:solidFill>
                  <a:schemeClr val="bg1"/>
                </a:solidFill>
              </a:rPr>
              <a:t>})</a:t>
            </a:r>
          </a:p>
          <a:p>
            <a:r>
              <a:rPr lang="en-US" sz="1600" dirty="0">
                <a:solidFill>
                  <a:schemeClr val="bg1"/>
                </a:solidFill>
              </a:rPr>
              <a:t>Se </a:t>
            </a:r>
            <a:r>
              <a:rPr lang="en-US" sz="1600" dirty="0" err="1">
                <a:solidFill>
                  <a:schemeClr val="bg1"/>
                </a:solidFill>
              </a:rPr>
              <a:t>vor</a:t>
            </a:r>
            <a:r>
              <a:rPr lang="en-US" sz="1600" dirty="0">
                <a:solidFill>
                  <a:schemeClr val="bg1"/>
                </a:solidFill>
              </a:rPr>
              <a:t> genera </a:t>
            </a:r>
            <a:r>
              <a:rPr lang="en-GB" sz="1600" b="1" dirty="0">
                <a:solidFill>
                  <a:schemeClr val="bg1"/>
                </a:solidFill>
              </a:rPr>
              <a:t>E(1)= {(s, Ø), (11, {</a:t>
            </a:r>
            <a:r>
              <a:rPr lang="en-GB" sz="1600" b="1" dirty="0" err="1">
                <a:solidFill>
                  <a:schemeClr val="bg1"/>
                </a:solidFill>
              </a:rPr>
              <a:t>fb</a:t>
            </a:r>
            <a:r>
              <a:rPr lang="en-GB" sz="1600" b="1" dirty="0">
                <a:solidFill>
                  <a:schemeClr val="bg1"/>
                </a:solidFill>
              </a:rPr>
              <a:t>}), (16, Ø), (17, Ø)}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si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</a:rPr>
              <a:t>E(2)= {(s, Ø), (14, {</a:t>
            </a:r>
            <a:r>
              <a:rPr lang="en-GB" sz="1600" b="1" dirty="0" err="1">
                <a:solidFill>
                  <a:schemeClr val="bg1"/>
                </a:solidFill>
              </a:rPr>
              <a:t>fb</a:t>
            </a:r>
            <a:r>
              <a:rPr lang="en-GB" sz="1600" b="1" dirty="0">
                <a:solidFill>
                  <a:schemeClr val="bg1"/>
                </a:solidFill>
              </a:rPr>
              <a:t>}), (16, Ø), (17, Ø</a:t>
            </a:r>
            <a:r>
              <a:rPr lang="en-GB" sz="1600" b="1" dirty="0" smtClean="0">
                <a:solidFill>
                  <a:schemeClr val="bg1"/>
                </a:solidFill>
              </a:rPr>
              <a:t>)}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Lucram</a:t>
            </a:r>
            <a:r>
              <a:rPr lang="en-US" sz="1600" dirty="0" smtClean="0">
                <a:solidFill>
                  <a:schemeClr val="bg1"/>
                </a:solidFill>
              </a:rPr>
              <a:t> cu E(1) -&gt; </a:t>
            </a:r>
            <a:r>
              <a:rPr lang="en-US" sz="1600" dirty="0" err="1" smtClean="0">
                <a:solidFill>
                  <a:schemeClr val="bg1"/>
                </a:solidFill>
              </a:rPr>
              <a:t>gasim</a:t>
            </a:r>
            <a:r>
              <a:rPr lang="en-US" sz="1600" dirty="0" smtClean="0">
                <a:solidFill>
                  <a:schemeClr val="bg1"/>
                </a:solidFill>
              </a:rPr>
              <a:t> nod </a:t>
            </a:r>
            <a:r>
              <a:rPr lang="en-US" sz="1600" dirty="0" err="1" smtClean="0">
                <a:solidFill>
                  <a:schemeClr val="bg1"/>
                </a:solidFill>
              </a:rPr>
              <a:t>problema</a:t>
            </a:r>
            <a:r>
              <a:rPr lang="en-US" sz="1600" dirty="0" smtClean="0">
                <a:solidFill>
                  <a:schemeClr val="bg1"/>
                </a:solidFill>
              </a:rPr>
              <a:t> 9 (</a:t>
            </a:r>
            <a:r>
              <a:rPr lang="en-US" sz="1600" dirty="0" err="1" smtClean="0">
                <a:solidFill>
                  <a:schemeClr val="bg1"/>
                </a:solidFill>
              </a:rPr>
              <a:t>preluam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mai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devreme</a:t>
            </a:r>
            <a:r>
              <a:rPr lang="en-US" sz="1600" dirty="0" smtClean="0">
                <a:solidFill>
                  <a:schemeClr val="bg1"/>
                </a:solidFill>
              </a:rPr>
              <a:t>) -&gt; </a:t>
            </a:r>
            <a:r>
              <a:rPr lang="en-GB" sz="1600" b="1" dirty="0">
                <a:solidFill>
                  <a:schemeClr val="bg1"/>
                </a:solidFill>
              </a:rPr>
              <a:t>E(1.1) = {(s, Ø), (3, {</a:t>
            </a:r>
            <a:r>
              <a:rPr lang="en-GB" sz="1600" b="1" dirty="0" err="1">
                <a:solidFill>
                  <a:schemeClr val="bg1"/>
                </a:solidFill>
              </a:rPr>
              <a:t>fa</a:t>
            </a:r>
            <a:r>
              <a:rPr lang="en-GB" sz="1600" b="1" dirty="0">
                <a:solidFill>
                  <a:schemeClr val="bg1"/>
                </a:solidFill>
              </a:rPr>
              <a:t>}), (9, Ø), (11, {</a:t>
            </a:r>
            <a:r>
              <a:rPr lang="en-GB" sz="1600" b="1" dirty="0" err="1">
                <a:solidFill>
                  <a:schemeClr val="bg1"/>
                </a:solidFill>
              </a:rPr>
              <a:t>fb</a:t>
            </a:r>
            <a:r>
              <a:rPr lang="en-GB" sz="1600" b="1" dirty="0">
                <a:solidFill>
                  <a:schemeClr val="bg1"/>
                </a:solidFill>
              </a:rPr>
              <a:t>}), (16, Ø), (17, Ø)}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endParaRPr lang="en-GB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600" b="1" dirty="0" smtClean="0">
                <a:solidFill>
                  <a:schemeClr val="bg1"/>
                </a:solidFill>
              </a:rPr>
              <a:t>	      </a:t>
            </a:r>
            <a:r>
              <a:rPr lang="en-GB" sz="1600" dirty="0" smtClean="0">
                <a:solidFill>
                  <a:schemeClr val="bg1"/>
                </a:solidFill>
              </a:rPr>
              <a:t>-&gt; </a:t>
            </a:r>
            <a:r>
              <a:rPr lang="en-GB" sz="1600" b="1" dirty="0" smtClean="0">
                <a:solidFill>
                  <a:schemeClr val="bg1"/>
                </a:solidFill>
              </a:rPr>
              <a:t>E </a:t>
            </a:r>
            <a:r>
              <a:rPr lang="en-GB" sz="1600" b="1" dirty="0">
                <a:solidFill>
                  <a:schemeClr val="bg1"/>
                </a:solidFill>
              </a:rPr>
              <a:t>(1.2)= {(s, Ø), (7, {</a:t>
            </a:r>
            <a:r>
              <a:rPr lang="en-GB" sz="1600" b="1" dirty="0" err="1">
                <a:solidFill>
                  <a:schemeClr val="bg1"/>
                </a:solidFill>
              </a:rPr>
              <a:t>fa</a:t>
            </a:r>
            <a:r>
              <a:rPr lang="en-GB" sz="1600" b="1" dirty="0">
                <a:solidFill>
                  <a:schemeClr val="bg1"/>
                </a:solidFill>
              </a:rPr>
              <a:t>}), (9, Ø), (11, {</a:t>
            </a:r>
            <a:r>
              <a:rPr lang="en-GB" sz="1600" b="1" dirty="0" err="1">
                <a:solidFill>
                  <a:schemeClr val="bg1"/>
                </a:solidFill>
              </a:rPr>
              <a:t>fb</a:t>
            </a:r>
            <a:r>
              <a:rPr lang="en-GB" sz="1600" b="1" dirty="0">
                <a:solidFill>
                  <a:schemeClr val="bg1"/>
                </a:solidFill>
              </a:rPr>
              <a:t>}), (16, Ø), (17, Ø</a:t>
            </a:r>
            <a:r>
              <a:rPr lang="en-GB" sz="1600" b="1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51021" y="2788494"/>
            <a:ext cx="1312242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938598" y="3138709"/>
            <a:ext cx="1248582" cy="27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756" y="482228"/>
            <a:ext cx="5097145" cy="5318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07970" y="4580234"/>
            <a:ext cx="1518189" cy="150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0466174" y="5198691"/>
            <a:ext cx="234778" cy="17299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0089291" y="626678"/>
            <a:ext cx="234778" cy="17299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107825" y="4939805"/>
            <a:ext cx="234778" cy="1729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466174" y="985037"/>
            <a:ext cx="0" cy="101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441460" y="2200649"/>
            <a:ext cx="3212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976920" y="2336043"/>
            <a:ext cx="0" cy="805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490889" y="3195842"/>
            <a:ext cx="337756" cy="96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035501" y="3606658"/>
            <a:ext cx="4362" cy="1129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07973" y="3456386"/>
            <a:ext cx="1518189" cy="150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007969" y="2185771"/>
            <a:ext cx="1518189" cy="150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007968" y="3959272"/>
            <a:ext cx="1518194" cy="150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7350661" y="2038485"/>
            <a:ext cx="550722" cy="4448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10324069" y="3606658"/>
            <a:ext cx="1410729" cy="16785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10089291" y="3231687"/>
            <a:ext cx="234778" cy="1729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4" y="3467229"/>
            <a:ext cx="3424751" cy="310826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90447" y="4826247"/>
            <a:ext cx="87732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Nod </a:t>
            </a:r>
            <a:r>
              <a:rPr lang="en-US" sz="1000" dirty="0" err="1" smtClean="0"/>
              <a:t>problema</a:t>
            </a:r>
            <a:r>
              <a:rPr lang="en-US" sz="1000" dirty="0" smtClean="0"/>
              <a:t> = p</a:t>
            </a:r>
            <a:endParaRPr lang="en-GB" sz="1000" dirty="0"/>
          </a:p>
        </p:txBody>
      </p:sp>
      <p:sp>
        <p:nvSpPr>
          <p:cNvPr id="29" name="Multiply 28"/>
          <p:cNvSpPr/>
          <p:nvPr/>
        </p:nvSpPr>
        <p:spPr>
          <a:xfrm>
            <a:off x="7350661" y="3811986"/>
            <a:ext cx="550722" cy="4448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9079453" y="3138709"/>
            <a:ext cx="95604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Nod </a:t>
            </a:r>
            <a:r>
              <a:rPr lang="en-US" sz="1000" dirty="0" err="1" smtClean="0"/>
              <a:t>problema</a:t>
            </a:r>
            <a:r>
              <a:rPr lang="en-US" sz="1000" dirty="0" smtClean="0"/>
              <a:t> = p1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8153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5" grpId="0" animBg="1"/>
      <p:bldP spid="6" grpId="0" animBg="1"/>
      <p:bldP spid="7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BB9C4-4A5E-45E2-BC27-08817F3A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58901" cy="762339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Procesul de cautare</a:t>
            </a:r>
            <a:endParaRPr lang="ro-RO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0AFD9D0-8D7C-4EB0-BF5E-4B0DF37D83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3" y="365125"/>
            <a:ext cx="5378488" cy="581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999400B-206F-47D2-A10B-B8456AE4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9" y="4465468"/>
            <a:ext cx="5917711" cy="1711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5A60F6-754C-475D-B95B-8BADF7DCD74D}"/>
              </a:ext>
            </a:extLst>
          </p:cNvPr>
          <p:cNvSpPr txBox="1"/>
          <p:nvPr/>
        </p:nvSpPr>
        <p:spPr>
          <a:xfrm>
            <a:off x="400458" y="3699053"/>
            <a:ext cx="558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= &lt; (s, Ø ) , (7, {fa} ), (9, Ø ), (11, {fb} ), (16, Ø ), (17, Ø ) 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0350AE-6B36-410B-81BB-284969B31F93}"/>
              </a:ext>
            </a:extLst>
          </p:cNvPr>
          <p:cNvSpPr txBox="1"/>
          <p:nvPr/>
        </p:nvSpPr>
        <p:spPr>
          <a:xfrm>
            <a:off x="235157" y="1639978"/>
            <a:ext cx="59177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Ramura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poate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executata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deoarece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rata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nodul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tinta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Ramura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semi-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Poate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executata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doar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daca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 se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gaseste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speranta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atins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nodul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tinta</a:t>
            </a:r>
            <a:endParaRPr lang="ro-RO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64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6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+mn-lt"/>
              </a:rPr>
              <a:t>Studiu</a:t>
            </a:r>
            <a:r>
              <a:rPr lang="en-US" sz="3600" dirty="0" smtClean="0">
                <a:solidFill>
                  <a:schemeClr val="bg1"/>
                </a:solidFill>
                <a:latin typeface="+mn-lt"/>
              </a:rPr>
              <a:t> Experimenta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l</a:t>
            </a:r>
            <a:endParaRPr lang="en-GB" sz="36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4914"/>
                <a:ext cx="10515600" cy="523008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500" dirty="0" smtClean="0">
                    <a:solidFill>
                      <a:schemeClr val="bg1"/>
                    </a:solidFill>
                    <a:latin typeface="+mj-lt"/>
                  </a:rPr>
                  <a:t>Programe</a:t>
                </a:r>
                <a:r>
                  <a:rPr lang="en-US" sz="1500" dirty="0">
                    <a:solidFill>
                      <a:schemeClr val="bg1"/>
                    </a:solidFill>
                    <a:latin typeface="+mj-lt"/>
                  </a:rPr>
                  <a:t> Pascal.  </a:t>
                </a:r>
                <a:r>
                  <a:rPr lang="en-US" sz="1500" dirty="0" err="1">
                    <a:solidFill>
                      <a:schemeClr val="bg1"/>
                    </a:solidFill>
                    <a:latin typeface="+mj-lt"/>
                  </a:rPr>
                  <a:t>Numar</a:t>
                </a:r>
                <a:r>
                  <a:rPr lang="en-US" sz="1500" dirty="0">
                    <a:solidFill>
                      <a:schemeClr val="bg1"/>
                    </a:solidFill>
                    <a:latin typeface="+mj-lt"/>
                  </a:rPr>
                  <a:t>: 11. Tip: </a:t>
                </a:r>
                <a:endParaRPr lang="en-GB" sz="1500" dirty="0">
                  <a:solidFill>
                    <a:schemeClr val="bg1"/>
                  </a:solidFill>
                  <a:latin typeface="+mj-lt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Bank –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mentinerea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unui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cod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bancar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si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realizarea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unor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tranzactii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simple</a:t>
                </a:r>
                <a:endParaRPr lang="en-GB" sz="1200" dirty="0">
                  <a:solidFill>
                    <a:schemeClr val="bg1"/>
                  </a:solidFill>
                  <a:latin typeface="+mj-lt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Stack –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realizarea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operatiilor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stack: push, pop, empty, full</a:t>
                </a:r>
                <a:endParaRPr lang="en-GB" sz="1200" dirty="0">
                  <a:solidFill>
                    <a:schemeClr val="bg1"/>
                  </a:solidFill>
                  <a:latin typeface="+mj-lt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Format –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formatare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de text</a:t>
                </a:r>
                <a:endParaRPr lang="en-GB" sz="1200" dirty="0">
                  <a:solidFill>
                    <a:schemeClr val="bg1"/>
                  </a:solidFill>
                  <a:latin typeface="+mj-lt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BigBank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–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versiune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extinsa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a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lui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Bank;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suporta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tranzactii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pentru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diferite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tipuri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de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conturi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bancare</a:t>
                </a:r>
                <a:endParaRPr lang="en-GB" sz="1200" dirty="0">
                  <a:solidFill>
                    <a:schemeClr val="bg1"/>
                  </a:solidFill>
                  <a:latin typeface="+mj-lt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BSearch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– program de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cautare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binara</a:t>
                </a:r>
                <a:endParaRPr lang="en-GB" sz="1200" dirty="0">
                  <a:solidFill>
                    <a:schemeClr val="bg1"/>
                  </a:solidFill>
                  <a:latin typeface="+mj-lt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Sample –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folosit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in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exemplul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nostru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endParaRPr lang="en-GB" sz="1200" dirty="0">
                  <a:solidFill>
                    <a:schemeClr val="bg1"/>
                  </a:solidFill>
                  <a:latin typeface="+mj-lt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Bubble –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sortare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de array-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uri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folosind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metoda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bubble sort</a:t>
                </a:r>
                <a:endParaRPr lang="en-GB" sz="1200" dirty="0">
                  <a:solidFill>
                    <a:schemeClr val="bg1"/>
                  </a:solidFill>
                  <a:latin typeface="+mj-lt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Trityp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–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caracteristicile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unui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triunghi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si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categorizarea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lui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in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echilateral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,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isoscel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,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dreptunghic</a:t>
                </a:r>
                <a:endParaRPr lang="en-GB" sz="1200" dirty="0">
                  <a:solidFill>
                    <a:schemeClr val="bg1"/>
                  </a:solidFill>
                  <a:latin typeface="+mj-lt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Days –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calculeaza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nr de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zile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dintre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2 date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calendaristice</a:t>
                </a:r>
                <a:endParaRPr lang="en-GB" sz="1200" dirty="0">
                  <a:solidFill>
                    <a:schemeClr val="bg1"/>
                  </a:solidFill>
                  <a:latin typeface="+mj-lt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GCD – CMMDC a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unei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secvente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de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numere</a:t>
                </a:r>
                <a:endParaRPr lang="en-GB" sz="1200" dirty="0">
                  <a:solidFill>
                    <a:schemeClr val="bg1"/>
                  </a:solidFill>
                  <a:latin typeface="+mj-lt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Find – are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ca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input un array A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si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un index F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si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intoarce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un array format din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elementele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care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sunt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&lt;= F </a:t>
                </a:r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sau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&gt;=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+mj-lt"/>
                  </a:rPr>
                  <a:t>F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500" dirty="0">
                    <a:solidFill>
                      <a:schemeClr val="bg1"/>
                    </a:solidFill>
                  </a:rPr>
                  <a:t>Rata de </a:t>
                </a:r>
                <a:r>
                  <a:rPr lang="en-US" sz="1500" dirty="0" err="1">
                    <a:solidFill>
                      <a:schemeClr val="bg1"/>
                    </a:solidFill>
                  </a:rPr>
                  <a:t>succes</a:t>
                </a:r>
                <a:r>
                  <a:rPr lang="en-US" sz="1500" dirty="0">
                    <a:solidFill>
                      <a:schemeClr val="bg1"/>
                    </a:solidFill>
                  </a:rPr>
                  <a:t> </a:t>
                </a:r>
                <a:r>
                  <a:rPr lang="en-US" sz="1500" dirty="0" err="1">
                    <a:solidFill>
                      <a:schemeClr val="bg1"/>
                    </a:solidFill>
                  </a:rPr>
                  <a:t>este</a:t>
                </a:r>
                <a:r>
                  <a:rPr lang="en-US" sz="1500" dirty="0">
                    <a:solidFill>
                      <a:schemeClr val="bg1"/>
                    </a:solidFill>
                  </a:rPr>
                  <a:t> </a:t>
                </a:r>
                <a:r>
                  <a:rPr lang="en-US" sz="1500" dirty="0" err="1">
                    <a:solidFill>
                      <a:schemeClr val="bg1"/>
                    </a:solidFill>
                  </a:rPr>
                  <a:t>definita</a:t>
                </a:r>
                <a:r>
                  <a:rPr lang="en-US" sz="1500" dirty="0">
                    <a:solidFill>
                      <a:schemeClr val="bg1"/>
                    </a:solidFill>
                  </a:rPr>
                  <a:t> sub forma: SR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500" i="1">
                            <a:solidFill>
                              <a:schemeClr val="bg1"/>
                            </a:solidFill>
                          </a:rPr>
                        </m:ctrlPr>
                      </m:fPr>
                      <m:num>
                        <m:r>
                          <a:rPr lang="en-US" sz="1500">
                            <a:solidFill>
                              <a:schemeClr val="bg1"/>
                            </a:solidFill>
                          </a:rPr>
                          <m:t>100% </m:t>
                        </m:r>
                        <m:r>
                          <a:rPr lang="en-US" sz="1500" i="1">
                            <a:solidFill>
                              <a:schemeClr val="bg1"/>
                            </a:solidFill>
                          </a:rPr>
                          <m:t>∗</m:t>
                        </m:r>
                        <m:r>
                          <a:rPr lang="en-US" sz="1500">
                            <a:solidFill>
                              <a:schemeClr val="bg1"/>
                            </a:solidFill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bg1"/>
                            </a:solidFill>
                          </a:rPr>
                          <m:t>Nr</m:t>
                        </m:r>
                        <m:r>
                          <a:rPr lang="en-US" sz="1500">
                            <a:solidFill>
                              <a:schemeClr val="bg1"/>
                            </a:solidFill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bg1"/>
                            </a:solidFill>
                          </a:rPr>
                          <m:t>de</m:t>
                        </m:r>
                        <m:r>
                          <a:rPr lang="en-US" sz="150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bg1"/>
                            </a:solidFill>
                          </a:rPr>
                          <m:t>incercari</m:t>
                        </m:r>
                        <m:r>
                          <a:rPr lang="en-US" sz="150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bg1"/>
                            </a:solidFill>
                          </a:rPr>
                          <m:t>reusite</m:t>
                        </m:r>
                        <m:r>
                          <a:rPr lang="en-US" sz="1500">
                            <a:solidFill>
                              <a:schemeClr val="bg1"/>
                            </a:solidFill>
                          </a:rPr>
                          <m:t>)</m:t>
                        </m:r>
                      </m:num>
                      <m:den>
                        <m:r>
                          <a:rPr lang="en-US" sz="1500">
                            <a:solidFill>
                              <a:schemeClr val="bg1"/>
                            </a:solidFill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bg1"/>
                            </a:solidFill>
                          </a:rPr>
                          <m:t>m</m:t>
                        </m:r>
                        <m:r>
                          <a:rPr lang="en-US" sz="150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sz="1500" i="1">
                            <a:solidFill>
                              <a:schemeClr val="bg1"/>
                            </a:solidFill>
                          </a:rPr>
                          <m:t>∗</m:t>
                        </m:r>
                        <m:r>
                          <a:rPr lang="en-US" sz="150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bg1"/>
                            </a:solidFill>
                          </a:rPr>
                          <m:t>Nr</m:t>
                        </m:r>
                        <m:r>
                          <a:rPr lang="en-US" sz="1500">
                            <a:solidFill>
                              <a:schemeClr val="bg1"/>
                            </a:solidFill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bg1"/>
                            </a:solidFill>
                          </a:rPr>
                          <m:t>de</m:t>
                        </m:r>
                        <m:r>
                          <a:rPr lang="en-US" sz="150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bg1"/>
                            </a:solidFill>
                          </a:rPr>
                          <m:t>noduri</m:t>
                        </m:r>
                        <m:r>
                          <a:rPr lang="en-US" sz="150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bg1"/>
                            </a:solidFill>
                          </a:rPr>
                          <m:t>de</m:t>
                        </m:r>
                        <m:r>
                          <a:rPr lang="en-US" sz="150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bg1"/>
                            </a:solidFill>
                          </a:rPr>
                          <m:t>program</m:t>
                        </m:r>
                        <m:r>
                          <a:rPr lang="en-US" sz="1500">
                            <a:solidFill>
                              <a:schemeClr val="bg1"/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500" dirty="0">
                    <a:solidFill>
                      <a:schemeClr val="bg1"/>
                    </a:solidFill>
                  </a:rPr>
                  <a:t>; </a:t>
                </a:r>
                <a:r>
                  <a:rPr lang="en-US" sz="1500" dirty="0" err="1">
                    <a:solidFill>
                      <a:schemeClr val="bg1"/>
                    </a:solidFill>
                  </a:rPr>
                  <a:t>unde</a:t>
                </a:r>
                <a:r>
                  <a:rPr lang="en-US" sz="1500" dirty="0">
                    <a:solidFill>
                      <a:schemeClr val="bg1"/>
                    </a:solidFill>
                  </a:rPr>
                  <a:t> m = 10(</a:t>
                </a:r>
                <a:r>
                  <a:rPr lang="en-US" sz="1500" dirty="0" err="1">
                    <a:solidFill>
                      <a:schemeClr val="bg1"/>
                    </a:solidFill>
                  </a:rPr>
                  <a:t>factorul</a:t>
                </a:r>
                <a:r>
                  <a:rPr lang="en-US" sz="1500" dirty="0">
                    <a:solidFill>
                      <a:schemeClr val="bg1"/>
                    </a:solidFill>
                  </a:rPr>
                  <a:t> de </a:t>
                </a:r>
                <a:r>
                  <a:rPr lang="en-US" sz="1500" dirty="0" err="1">
                    <a:solidFill>
                      <a:schemeClr val="bg1"/>
                    </a:solidFill>
                  </a:rPr>
                  <a:t>repetitie</a:t>
                </a:r>
                <a:r>
                  <a:rPr lang="en-US" sz="1500" dirty="0">
                    <a:solidFill>
                      <a:schemeClr val="bg1"/>
                    </a:solidFill>
                  </a:rPr>
                  <a:t>, </a:t>
                </a:r>
                <a:r>
                  <a:rPr lang="en-US" sz="1500" dirty="0" err="1">
                    <a:solidFill>
                      <a:schemeClr val="bg1"/>
                    </a:solidFill>
                  </a:rPr>
                  <a:t>adica</a:t>
                </a:r>
                <a:r>
                  <a:rPr lang="en-US" sz="1500" dirty="0">
                    <a:solidFill>
                      <a:schemeClr val="bg1"/>
                    </a:solidFill>
                  </a:rPr>
                  <a:t> a </a:t>
                </a:r>
                <a:r>
                  <a:rPr lang="en-US" sz="1500" dirty="0" err="1">
                    <a:solidFill>
                      <a:schemeClr val="bg1"/>
                    </a:solidFill>
                  </a:rPr>
                  <a:t>fost</a:t>
                </a:r>
                <a:r>
                  <a:rPr lang="en-US" sz="1500" dirty="0">
                    <a:solidFill>
                      <a:schemeClr val="bg1"/>
                    </a:solidFill>
                  </a:rPr>
                  <a:t> </a:t>
                </a:r>
                <a:r>
                  <a:rPr lang="en-US" sz="1500" dirty="0" err="1">
                    <a:solidFill>
                      <a:schemeClr val="bg1"/>
                    </a:solidFill>
                  </a:rPr>
                  <a:t>repetat</a:t>
                </a:r>
                <a:r>
                  <a:rPr lang="en-US" sz="1500" dirty="0">
                    <a:solidFill>
                      <a:schemeClr val="bg1"/>
                    </a:solidFill>
                  </a:rPr>
                  <a:t> de 10 </a:t>
                </a:r>
                <a:r>
                  <a:rPr lang="en-US" sz="1500" dirty="0" err="1">
                    <a:solidFill>
                      <a:schemeClr val="bg1"/>
                    </a:solidFill>
                  </a:rPr>
                  <a:t>ori</a:t>
                </a:r>
                <a:r>
                  <a:rPr lang="en-US" sz="1500" dirty="0">
                    <a:solidFill>
                      <a:schemeClr val="bg1"/>
                    </a:solidFill>
                  </a:rPr>
                  <a:t> </a:t>
                </a:r>
                <a:r>
                  <a:rPr lang="en-US" sz="1500" dirty="0" err="1">
                    <a:solidFill>
                      <a:schemeClr val="bg1"/>
                    </a:solidFill>
                  </a:rPr>
                  <a:t>pentru</a:t>
                </a:r>
                <a:r>
                  <a:rPr lang="en-US" sz="1500" dirty="0">
                    <a:solidFill>
                      <a:schemeClr val="bg1"/>
                    </a:solidFill>
                  </a:rPr>
                  <a:t> </a:t>
                </a:r>
                <a:r>
                  <a:rPr lang="en-US" sz="1500" dirty="0" err="1">
                    <a:solidFill>
                      <a:schemeClr val="bg1"/>
                    </a:solidFill>
                  </a:rPr>
                  <a:t>fiecare</a:t>
                </a:r>
                <a:r>
                  <a:rPr lang="en-US" sz="1500" dirty="0">
                    <a:solidFill>
                      <a:schemeClr val="bg1"/>
                    </a:solidFill>
                  </a:rPr>
                  <a:t> nod</a:t>
                </a:r>
                <a:r>
                  <a:rPr lang="en-US" sz="1500" dirty="0" smtClean="0">
                    <a:solidFill>
                      <a:schemeClr val="bg1"/>
                    </a:solidFill>
                  </a:rPr>
                  <a:t>).</a:t>
                </a:r>
                <a:endParaRPr lang="en-US" sz="15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600" b="1" dirty="0" err="1">
                    <a:solidFill>
                      <a:schemeClr val="bg1"/>
                    </a:solidFill>
                  </a:rPr>
                  <a:t>Ca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</a:rPr>
                  <a:t>si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</a:rPr>
                  <a:t>concluzie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experimentului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putem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afirma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faptul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ca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metodele</a:t>
                </a:r>
                <a:r>
                  <a:rPr lang="en-US" sz="1600" dirty="0">
                    <a:solidFill>
                      <a:schemeClr val="bg1"/>
                    </a:solidFill>
                  </a:rPr>
                  <a:t> testate se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comporta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diferit</a:t>
                </a:r>
                <a:r>
                  <a:rPr lang="en-US" sz="1600" dirty="0">
                    <a:solidFill>
                      <a:schemeClr val="bg1"/>
                    </a:solidFill>
                  </a:rPr>
                  <a:t> in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functie</a:t>
                </a:r>
                <a:r>
                  <a:rPr lang="en-US" sz="1600" dirty="0">
                    <a:solidFill>
                      <a:schemeClr val="bg1"/>
                    </a:solidFill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complexitatea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programului</a:t>
                </a:r>
                <a:r>
                  <a:rPr lang="en-US" sz="1600" dirty="0">
                    <a:solidFill>
                      <a:schemeClr val="bg1"/>
                    </a:solidFill>
                  </a:rPr>
                  <a:t>. In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acest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sens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vorbim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despre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programe</a:t>
                </a:r>
                <a:r>
                  <a:rPr lang="en-US" sz="1600" dirty="0">
                    <a:solidFill>
                      <a:schemeClr val="bg1"/>
                    </a:solidFill>
                  </a:rPr>
                  <a:t> cu o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structura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simpla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carora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metodele</a:t>
                </a:r>
                <a:r>
                  <a:rPr lang="en-US" sz="1600" dirty="0">
                    <a:solidFill>
                      <a:schemeClr val="bg1"/>
                    </a:solidFill>
                  </a:rPr>
                  <a:t> random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si</a:t>
                </a:r>
                <a:r>
                  <a:rPr lang="en-US" sz="1600" dirty="0">
                    <a:solidFill>
                      <a:schemeClr val="bg1"/>
                    </a:solidFill>
                  </a:rPr>
                  <a:t> path-oriented le-au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facut</a:t>
                </a:r>
                <a:r>
                  <a:rPr lang="en-US" sz="1600" dirty="0">
                    <a:solidFill>
                      <a:schemeClr val="bg1"/>
                    </a:solidFill>
                  </a:rPr>
                  <a:t> fata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fara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probleme</a:t>
                </a:r>
                <a:r>
                  <a:rPr lang="en-US" sz="1600" dirty="0">
                    <a:solidFill>
                      <a:schemeClr val="bg1"/>
                    </a:solidFill>
                  </a:rPr>
                  <a:t>. In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schimb</a:t>
                </a:r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pentru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programele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complexe</a:t>
                </a:r>
                <a:r>
                  <a:rPr lang="en-US" sz="1600" dirty="0">
                    <a:solidFill>
                      <a:schemeClr val="bg1"/>
                    </a:solidFill>
                  </a:rPr>
                  <a:t> a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rezultat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faptul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ca</a:t>
                </a:r>
                <a:r>
                  <a:rPr lang="en-US" sz="1600" dirty="0">
                    <a:solidFill>
                      <a:schemeClr val="bg1"/>
                    </a:solidFill>
                  </a:rPr>
                  <a:t> chaining approach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este</a:t>
                </a:r>
                <a:r>
                  <a:rPr lang="en-US" sz="1600" dirty="0">
                    <a:solidFill>
                      <a:schemeClr val="bg1"/>
                    </a:solidFill>
                  </a:rPr>
                  <a:t> o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solutie</a:t>
                </a:r>
                <a:r>
                  <a:rPr lang="en-US" sz="1600" dirty="0">
                    <a:solidFill>
                      <a:schemeClr val="bg1"/>
                    </a:solidFill>
                  </a:rPr>
                  <a:t> optima in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vederea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generarii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datelor</a:t>
                </a:r>
                <a:r>
                  <a:rPr lang="en-US" sz="1600" dirty="0">
                    <a:solidFill>
                      <a:schemeClr val="bg1"/>
                    </a:solidFill>
                  </a:rPr>
                  <a:t>.</a:t>
                </a:r>
                <a:endParaRPr lang="en-GB" sz="1600" dirty="0">
                  <a:solidFill>
                    <a:schemeClr val="bg1"/>
                  </a:solidFill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GB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4914"/>
                <a:ext cx="10515600" cy="5230089"/>
              </a:xfrm>
              <a:blipFill rotWithShape="1">
                <a:blip r:embed="rId2"/>
                <a:stretch>
                  <a:fillRect l="-348" t="-233" r="-116" b="-5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3"/>
          <p:cNvSpPr/>
          <p:nvPr/>
        </p:nvSpPr>
        <p:spPr>
          <a:xfrm>
            <a:off x="7747687" y="506627"/>
            <a:ext cx="4287794" cy="2248930"/>
          </a:xfrm>
          <a:prstGeom prst="cloudCallout">
            <a:avLst>
              <a:gd name="adj1" fmla="val -39539"/>
              <a:gd name="adj2" fmla="val 68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schemeClr val="bg1"/>
                </a:solidFill>
              </a:rPr>
              <a:t>Rata de </a:t>
            </a:r>
            <a:r>
              <a:rPr lang="en-US" sz="1050" dirty="0" err="1">
                <a:solidFill>
                  <a:schemeClr val="bg1"/>
                </a:solidFill>
              </a:rPr>
              <a:t>succes</a:t>
            </a:r>
            <a:endParaRPr lang="en-GB" sz="1050" dirty="0">
              <a:solidFill>
                <a:schemeClr val="bg1"/>
              </a:solidFill>
            </a:endParaRPr>
          </a:p>
          <a:p>
            <a:pPr lvl="0" algn="ctr"/>
            <a:r>
              <a:rPr lang="en-US" sz="1050" dirty="0" err="1">
                <a:solidFill>
                  <a:schemeClr val="bg1"/>
                </a:solidFill>
              </a:rPr>
              <a:t>Acoperirea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endParaRPr lang="en-US" sz="1050" dirty="0" smtClean="0">
              <a:solidFill>
                <a:schemeClr val="bg1"/>
              </a:solidFill>
            </a:endParaRPr>
          </a:p>
          <a:p>
            <a:pPr lvl="0" algn="ctr"/>
            <a:r>
              <a:rPr lang="en-US" sz="1050" dirty="0" err="1" smtClean="0">
                <a:solidFill>
                  <a:schemeClr val="bg1"/>
                </a:solidFill>
              </a:rPr>
              <a:t>Timpul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mediu</a:t>
            </a:r>
            <a:r>
              <a:rPr lang="en-US" sz="1050" dirty="0">
                <a:solidFill>
                  <a:schemeClr val="bg1"/>
                </a:solidFill>
              </a:rPr>
              <a:t> al </a:t>
            </a:r>
            <a:r>
              <a:rPr lang="en-US" sz="1050" dirty="0" err="1">
                <a:solidFill>
                  <a:schemeClr val="bg1"/>
                </a:solidFill>
              </a:rPr>
              <a:t>cautarilor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efectuate</a:t>
            </a:r>
            <a:r>
              <a:rPr lang="en-US" sz="1050" dirty="0">
                <a:solidFill>
                  <a:schemeClr val="bg1"/>
                </a:solidFill>
              </a:rPr>
              <a:t> cu </a:t>
            </a:r>
            <a:r>
              <a:rPr lang="en-US" sz="1050" dirty="0" err="1">
                <a:solidFill>
                  <a:schemeClr val="bg1"/>
                </a:solidFill>
              </a:rPr>
              <a:t>succes</a:t>
            </a:r>
            <a:endParaRPr lang="en-GB" sz="1050" dirty="0">
              <a:solidFill>
                <a:schemeClr val="bg1"/>
              </a:solidFill>
            </a:endParaRPr>
          </a:p>
          <a:p>
            <a:pPr lvl="0" algn="ctr"/>
            <a:r>
              <a:rPr lang="en-US" sz="1050" dirty="0" err="1">
                <a:solidFill>
                  <a:schemeClr val="bg1"/>
                </a:solidFill>
              </a:rPr>
              <a:t>Timpul</a:t>
            </a:r>
            <a:r>
              <a:rPr lang="en-US" sz="1050" dirty="0">
                <a:solidFill>
                  <a:schemeClr val="bg1"/>
                </a:solidFill>
              </a:rPr>
              <a:t> maxim al </a:t>
            </a:r>
            <a:r>
              <a:rPr lang="en-US" sz="1050" dirty="0" err="1">
                <a:solidFill>
                  <a:schemeClr val="bg1"/>
                </a:solidFill>
              </a:rPr>
              <a:t>cautarilor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efectuate</a:t>
            </a:r>
            <a:r>
              <a:rPr lang="en-US" sz="1050" dirty="0">
                <a:solidFill>
                  <a:schemeClr val="bg1"/>
                </a:solidFill>
              </a:rPr>
              <a:t> cu </a:t>
            </a:r>
            <a:r>
              <a:rPr lang="en-US" sz="1050" dirty="0" err="1">
                <a:solidFill>
                  <a:schemeClr val="bg1"/>
                </a:solidFill>
              </a:rPr>
              <a:t>succes</a:t>
            </a:r>
            <a:endParaRPr lang="en-GB" sz="1050" dirty="0">
              <a:solidFill>
                <a:schemeClr val="bg1"/>
              </a:solidFill>
            </a:endParaRPr>
          </a:p>
          <a:p>
            <a:pPr lvl="0" algn="ctr"/>
            <a:r>
              <a:rPr lang="en-US" sz="1050" dirty="0" err="1">
                <a:solidFill>
                  <a:schemeClr val="bg1"/>
                </a:solidFill>
              </a:rPr>
              <a:t>Timpul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mediu</a:t>
            </a:r>
            <a:r>
              <a:rPr lang="en-US" sz="1050" dirty="0">
                <a:solidFill>
                  <a:schemeClr val="bg1"/>
                </a:solidFill>
              </a:rPr>
              <a:t> al </a:t>
            </a:r>
            <a:r>
              <a:rPr lang="en-US" sz="1050" dirty="0" err="1">
                <a:solidFill>
                  <a:schemeClr val="bg1"/>
                </a:solidFill>
              </a:rPr>
              <a:t>cautarilor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efectuate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fara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succes</a:t>
            </a:r>
            <a:endParaRPr lang="en-GB" sz="1050" dirty="0">
              <a:solidFill>
                <a:schemeClr val="bg1"/>
              </a:solidFill>
            </a:endParaRPr>
          </a:p>
          <a:p>
            <a:pPr lvl="0" algn="ctr"/>
            <a:r>
              <a:rPr lang="en-US" sz="1050" dirty="0" err="1">
                <a:solidFill>
                  <a:schemeClr val="bg1"/>
                </a:solidFill>
              </a:rPr>
              <a:t>Timpul</a:t>
            </a:r>
            <a:r>
              <a:rPr lang="en-US" sz="1050" dirty="0">
                <a:solidFill>
                  <a:schemeClr val="bg1"/>
                </a:solidFill>
              </a:rPr>
              <a:t> maxim al </a:t>
            </a:r>
            <a:r>
              <a:rPr lang="en-US" sz="1050" dirty="0" err="1">
                <a:solidFill>
                  <a:schemeClr val="bg1"/>
                </a:solidFill>
              </a:rPr>
              <a:t>cautarilor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efectuate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fara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succes</a:t>
            </a:r>
            <a:endParaRPr lang="en-GB" sz="1050" dirty="0">
              <a:solidFill>
                <a:schemeClr val="bg1"/>
              </a:solidFill>
            </a:endParaRPr>
          </a:p>
          <a:p>
            <a:pPr algn="ctr"/>
            <a:endParaRPr lang="en-GB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009798-8A64-4FBA-ABA6-3A89D8FFE13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946</Words>
  <Application>Microsoft Office PowerPoint</Application>
  <PresentationFormat>Custom</PresentationFormat>
  <Paragraphs>92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Search-based  software testing</vt:lpstr>
      <vt:lpstr>PowerPoint Presentation</vt:lpstr>
      <vt:lpstr>Concepte de Baza </vt:lpstr>
      <vt:lpstr>Metode de testare</vt:lpstr>
      <vt:lpstr>Concepte Generale  – The Chaining Approach</vt:lpstr>
      <vt:lpstr>Exemplu – generare de secventa</vt:lpstr>
      <vt:lpstr>PowerPoint Presentation</vt:lpstr>
      <vt:lpstr>Procesul de cautare</vt:lpstr>
      <vt:lpstr>Studiu Experimental</vt:lpstr>
      <vt:lpstr>Va multumim!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Search-based  software testing</dc:title>
  <dc:creator>Vlad Andrei</dc:creator>
  <cp:lastModifiedBy>Windows User</cp:lastModifiedBy>
  <cp:revision>36</cp:revision>
  <dcterms:created xsi:type="dcterms:W3CDTF">2020-03-23T15:46:19Z</dcterms:created>
  <dcterms:modified xsi:type="dcterms:W3CDTF">2020-03-24T01:06:14Z</dcterms:modified>
</cp:coreProperties>
</file>