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2" r:id="rId4"/>
  </p:sldMasterIdLst>
  <p:notesMasterIdLst>
    <p:notesMasterId r:id="rId20"/>
  </p:notesMasterIdLst>
  <p:handoutMasterIdLst>
    <p:handoutMasterId r:id="rId21"/>
  </p:handoutMasterIdLst>
  <p:sldIdLst>
    <p:sldId id="303" r:id="rId5"/>
    <p:sldId id="308" r:id="rId6"/>
    <p:sldId id="309" r:id="rId7"/>
    <p:sldId id="310" r:id="rId8"/>
    <p:sldId id="311" r:id="rId9"/>
    <p:sldId id="312" r:id="rId10"/>
    <p:sldId id="313" r:id="rId11"/>
    <p:sldId id="314" r:id="rId12"/>
    <p:sldId id="316" r:id="rId13"/>
    <p:sldId id="319" r:id="rId14"/>
    <p:sldId id="320" r:id="rId15"/>
    <p:sldId id="321" r:id="rId16"/>
    <p:sldId id="315" r:id="rId17"/>
    <p:sldId id="318" r:id="rId18"/>
    <p:sldId id="304" r:id="rId19"/>
  </p:sldIdLst>
  <p:sldSz cx="9144000" cy="5143500" type="screen16x9"/>
  <p:notesSz cx="6858000" cy="92964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964" userDrawn="1">
          <p15:clr>
            <a:srgbClr val="A4A3A4"/>
          </p15:clr>
        </p15:guide>
        <p15:guide id="4" orient="horz" pos="2148" userDrawn="1">
          <p15:clr>
            <a:srgbClr val="A4A3A4"/>
          </p15:clr>
        </p15:guide>
        <p15:guide id="5" orient="horz" pos="2028" userDrawn="1">
          <p15:clr>
            <a:srgbClr val="A4A3A4"/>
          </p15:clr>
        </p15:guide>
        <p15:guide id="6" orient="horz" userDrawn="1">
          <p15:clr>
            <a:srgbClr val="A4A3A4"/>
          </p15:clr>
        </p15:guide>
        <p15:guide id="7" pos="2928" userDrawn="1">
          <p15:clr>
            <a:srgbClr val="A4A3A4"/>
          </p15:clr>
        </p15:guide>
        <p15:guide id="15" orient="horz" pos="2292" userDrawn="1">
          <p15:clr>
            <a:srgbClr val="A4A3A4"/>
          </p15:clr>
        </p15:guide>
        <p15:guide id="18" orient="horz" pos="2532" userDrawn="1">
          <p15:clr>
            <a:srgbClr val="A4A3A4"/>
          </p15:clr>
        </p15:guide>
        <p15:guide id="23" orient="horz" pos="1884" userDrawn="1">
          <p15:clr>
            <a:srgbClr val="A4A3A4"/>
          </p15:clr>
        </p15:guide>
        <p15:guide id="25" orient="horz" pos="840" userDrawn="1">
          <p15:clr>
            <a:srgbClr val="A4A3A4"/>
          </p15:clr>
        </p15:guide>
        <p15:guide id="26" orient="horz" pos="348" userDrawn="1">
          <p15:clr>
            <a:srgbClr val="A4A3A4"/>
          </p15:clr>
        </p15:guide>
        <p15:guide id="32" pos="4656" userDrawn="1">
          <p15:clr>
            <a:srgbClr val="A4A3A4"/>
          </p15:clr>
        </p15:guide>
        <p15:guide id="33" pos="360" userDrawn="1">
          <p15:clr>
            <a:srgbClr val="A4A3A4"/>
          </p15:clr>
        </p15:guide>
        <p15:guide id="34" pos="3720" userDrawn="1">
          <p15:clr>
            <a:srgbClr val="A4A3A4"/>
          </p15:clr>
        </p15:guide>
        <p15:guide id="37" orient="horz" pos="2844" userDrawn="1">
          <p15:clr>
            <a:srgbClr val="A4A3A4"/>
          </p15:clr>
        </p15:guide>
        <p15:guide id="38" orient="horz" pos="2892" userDrawn="1">
          <p15:clr>
            <a:srgbClr val="A4A3A4"/>
          </p15:clr>
        </p15:guide>
        <p15:guide id="39" orient="horz" pos="3156" userDrawn="1">
          <p15:clr>
            <a:srgbClr val="A4A3A4"/>
          </p15:clr>
        </p15:guide>
        <p15:guide id="41" orient="horz" pos="1404" userDrawn="1">
          <p15:clr>
            <a:srgbClr val="A4A3A4"/>
          </p15:clr>
        </p15:guide>
        <p15:guide id="43" orient="horz" pos="3240" userDrawn="1">
          <p15:clr>
            <a:srgbClr val="A4A3A4"/>
          </p15:clr>
        </p15:guide>
        <p15:guide id="46" orient="horz" pos="252" userDrawn="1">
          <p15:clr>
            <a:srgbClr val="A4A3A4"/>
          </p15:clr>
        </p15:guide>
        <p15:guide id="47" orient="horz" pos="516" userDrawn="1">
          <p15:clr>
            <a:srgbClr val="A4A3A4"/>
          </p15:clr>
        </p15:guide>
        <p15:guide id="48" orient="horz" pos="1116" userDrawn="1">
          <p15:clr>
            <a:srgbClr val="A4A3A4"/>
          </p15:clr>
        </p15:guide>
        <p15:guide id="52" pos="1944" userDrawn="1">
          <p15:clr>
            <a:srgbClr val="A4A3A4"/>
          </p15:clr>
        </p15:guide>
        <p15:guide id="57" pos="2832" userDrawn="1">
          <p15:clr>
            <a:srgbClr val="A4A3A4"/>
          </p15:clr>
        </p15:guide>
        <p15:guide id="58" pos="1896" userDrawn="1">
          <p15:clr>
            <a:srgbClr val="A4A3A4"/>
          </p15:clr>
        </p15:guide>
        <p15:guide id="59" pos="199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515">
          <p15:clr>
            <a:srgbClr val="A4A3A4"/>
          </p15:clr>
        </p15:guide>
        <p15:guide id="3" pos="24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C9D7"/>
    <a:srgbClr val="30C8FE"/>
    <a:srgbClr val="001E69"/>
    <a:srgbClr val="001D68"/>
    <a:srgbClr val="0073AE"/>
    <a:srgbClr val="3C0D59"/>
    <a:srgbClr val="389468"/>
    <a:srgbClr val="2EA4E3"/>
    <a:srgbClr val="004C76"/>
    <a:srgbClr val="80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2279" autoAdjust="0"/>
  </p:normalViewPr>
  <p:slideViewPr>
    <p:cSldViewPr snapToGrid="0">
      <p:cViewPr varScale="1">
        <p:scale>
          <a:sx n="147" d="100"/>
          <a:sy n="147" d="100"/>
        </p:scale>
        <p:origin x="546" y="108"/>
      </p:cViewPr>
      <p:guideLst>
        <p:guide orient="horz" pos="2964"/>
        <p:guide orient="horz" pos="2148"/>
        <p:guide orient="horz" pos="2028"/>
        <p:guide orient="horz"/>
        <p:guide pos="2928"/>
        <p:guide orient="horz" pos="2292"/>
        <p:guide orient="horz" pos="2532"/>
        <p:guide orient="horz" pos="1884"/>
        <p:guide orient="horz" pos="840"/>
        <p:guide orient="horz" pos="348"/>
        <p:guide pos="4656"/>
        <p:guide pos="360"/>
        <p:guide pos="3720"/>
        <p:guide orient="horz" pos="2844"/>
        <p:guide orient="horz" pos="2892"/>
        <p:guide orient="horz" pos="3156"/>
        <p:guide orient="horz" pos="1404"/>
        <p:guide orient="horz" pos="3240"/>
        <p:guide orient="horz" pos="252"/>
        <p:guide orient="horz" pos="516"/>
        <p:guide orient="horz" pos="1116"/>
        <p:guide pos="1944"/>
        <p:guide pos="2832"/>
        <p:guide pos="1896"/>
        <p:guide pos="1992"/>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0"/>
    </p:cViewPr>
  </p:sorterViewPr>
  <p:notesViewPr>
    <p:cSldViewPr snapToGrid="0">
      <p:cViewPr>
        <p:scale>
          <a:sx n="125" d="100"/>
          <a:sy n="125" d="100"/>
        </p:scale>
        <p:origin x="-2400" y="-80"/>
      </p:cViewPr>
      <p:guideLst>
        <p:guide orient="horz" pos="2928"/>
        <p:guide pos="2515"/>
        <p:guide pos="24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1440" tIns="45720" rIns="91440" bIns="45720" rtlCol="0"/>
          <a:lstStyle>
            <a:lvl1pPr algn="l">
              <a:defRPr sz="1200"/>
            </a:lvl1pPr>
          </a:lstStyle>
          <a:p>
            <a:endParaRPr lang="en-US" dirty="0">
              <a:latin typeface="Gill Sans MT" panose="020B0502020104020203" pitchFamily="34" charset="0"/>
              <a:cs typeface="Arial"/>
            </a:endParaRPr>
          </a:p>
        </p:txBody>
      </p:sp>
      <p:sp>
        <p:nvSpPr>
          <p:cNvPr id="3" name="Date Placeholder 2"/>
          <p:cNvSpPr>
            <a:spLocks noGrp="1"/>
          </p:cNvSpPr>
          <p:nvPr>
            <p:ph type="dt" sz="quarter" idx="1"/>
          </p:nvPr>
        </p:nvSpPr>
        <p:spPr>
          <a:xfrm>
            <a:off x="3884614" y="0"/>
            <a:ext cx="2971800" cy="464820"/>
          </a:xfrm>
          <a:prstGeom prst="rect">
            <a:avLst/>
          </a:prstGeom>
        </p:spPr>
        <p:txBody>
          <a:bodyPr vert="horz" lIns="91440" tIns="45720" rIns="91440" bIns="45720" rtlCol="0"/>
          <a:lstStyle>
            <a:lvl1pPr algn="r">
              <a:defRPr sz="1200"/>
            </a:lvl1pPr>
          </a:lstStyle>
          <a:p>
            <a:fld id="{80FF2F57-D5DA-A04C-B154-A84120DF7790}" type="datetimeFigureOut">
              <a:rPr lang="en-US" smtClean="0">
                <a:latin typeface="Gill Sans MT" panose="020B0502020104020203" pitchFamily="34" charset="0"/>
                <a:cs typeface="Arial"/>
              </a:rPr>
              <a:pPr/>
              <a:t>11/23/2018</a:t>
            </a:fld>
            <a:endParaRPr lang="en-US" dirty="0">
              <a:latin typeface="Gill Sans MT" panose="020B0502020104020203" pitchFamily="34" charset="0"/>
              <a:cs typeface="Arial"/>
            </a:endParaRPr>
          </a:p>
        </p:txBody>
      </p:sp>
      <p:sp>
        <p:nvSpPr>
          <p:cNvPr id="4" name="Footer Placeholder 3"/>
          <p:cNvSpPr>
            <a:spLocks noGrp="1"/>
          </p:cNvSpPr>
          <p:nvPr>
            <p:ph type="ftr" sz="quarter" idx="2"/>
          </p:nvPr>
        </p:nvSpPr>
        <p:spPr>
          <a:xfrm>
            <a:off x="1" y="8829967"/>
            <a:ext cx="2971800" cy="464820"/>
          </a:xfrm>
          <a:prstGeom prst="rect">
            <a:avLst/>
          </a:prstGeom>
        </p:spPr>
        <p:txBody>
          <a:bodyPr vert="horz" lIns="91440" tIns="45720" rIns="91440" bIns="45720" rtlCol="0" anchor="b"/>
          <a:lstStyle>
            <a:lvl1pPr algn="l">
              <a:defRPr sz="1200"/>
            </a:lvl1pPr>
          </a:lstStyle>
          <a:p>
            <a:endParaRPr lang="en-US" dirty="0">
              <a:latin typeface="Gill Sans MT" panose="020B0502020104020203" pitchFamily="34" charset="0"/>
              <a:cs typeface="Arial"/>
            </a:endParaRPr>
          </a:p>
        </p:txBody>
      </p:sp>
      <p:sp>
        <p:nvSpPr>
          <p:cNvPr id="5" name="Slide Number Placeholder 4"/>
          <p:cNvSpPr>
            <a:spLocks noGrp="1"/>
          </p:cNvSpPr>
          <p:nvPr>
            <p:ph type="sldNum" sz="quarter" idx="3"/>
          </p:nvPr>
        </p:nvSpPr>
        <p:spPr>
          <a:xfrm>
            <a:off x="3884614" y="8829967"/>
            <a:ext cx="2971800" cy="464820"/>
          </a:xfrm>
          <a:prstGeom prst="rect">
            <a:avLst/>
          </a:prstGeom>
        </p:spPr>
        <p:txBody>
          <a:bodyPr vert="horz" lIns="91440" tIns="45720" rIns="91440" bIns="45720" rtlCol="0" anchor="b"/>
          <a:lstStyle>
            <a:lvl1pPr algn="r">
              <a:defRPr sz="1200"/>
            </a:lvl1pPr>
          </a:lstStyle>
          <a:p>
            <a:fld id="{71809BD4-3963-A84A-8685-A2D1039E15F8}" type="slidenum">
              <a:rPr lang="en-US" smtClean="0">
                <a:latin typeface="Gill Sans MT" panose="020B0502020104020203" pitchFamily="34" charset="0"/>
                <a:cs typeface="Arial"/>
              </a:rPr>
              <a:pPr/>
              <a:t>‹#›</a:t>
            </a:fld>
            <a:endParaRPr lang="en-US" dirty="0">
              <a:latin typeface="Gill Sans MT" panose="020B0502020104020203" pitchFamily="34" charset="0"/>
              <a:cs typeface="Arial"/>
            </a:endParaRPr>
          </a:p>
        </p:txBody>
      </p:sp>
    </p:spTree>
    <p:extLst>
      <p:ext uri="{BB962C8B-B14F-4D97-AF65-F5344CB8AC3E}">
        <p14:creationId xmlns:p14="http://schemas.microsoft.com/office/powerpoint/2010/main" val="4040896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587" y="0"/>
            <a:ext cx="2971800" cy="464820"/>
          </a:xfrm>
          <a:prstGeom prst="rect">
            <a:avLst/>
          </a:prstGeom>
        </p:spPr>
        <p:txBody>
          <a:bodyPr vert="horz" lIns="91440" tIns="45720" rIns="91440" bIns="45720" rtlCol="0"/>
          <a:lstStyle>
            <a:lvl1pPr algn="l">
              <a:defRPr sz="1200">
                <a:latin typeface="Gill Sans MT" panose="020B0502020104020203" pitchFamily="34" charset="0"/>
              </a:defRPr>
            </a:lvl1pPr>
          </a:lstStyle>
          <a:p>
            <a:endParaRPr lang="en-US" dirty="0"/>
          </a:p>
        </p:txBody>
      </p:sp>
      <p:sp>
        <p:nvSpPr>
          <p:cNvPr id="3" name="Date Placeholder 2"/>
          <p:cNvSpPr>
            <a:spLocks noGrp="1"/>
          </p:cNvSpPr>
          <p:nvPr>
            <p:ph type="dt" idx="1"/>
          </p:nvPr>
        </p:nvSpPr>
        <p:spPr>
          <a:xfrm>
            <a:off x="3886200" y="0"/>
            <a:ext cx="2971800" cy="464820"/>
          </a:xfrm>
          <a:prstGeom prst="rect">
            <a:avLst/>
          </a:prstGeom>
        </p:spPr>
        <p:txBody>
          <a:bodyPr vert="horz" lIns="91440" tIns="45720" rIns="91440" bIns="45720" rtlCol="0"/>
          <a:lstStyle>
            <a:lvl1pPr algn="r">
              <a:defRPr sz="1200">
                <a:latin typeface="Gill Sans MT" panose="020B0502020104020203" pitchFamily="34" charset="0"/>
              </a:defRPr>
            </a:lvl1pPr>
          </a:lstStyle>
          <a:p>
            <a:fld id="{274027C9-984B-6640-B41D-3E13A59B7426}" type="datetimeFigureOut">
              <a:rPr lang="en-US" smtClean="0"/>
              <a:pPr/>
              <a:t>11/23/2018</a:t>
            </a:fld>
            <a:endParaRPr lang="en-US" dirty="0"/>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1" y="4415790"/>
            <a:ext cx="5486400" cy="418338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29967"/>
            <a:ext cx="2971800" cy="464820"/>
          </a:xfrm>
          <a:prstGeom prst="rect">
            <a:avLst/>
          </a:prstGeom>
        </p:spPr>
        <p:txBody>
          <a:bodyPr vert="horz" lIns="91440" tIns="45720" rIns="91440" bIns="45720" rtlCol="0" anchor="b"/>
          <a:lstStyle>
            <a:lvl1pPr algn="l">
              <a:defRPr sz="1200">
                <a:latin typeface="Gill Sans MT" panose="020B0502020104020203" pitchFamily="34" charset="0"/>
              </a:defRPr>
            </a:lvl1pPr>
          </a:lstStyle>
          <a:p>
            <a:endParaRPr lang="en-US" dirty="0"/>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1440" tIns="45720" rIns="91440" bIns="45720" rtlCol="0" anchor="b"/>
          <a:lstStyle>
            <a:lvl1pPr algn="r">
              <a:defRPr sz="1200">
                <a:latin typeface="Gill Sans MT" panose="020B0502020104020203" pitchFamily="34" charset="0"/>
              </a:defRPr>
            </a:lvl1pPr>
          </a:lstStyle>
          <a:p>
            <a:fld id="{1FF452F4-6318-A145-A06A-D18806542E61}" type="slidenum">
              <a:rPr lang="en-US" smtClean="0"/>
              <a:pPr/>
              <a:t>‹#›</a:t>
            </a:fld>
            <a:endParaRPr lang="en-US" dirty="0"/>
          </a:p>
        </p:txBody>
      </p:sp>
    </p:spTree>
    <p:extLst>
      <p:ext uri="{BB962C8B-B14F-4D97-AF65-F5344CB8AC3E}">
        <p14:creationId xmlns:p14="http://schemas.microsoft.com/office/powerpoint/2010/main" val="1470578495"/>
      </p:ext>
    </p:extLst>
  </p:cSld>
  <p:clrMap bg1="lt1" tx1="dk1" bg2="lt2" tx2="dk2" accent1="accent1" accent2="accent2" accent3="accent3" accent4="accent4" accent5="accent5" accent6="accent6" hlink="hlink" folHlink="folHlink"/>
  <p:notesStyle>
    <a:lvl1pPr marL="0" algn="l" defTabSz="457189" rtl="0" eaLnBrk="1" latinLnBrk="0" hangingPunct="1">
      <a:defRPr sz="1200" kern="1200">
        <a:solidFill>
          <a:schemeClr val="tx1"/>
        </a:solidFill>
        <a:latin typeface="Gill Sans MT" panose="020B0502020104020203" pitchFamily="34" charset="0"/>
        <a:ea typeface="+mn-ea"/>
        <a:cs typeface="+mn-cs"/>
      </a:defRPr>
    </a:lvl1pPr>
    <a:lvl2pPr marL="457189" algn="l" defTabSz="457189" rtl="0" eaLnBrk="1" latinLnBrk="0" hangingPunct="1">
      <a:defRPr sz="1200" kern="1200">
        <a:solidFill>
          <a:schemeClr val="tx1"/>
        </a:solidFill>
        <a:latin typeface="Gill Sans MT" panose="020B0502020104020203" pitchFamily="34" charset="0"/>
        <a:ea typeface="+mn-ea"/>
        <a:cs typeface="+mn-cs"/>
      </a:defRPr>
    </a:lvl2pPr>
    <a:lvl3pPr marL="914378" algn="l" defTabSz="457189" rtl="0" eaLnBrk="1" latinLnBrk="0" hangingPunct="1">
      <a:defRPr sz="1200" kern="1200">
        <a:solidFill>
          <a:schemeClr val="tx1"/>
        </a:solidFill>
        <a:latin typeface="Gill Sans MT" panose="020B0502020104020203" pitchFamily="34" charset="0"/>
        <a:ea typeface="+mn-ea"/>
        <a:cs typeface="+mn-cs"/>
      </a:defRPr>
    </a:lvl3pPr>
    <a:lvl4pPr marL="1371566" algn="l" defTabSz="457189" rtl="0" eaLnBrk="1" latinLnBrk="0" hangingPunct="1">
      <a:defRPr sz="1200" kern="1200">
        <a:solidFill>
          <a:schemeClr val="tx1"/>
        </a:solidFill>
        <a:latin typeface="Gill Sans MT" panose="020B0502020104020203" pitchFamily="34" charset="0"/>
        <a:ea typeface="+mn-ea"/>
        <a:cs typeface="+mn-cs"/>
      </a:defRPr>
    </a:lvl4pPr>
    <a:lvl5pPr marL="1828754" algn="l" defTabSz="457189" rtl="0" eaLnBrk="1" latinLnBrk="0" hangingPunct="1">
      <a:defRPr sz="1200" kern="1200">
        <a:solidFill>
          <a:schemeClr val="tx1"/>
        </a:solidFill>
        <a:latin typeface="Gill Sans MT" panose="020B0502020104020203" pitchFamily="34" charset="0"/>
        <a:ea typeface="+mn-ea"/>
        <a:cs typeface="+mn-cs"/>
      </a:defRPr>
    </a:lvl5pPr>
    <a:lvl6pPr marL="2285943" algn="l" defTabSz="457189" rtl="0" eaLnBrk="1" latinLnBrk="0" hangingPunct="1">
      <a:defRPr sz="1200" kern="1200">
        <a:solidFill>
          <a:schemeClr val="tx1"/>
        </a:solidFill>
        <a:latin typeface="+mn-lt"/>
        <a:ea typeface="+mn-ea"/>
        <a:cs typeface="+mn-cs"/>
      </a:defRPr>
    </a:lvl6pPr>
    <a:lvl7pPr marL="2743132" algn="l" defTabSz="457189" rtl="0" eaLnBrk="1" latinLnBrk="0" hangingPunct="1">
      <a:defRPr sz="1200" kern="1200">
        <a:solidFill>
          <a:schemeClr val="tx1"/>
        </a:solidFill>
        <a:latin typeface="+mn-lt"/>
        <a:ea typeface="+mn-ea"/>
        <a:cs typeface="+mn-cs"/>
      </a:defRPr>
    </a:lvl7pPr>
    <a:lvl8pPr marL="3200320" algn="l" defTabSz="457189" rtl="0" eaLnBrk="1" latinLnBrk="0" hangingPunct="1">
      <a:defRPr sz="1200" kern="1200">
        <a:solidFill>
          <a:schemeClr val="tx1"/>
        </a:solidFill>
        <a:latin typeface="+mn-lt"/>
        <a:ea typeface="+mn-ea"/>
        <a:cs typeface="+mn-cs"/>
      </a:defRPr>
    </a:lvl8pPr>
    <a:lvl9pPr marL="3657509" algn="l" defTabSz="45718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2</a:t>
            </a:fld>
            <a:endParaRPr lang="en-US" dirty="0"/>
          </a:p>
        </p:txBody>
      </p:sp>
    </p:spTree>
    <p:extLst>
      <p:ext uri="{BB962C8B-B14F-4D97-AF65-F5344CB8AC3E}">
        <p14:creationId xmlns:p14="http://schemas.microsoft.com/office/powerpoint/2010/main" val="133340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11</a:t>
            </a:fld>
            <a:endParaRPr lang="en-US" dirty="0"/>
          </a:p>
        </p:txBody>
      </p:sp>
    </p:spTree>
    <p:extLst>
      <p:ext uri="{BB962C8B-B14F-4D97-AF65-F5344CB8AC3E}">
        <p14:creationId xmlns:p14="http://schemas.microsoft.com/office/powerpoint/2010/main" val="850797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12</a:t>
            </a:fld>
            <a:endParaRPr lang="en-US" dirty="0"/>
          </a:p>
        </p:txBody>
      </p:sp>
    </p:spTree>
    <p:extLst>
      <p:ext uri="{BB962C8B-B14F-4D97-AF65-F5344CB8AC3E}">
        <p14:creationId xmlns:p14="http://schemas.microsoft.com/office/powerpoint/2010/main" val="4282355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13</a:t>
            </a:fld>
            <a:endParaRPr lang="en-US" dirty="0"/>
          </a:p>
        </p:txBody>
      </p:sp>
    </p:spTree>
    <p:extLst>
      <p:ext uri="{BB962C8B-B14F-4D97-AF65-F5344CB8AC3E}">
        <p14:creationId xmlns:p14="http://schemas.microsoft.com/office/powerpoint/2010/main" val="1654129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14</a:t>
            </a:fld>
            <a:endParaRPr lang="en-US" dirty="0"/>
          </a:p>
        </p:txBody>
      </p:sp>
    </p:spTree>
    <p:extLst>
      <p:ext uri="{BB962C8B-B14F-4D97-AF65-F5344CB8AC3E}">
        <p14:creationId xmlns:p14="http://schemas.microsoft.com/office/powerpoint/2010/main" val="50513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3</a:t>
            </a:fld>
            <a:endParaRPr lang="en-US" dirty="0"/>
          </a:p>
        </p:txBody>
      </p:sp>
    </p:spTree>
    <p:extLst>
      <p:ext uri="{BB962C8B-B14F-4D97-AF65-F5344CB8AC3E}">
        <p14:creationId xmlns:p14="http://schemas.microsoft.com/office/powerpoint/2010/main" val="116228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4</a:t>
            </a:fld>
            <a:endParaRPr lang="en-US" dirty="0"/>
          </a:p>
        </p:txBody>
      </p:sp>
    </p:spTree>
    <p:extLst>
      <p:ext uri="{BB962C8B-B14F-4D97-AF65-F5344CB8AC3E}">
        <p14:creationId xmlns:p14="http://schemas.microsoft.com/office/powerpoint/2010/main" val="368435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5</a:t>
            </a:fld>
            <a:endParaRPr lang="en-US" dirty="0"/>
          </a:p>
        </p:txBody>
      </p:sp>
    </p:spTree>
    <p:extLst>
      <p:ext uri="{BB962C8B-B14F-4D97-AF65-F5344CB8AC3E}">
        <p14:creationId xmlns:p14="http://schemas.microsoft.com/office/powerpoint/2010/main" val="1339147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6</a:t>
            </a:fld>
            <a:endParaRPr lang="en-US" dirty="0"/>
          </a:p>
        </p:txBody>
      </p:sp>
    </p:spTree>
    <p:extLst>
      <p:ext uri="{BB962C8B-B14F-4D97-AF65-F5344CB8AC3E}">
        <p14:creationId xmlns:p14="http://schemas.microsoft.com/office/powerpoint/2010/main" val="2595354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7</a:t>
            </a:fld>
            <a:endParaRPr lang="en-US" dirty="0"/>
          </a:p>
        </p:txBody>
      </p:sp>
    </p:spTree>
    <p:extLst>
      <p:ext uri="{BB962C8B-B14F-4D97-AF65-F5344CB8AC3E}">
        <p14:creationId xmlns:p14="http://schemas.microsoft.com/office/powerpoint/2010/main" val="2963621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8</a:t>
            </a:fld>
            <a:endParaRPr lang="en-US" dirty="0"/>
          </a:p>
        </p:txBody>
      </p:sp>
    </p:spTree>
    <p:extLst>
      <p:ext uri="{BB962C8B-B14F-4D97-AF65-F5344CB8AC3E}">
        <p14:creationId xmlns:p14="http://schemas.microsoft.com/office/powerpoint/2010/main" val="348416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9</a:t>
            </a:fld>
            <a:endParaRPr lang="en-US" dirty="0"/>
          </a:p>
        </p:txBody>
      </p:sp>
    </p:spTree>
    <p:extLst>
      <p:ext uri="{BB962C8B-B14F-4D97-AF65-F5344CB8AC3E}">
        <p14:creationId xmlns:p14="http://schemas.microsoft.com/office/powerpoint/2010/main" val="1108907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452F4-6318-A145-A06A-D18806542E61}" type="slidenum">
              <a:rPr lang="en-US" smtClean="0"/>
              <a:pPr/>
              <a:t>10</a:t>
            </a:fld>
            <a:endParaRPr lang="en-US" dirty="0"/>
          </a:p>
        </p:txBody>
      </p:sp>
    </p:spTree>
    <p:extLst>
      <p:ext uri="{BB962C8B-B14F-4D97-AF65-F5344CB8AC3E}">
        <p14:creationId xmlns:p14="http://schemas.microsoft.com/office/powerpoint/2010/main" val="58147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One-line Title &amp; Content">
    <p:bg>
      <p:bgRef idx="1001">
        <a:schemeClr val="bg1"/>
      </p:bgRef>
    </p:bg>
    <p:spTree>
      <p:nvGrpSpPr>
        <p:cNvPr id="1" name=""/>
        <p:cNvGrpSpPr/>
        <p:nvPr/>
      </p:nvGrpSpPr>
      <p:grpSpPr>
        <a:xfrm>
          <a:off x="0" y="0"/>
          <a:ext cx="0" cy="0"/>
          <a:chOff x="0" y="0"/>
          <a:chExt cx="0" cy="0"/>
        </a:xfrm>
      </p:grpSpPr>
      <p:sp>
        <p:nvSpPr>
          <p:cNvPr id="20" name="Slide Number Placeholder 12"/>
          <p:cNvSpPr txBox="1">
            <a:spLocks/>
          </p:cNvSpPr>
          <p:nvPr userDrawn="1"/>
        </p:nvSpPr>
        <p:spPr>
          <a:xfrm>
            <a:off x="8686798" y="4918648"/>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3" name="Text Placeholder 2"/>
          <p:cNvSpPr>
            <a:spLocks noGrp="1"/>
          </p:cNvSpPr>
          <p:nvPr>
            <p:ph type="body" sz="quarter" idx="14"/>
          </p:nvPr>
        </p:nvSpPr>
        <p:spPr>
          <a:xfrm>
            <a:off x="269875" y="1179576"/>
            <a:ext cx="8734425" cy="377825"/>
          </a:xfrm>
          <a:prstGeom prst="rect">
            <a:avLst/>
          </a:prstGeom>
        </p:spPr>
        <p:txBody>
          <a:bodyPr/>
          <a:lstStyle>
            <a:lvl1pPr marL="0" indent="0">
              <a:buClr>
                <a:srgbClr val="0073AE"/>
              </a:buClr>
              <a:buFontTx/>
              <a:buNone/>
              <a:defRPr sz="2000" b="1">
                <a:solidFill>
                  <a:schemeClr val="tx1"/>
                </a:solidFill>
                <a:latin typeface="Gill Sans MT" panose="020B0502020104020203" pitchFamily="34" charset="0"/>
              </a:defRPr>
            </a:lvl1pPr>
            <a:lvl2pPr marL="457189" indent="-177796">
              <a:spcBef>
                <a:spcPts val="600"/>
              </a:spcBef>
              <a:buClr>
                <a:srgbClr val="001E69"/>
              </a:buClr>
              <a:buFont typeface="Arial" panose="020B0604020202020204" pitchFamily="34" charset="0"/>
              <a:buChar char="•"/>
              <a:defRPr sz="1800">
                <a:solidFill>
                  <a:schemeClr val="tx1"/>
                </a:solidFill>
                <a:latin typeface="Gill Sans MT" panose="020B0502020104020203" pitchFamily="34" charset="0"/>
              </a:defRPr>
            </a:lvl2pPr>
            <a:lvl3pPr marL="804843" indent="-165096">
              <a:spcBef>
                <a:spcPts val="600"/>
              </a:spcBef>
              <a:buClr>
                <a:srgbClr val="001E69"/>
              </a:buClr>
              <a:buFont typeface="Tahoma" panose="020B0604030504040204" pitchFamily="34" charset="0"/>
              <a:buChar char="̶"/>
              <a:defRPr sz="1600">
                <a:solidFill>
                  <a:schemeClr val="tx1"/>
                </a:solidFill>
                <a:latin typeface="Gill Sans MT" panose="020B0502020104020203" pitchFamily="34" charset="0"/>
              </a:defRPr>
            </a:lvl3pPr>
            <a:lvl4pPr marL="1033437" indent="-165096">
              <a:buClr>
                <a:srgbClr val="001E69"/>
              </a:buClr>
              <a:buFont typeface="Arial" panose="020B0604020202020204" pitchFamily="34" charset="0"/>
              <a:buChar char="•"/>
              <a:defRPr sz="1400">
                <a:latin typeface="Gill Sans MT" panose="020B0502020104020203" pitchFamily="34" charset="0"/>
              </a:defRPr>
            </a:lvl4pPr>
            <a:lvl5pPr marL="1262032" indent="-228594">
              <a:buClr>
                <a:srgbClr val="001E69"/>
              </a:buClr>
              <a:defRPr sz="1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7"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7158417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Two-line Title &amp; Content">
    <p:bg>
      <p:bgRef idx="1001">
        <a:schemeClr val="bg1"/>
      </p:bgRef>
    </p:bg>
    <p:spTree>
      <p:nvGrpSpPr>
        <p:cNvPr id="1" name=""/>
        <p:cNvGrpSpPr/>
        <p:nvPr/>
      </p:nvGrpSpPr>
      <p:grpSpPr>
        <a:xfrm>
          <a:off x="0" y="0"/>
          <a:ext cx="0" cy="0"/>
          <a:chOff x="0" y="0"/>
          <a:chExt cx="0" cy="0"/>
        </a:xfrm>
      </p:grpSpPr>
      <p:sp>
        <p:nvSpPr>
          <p:cNvPr id="20" name="Slide Number Placeholder 12"/>
          <p:cNvSpPr txBox="1">
            <a:spLocks/>
          </p:cNvSpPr>
          <p:nvPr userDrawn="1"/>
        </p:nvSpPr>
        <p:spPr>
          <a:xfrm>
            <a:off x="8686798" y="4918648"/>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9" name="Title 7"/>
          <p:cNvSpPr>
            <a:spLocks noGrp="1"/>
          </p:cNvSpPr>
          <p:nvPr>
            <p:ph type="title"/>
          </p:nvPr>
        </p:nvSpPr>
        <p:spPr>
          <a:xfrm>
            <a:off x="269875" y="362859"/>
            <a:ext cx="7178040" cy="725714"/>
          </a:xfrm>
          <a:prstGeom prst="rect">
            <a:avLst/>
          </a:prstGeom>
        </p:spPr>
        <p:txBody>
          <a:bodyPr anchor="b" anchorCtr="0"/>
          <a:lstStyle/>
          <a:p>
            <a:r>
              <a:rPr lang="en-US" dirty="0"/>
              <a:t>Click to edit Master title style</a:t>
            </a:r>
          </a:p>
        </p:txBody>
      </p:sp>
      <p:sp>
        <p:nvSpPr>
          <p:cNvPr id="8"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6" name="Text Placeholder 2"/>
          <p:cNvSpPr>
            <a:spLocks noGrp="1"/>
          </p:cNvSpPr>
          <p:nvPr>
            <p:ph type="body" sz="quarter" idx="14"/>
          </p:nvPr>
        </p:nvSpPr>
        <p:spPr>
          <a:xfrm>
            <a:off x="269875" y="1179576"/>
            <a:ext cx="8734425" cy="377825"/>
          </a:xfrm>
          <a:prstGeom prst="rect">
            <a:avLst/>
          </a:prstGeom>
        </p:spPr>
        <p:txBody>
          <a:bodyPr/>
          <a:lstStyle>
            <a:lvl1pPr marL="0" indent="0">
              <a:buClr>
                <a:srgbClr val="0073AE"/>
              </a:buClr>
              <a:buFontTx/>
              <a:buNone/>
              <a:defRPr sz="2000" b="1">
                <a:solidFill>
                  <a:schemeClr val="tx1"/>
                </a:solidFill>
                <a:latin typeface="Gill Sans MT" panose="020B0502020104020203" pitchFamily="34" charset="0"/>
              </a:defRPr>
            </a:lvl1pPr>
            <a:lvl2pPr marL="457189" indent="-177796">
              <a:spcBef>
                <a:spcPts val="600"/>
              </a:spcBef>
              <a:buClr>
                <a:srgbClr val="001E69"/>
              </a:buClr>
              <a:buFont typeface="Arial" panose="020B0604020202020204" pitchFamily="34" charset="0"/>
              <a:buChar char="•"/>
              <a:defRPr sz="1800">
                <a:solidFill>
                  <a:schemeClr val="tx1"/>
                </a:solidFill>
                <a:latin typeface="Gill Sans MT" panose="020B0502020104020203" pitchFamily="34" charset="0"/>
              </a:defRPr>
            </a:lvl2pPr>
            <a:lvl3pPr marL="804843" indent="-165096">
              <a:spcBef>
                <a:spcPts val="600"/>
              </a:spcBef>
              <a:buClr>
                <a:srgbClr val="001E69"/>
              </a:buClr>
              <a:buFont typeface="Tahoma" panose="020B0604030504040204" pitchFamily="34" charset="0"/>
              <a:buChar char="̶"/>
              <a:defRPr sz="1600">
                <a:solidFill>
                  <a:schemeClr val="tx1"/>
                </a:solidFill>
                <a:latin typeface="Gill Sans MT" panose="020B0502020104020203" pitchFamily="34" charset="0"/>
              </a:defRPr>
            </a:lvl3pPr>
            <a:lvl4pPr marL="1033437" indent="-165096">
              <a:buClr>
                <a:srgbClr val="001E69"/>
              </a:buClr>
              <a:buFont typeface="Arial" panose="020B0604020202020204" pitchFamily="34" charset="0"/>
              <a:buChar char="•"/>
              <a:defRPr sz="1400">
                <a:latin typeface="Gill Sans MT" panose="020B0502020104020203" pitchFamily="34" charset="0"/>
              </a:defRPr>
            </a:lvl4pPr>
            <a:lvl5pPr marL="1262032" indent="-228594">
              <a:buClr>
                <a:srgbClr val="001E69"/>
              </a:buClr>
              <a:defRPr sz="1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601936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One line Title only">
    <p:bg>
      <p:bgRef idx="1001">
        <a:schemeClr val="bg1"/>
      </p:bgRef>
    </p:bg>
    <p:spTree>
      <p:nvGrpSpPr>
        <p:cNvPr id="1" name=""/>
        <p:cNvGrpSpPr/>
        <p:nvPr/>
      </p:nvGrpSpPr>
      <p:grpSpPr>
        <a:xfrm>
          <a:off x="0" y="0"/>
          <a:ext cx="0" cy="0"/>
          <a:chOff x="0" y="0"/>
          <a:chExt cx="0" cy="0"/>
        </a:xfrm>
      </p:grpSpPr>
      <p:sp>
        <p:nvSpPr>
          <p:cNvPr id="20" name="Slide Number Placeholder 12"/>
          <p:cNvSpPr txBox="1">
            <a:spLocks/>
          </p:cNvSpPr>
          <p:nvPr userDrawn="1"/>
        </p:nvSpPr>
        <p:spPr>
          <a:xfrm>
            <a:off x="8686798" y="4918648"/>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3"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4"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8555154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 Two-line Title Only">
    <p:bg>
      <p:bgRef idx="1001">
        <a:schemeClr val="bg1"/>
      </p:bgRef>
    </p:bg>
    <p:spTree>
      <p:nvGrpSpPr>
        <p:cNvPr id="1" name=""/>
        <p:cNvGrpSpPr/>
        <p:nvPr/>
      </p:nvGrpSpPr>
      <p:grpSpPr>
        <a:xfrm>
          <a:off x="0" y="0"/>
          <a:ext cx="0" cy="0"/>
          <a:chOff x="0" y="0"/>
          <a:chExt cx="0" cy="0"/>
        </a:xfrm>
      </p:grpSpPr>
      <p:sp>
        <p:nvSpPr>
          <p:cNvPr id="20" name="Slide Number Placeholder 12"/>
          <p:cNvSpPr txBox="1">
            <a:spLocks/>
          </p:cNvSpPr>
          <p:nvPr userDrawn="1"/>
        </p:nvSpPr>
        <p:spPr>
          <a:xfrm>
            <a:off x="8686798" y="4918648"/>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5"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6"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75999202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4-Column Layout">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361950" y="1897675"/>
            <a:ext cx="1955800" cy="2758463"/>
          </a:xfrm>
          <a:prstGeom prst="rect">
            <a:avLst/>
          </a:prstGeom>
        </p:spPr>
        <p:txBody>
          <a:bodyPr vert="horz" lIns="0" tIns="0" rIns="0" bIns="0"/>
          <a:lstStyle>
            <a:lvl1pPr marL="0" indent="0">
              <a:spcBef>
                <a:spcPts val="0"/>
              </a:spcBef>
              <a:buNone/>
              <a:defRPr sz="1200"/>
            </a:lvl1pPr>
          </a:lstStyle>
          <a:p>
            <a:endParaRPr lang="en-US" dirty="0"/>
          </a:p>
        </p:txBody>
      </p:sp>
      <p:sp>
        <p:nvSpPr>
          <p:cNvPr id="20" name="Slide Number Placeholder 12"/>
          <p:cNvSpPr txBox="1">
            <a:spLocks/>
          </p:cNvSpPr>
          <p:nvPr userDrawn="1"/>
        </p:nvSpPr>
        <p:spPr>
          <a:xfrm>
            <a:off x="8686798" y="4918647"/>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pic>
        <p:nvPicPr>
          <p:cNvPr id="39" name="Picture 38" descr="harmanKardonLogo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879" y="2448292"/>
            <a:ext cx="1068607" cy="185648"/>
          </a:xfrm>
          <a:prstGeom prst="rect">
            <a:avLst/>
          </a:prstGeom>
        </p:spPr>
      </p:pic>
      <p:sp>
        <p:nvSpPr>
          <p:cNvPr id="40" name="Text Placeholder 7"/>
          <p:cNvSpPr>
            <a:spLocks noGrp="1"/>
          </p:cNvSpPr>
          <p:nvPr>
            <p:ph type="body" sz="quarter" idx="14" hasCustomPrompt="1"/>
          </p:nvPr>
        </p:nvSpPr>
        <p:spPr>
          <a:xfrm>
            <a:off x="368302" y="1643674"/>
            <a:ext cx="1949449"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2" name="Text Placeholder 7"/>
          <p:cNvSpPr>
            <a:spLocks noGrp="1"/>
          </p:cNvSpPr>
          <p:nvPr>
            <p:ph type="body" sz="quarter" idx="15" hasCustomPrompt="1"/>
          </p:nvPr>
        </p:nvSpPr>
        <p:spPr>
          <a:xfrm>
            <a:off x="2501901" y="1643674"/>
            <a:ext cx="1974850"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3" name="Text Placeholder 7"/>
          <p:cNvSpPr>
            <a:spLocks noGrp="1"/>
          </p:cNvSpPr>
          <p:nvPr>
            <p:ph type="body" sz="quarter" idx="16" hasCustomPrompt="1"/>
          </p:nvPr>
        </p:nvSpPr>
        <p:spPr>
          <a:xfrm>
            <a:off x="6832601" y="1643674"/>
            <a:ext cx="1973263"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4" name="Picture Placeholder 4"/>
          <p:cNvSpPr>
            <a:spLocks noGrp="1"/>
          </p:cNvSpPr>
          <p:nvPr>
            <p:ph type="pic" sz="quarter" idx="18"/>
          </p:nvPr>
        </p:nvSpPr>
        <p:spPr>
          <a:xfrm>
            <a:off x="2501901" y="1897675"/>
            <a:ext cx="1974850" cy="2758463"/>
          </a:xfrm>
          <a:prstGeom prst="rect">
            <a:avLst/>
          </a:prstGeom>
        </p:spPr>
        <p:txBody>
          <a:bodyPr vert="horz" lIns="0" tIns="0" rIns="0" bIns="0"/>
          <a:lstStyle>
            <a:lvl1pPr marL="0" indent="0">
              <a:spcBef>
                <a:spcPts val="0"/>
              </a:spcBef>
              <a:buNone/>
              <a:defRPr sz="1200"/>
            </a:lvl1pPr>
          </a:lstStyle>
          <a:p>
            <a:endParaRPr lang="en-US" dirty="0"/>
          </a:p>
        </p:txBody>
      </p:sp>
      <p:sp>
        <p:nvSpPr>
          <p:cNvPr id="45" name="Picture Placeholder 4"/>
          <p:cNvSpPr>
            <a:spLocks noGrp="1"/>
          </p:cNvSpPr>
          <p:nvPr>
            <p:ph type="pic" sz="quarter" idx="19"/>
          </p:nvPr>
        </p:nvSpPr>
        <p:spPr>
          <a:xfrm>
            <a:off x="4667250" y="1897675"/>
            <a:ext cx="1974850" cy="2758463"/>
          </a:xfrm>
          <a:prstGeom prst="rect">
            <a:avLst/>
          </a:prstGeom>
        </p:spPr>
        <p:txBody>
          <a:bodyPr vert="horz" lIns="0" tIns="0" rIns="0" bIns="0"/>
          <a:lstStyle>
            <a:lvl1pPr marL="0" indent="0">
              <a:spcBef>
                <a:spcPts val="0"/>
              </a:spcBef>
              <a:buNone/>
              <a:defRPr sz="1200"/>
            </a:lvl1pPr>
          </a:lstStyle>
          <a:p>
            <a:endParaRPr lang="en-US" dirty="0"/>
          </a:p>
        </p:txBody>
      </p:sp>
      <p:grpSp>
        <p:nvGrpSpPr>
          <p:cNvPr id="2" name="Group 1"/>
          <p:cNvGrpSpPr/>
          <p:nvPr userDrawn="1"/>
        </p:nvGrpSpPr>
        <p:grpSpPr>
          <a:xfrm>
            <a:off x="268024" y="1646848"/>
            <a:ext cx="8621977" cy="3145068"/>
            <a:chOff x="268023" y="1576146"/>
            <a:chExt cx="8621977" cy="3300657"/>
          </a:xfrm>
        </p:grpSpPr>
        <p:cxnSp>
          <p:nvCxnSpPr>
            <p:cNvPr id="29" name="Straight Connector 28"/>
            <p:cNvCxnSpPr/>
            <p:nvPr userDrawn="1"/>
          </p:nvCxnSpPr>
          <p:spPr>
            <a:xfrm rot="5400000">
              <a:off x="-1380998"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rot="5400000">
              <a:off x="759812" y="32261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rot="5400000">
              <a:off x="2929197"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rot="5400000">
              <a:off x="5098582"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rot="5400000">
              <a:off x="7239391" y="3225167"/>
              <a:ext cx="3299630"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48" name="Text Placeholder 7"/>
          <p:cNvSpPr>
            <a:spLocks noGrp="1"/>
          </p:cNvSpPr>
          <p:nvPr>
            <p:ph type="body" sz="quarter" idx="20" hasCustomPrompt="1"/>
          </p:nvPr>
        </p:nvSpPr>
        <p:spPr>
          <a:xfrm>
            <a:off x="4667250" y="1643674"/>
            <a:ext cx="1974850"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9" name="Picture Placeholder 4"/>
          <p:cNvSpPr>
            <a:spLocks noGrp="1"/>
          </p:cNvSpPr>
          <p:nvPr>
            <p:ph type="pic" sz="quarter" idx="21"/>
          </p:nvPr>
        </p:nvSpPr>
        <p:spPr>
          <a:xfrm>
            <a:off x="6831014" y="1897675"/>
            <a:ext cx="1974850" cy="2758463"/>
          </a:xfrm>
          <a:prstGeom prst="rect">
            <a:avLst/>
          </a:prstGeom>
        </p:spPr>
        <p:txBody>
          <a:bodyPr vert="horz" lIns="0" tIns="0" rIns="0" bIns="0"/>
          <a:lstStyle>
            <a:lvl1pPr marL="0" indent="0">
              <a:spcBef>
                <a:spcPts val="0"/>
              </a:spcBef>
              <a:buNone/>
              <a:defRPr sz="1200"/>
            </a:lvl1pPr>
          </a:lstStyle>
          <a:p>
            <a:endParaRPr lang="en-US" dirty="0"/>
          </a:p>
        </p:txBody>
      </p:sp>
      <p:sp>
        <p:nvSpPr>
          <p:cNvPr id="24"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25"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
        <p:nvSpPr>
          <p:cNvPr id="27" name="Text Placeholder 26"/>
          <p:cNvSpPr>
            <a:spLocks noGrp="1"/>
          </p:cNvSpPr>
          <p:nvPr>
            <p:ph type="body" sz="quarter" idx="22"/>
          </p:nvPr>
        </p:nvSpPr>
        <p:spPr>
          <a:xfrm>
            <a:off x="269875" y="1175885"/>
            <a:ext cx="8701087" cy="254000"/>
          </a:xfrm>
        </p:spPr>
        <p:txBody>
          <a:bodyPr/>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20155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 3-Column Layout">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361950" y="1882772"/>
            <a:ext cx="2693171" cy="2773365"/>
          </a:xfrm>
          <a:prstGeom prst="rect">
            <a:avLst/>
          </a:prstGeom>
        </p:spPr>
        <p:txBody>
          <a:bodyPr vert="horz" lIns="0" tIns="0" rIns="0" bIns="0"/>
          <a:lstStyle>
            <a:lvl1pPr marL="0" indent="0">
              <a:spcBef>
                <a:spcPts val="0"/>
              </a:spcBef>
              <a:buNone/>
              <a:defRPr sz="1200"/>
            </a:lvl1pPr>
          </a:lstStyle>
          <a:p>
            <a:endParaRPr lang="en-US" dirty="0"/>
          </a:p>
        </p:txBody>
      </p:sp>
      <p:sp>
        <p:nvSpPr>
          <p:cNvPr id="20" name="Slide Number Placeholder 12"/>
          <p:cNvSpPr txBox="1">
            <a:spLocks/>
          </p:cNvSpPr>
          <p:nvPr userDrawn="1"/>
        </p:nvSpPr>
        <p:spPr>
          <a:xfrm>
            <a:off x="8686798" y="4918647"/>
            <a:ext cx="474134" cy="223267"/>
          </a:xfrm>
          <a:prstGeom prst="rect">
            <a:avLst/>
          </a:prstGeom>
        </p:spPr>
        <p:txBody>
          <a:bodyPr vert="horz" lIns="91438" tIns="0" rIns="91438"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pic>
        <p:nvPicPr>
          <p:cNvPr id="39" name="Picture 38" descr="harmanKardonLogo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879" y="2448292"/>
            <a:ext cx="1068607" cy="185648"/>
          </a:xfrm>
          <a:prstGeom prst="rect">
            <a:avLst/>
          </a:prstGeom>
        </p:spPr>
      </p:pic>
      <p:sp>
        <p:nvSpPr>
          <p:cNvPr id="40" name="Text Placeholder 7"/>
          <p:cNvSpPr>
            <a:spLocks noGrp="1"/>
          </p:cNvSpPr>
          <p:nvPr>
            <p:ph type="body" sz="quarter" idx="14" hasCustomPrompt="1"/>
          </p:nvPr>
        </p:nvSpPr>
        <p:spPr>
          <a:xfrm>
            <a:off x="358777" y="1634149"/>
            <a:ext cx="2684426"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2" name="Text Placeholder 7"/>
          <p:cNvSpPr>
            <a:spLocks noGrp="1"/>
          </p:cNvSpPr>
          <p:nvPr>
            <p:ph type="body" sz="quarter" idx="15" hasCustomPrompt="1"/>
          </p:nvPr>
        </p:nvSpPr>
        <p:spPr>
          <a:xfrm>
            <a:off x="3211940" y="1634149"/>
            <a:ext cx="2710289"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44" name="Picture Placeholder 4"/>
          <p:cNvSpPr>
            <a:spLocks noGrp="1"/>
          </p:cNvSpPr>
          <p:nvPr>
            <p:ph type="pic" sz="quarter" idx="18"/>
          </p:nvPr>
        </p:nvSpPr>
        <p:spPr>
          <a:xfrm>
            <a:off x="3221465" y="1882772"/>
            <a:ext cx="2710289" cy="2773365"/>
          </a:xfrm>
          <a:prstGeom prst="rect">
            <a:avLst/>
          </a:prstGeom>
        </p:spPr>
        <p:txBody>
          <a:bodyPr vert="horz" lIns="0" tIns="0" rIns="0" bIns="0"/>
          <a:lstStyle>
            <a:lvl1pPr marL="0" indent="0">
              <a:spcBef>
                <a:spcPts val="0"/>
              </a:spcBef>
              <a:buNone/>
              <a:defRPr sz="1200"/>
            </a:lvl1pPr>
          </a:lstStyle>
          <a:p>
            <a:endParaRPr lang="en-US" dirty="0"/>
          </a:p>
        </p:txBody>
      </p:sp>
      <p:sp>
        <p:nvSpPr>
          <p:cNvPr id="45" name="Picture Placeholder 4"/>
          <p:cNvSpPr>
            <a:spLocks noGrp="1"/>
          </p:cNvSpPr>
          <p:nvPr>
            <p:ph type="pic" sz="quarter" idx="19"/>
          </p:nvPr>
        </p:nvSpPr>
        <p:spPr>
          <a:xfrm>
            <a:off x="6098277" y="1882772"/>
            <a:ext cx="2710110" cy="2773365"/>
          </a:xfrm>
          <a:prstGeom prst="rect">
            <a:avLst/>
          </a:prstGeom>
        </p:spPr>
        <p:txBody>
          <a:bodyPr vert="horz" lIns="0" tIns="0" rIns="0" bIns="0"/>
          <a:lstStyle>
            <a:lvl1pPr marL="0" indent="0">
              <a:spcBef>
                <a:spcPts val="0"/>
              </a:spcBef>
              <a:buNone/>
              <a:defRPr sz="1200"/>
            </a:lvl1pPr>
          </a:lstStyle>
          <a:p>
            <a:endParaRPr lang="en-US" dirty="0"/>
          </a:p>
        </p:txBody>
      </p:sp>
      <p:grpSp>
        <p:nvGrpSpPr>
          <p:cNvPr id="2" name="Group 1"/>
          <p:cNvGrpSpPr/>
          <p:nvPr userDrawn="1"/>
        </p:nvGrpSpPr>
        <p:grpSpPr>
          <a:xfrm>
            <a:off x="258498" y="1647825"/>
            <a:ext cx="8619284" cy="3144094"/>
            <a:chOff x="253804" y="1577171"/>
            <a:chExt cx="6495387" cy="3299632"/>
          </a:xfrm>
        </p:grpSpPr>
        <p:cxnSp>
          <p:nvCxnSpPr>
            <p:cNvPr id="29" name="Straight Connector 28"/>
            <p:cNvCxnSpPr/>
            <p:nvPr userDrawn="1"/>
          </p:nvCxnSpPr>
          <p:spPr>
            <a:xfrm rot="5400000">
              <a:off x="-1395217"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rot="5400000">
              <a:off x="759812" y="32261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rot="5400000">
              <a:off x="2929197"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rot="5400000">
              <a:off x="5098582"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48" name="Text Placeholder 7"/>
          <p:cNvSpPr>
            <a:spLocks noGrp="1"/>
          </p:cNvSpPr>
          <p:nvPr>
            <p:ph type="body" sz="quarter" idx="20" hasCustomPrompt="1"/>
          </p:nvPr>
        </p:nvSpPr>
        <p:spPr>
          <a:xfrm>
            <a:off x="6088752" y="1634149"/>
            <a:ext cx="2710110" cy="254000"/>
          </a:xfrm>
          <a:prstGeom prst="rect">
            <a:avLst/>
          </a:prstGeom>
        </p:spPr>
        <p:txBody>
          <a:bodyPr vert="horz" lIns="0" tIns="0" rIns="0" bIns="0"/>
          <a:lstStyle>
            <a:lvl1pPr marL="0" indent="0">
              <a:lnSpc>
                <a:spcPct val="80000"/>
              </a:lnSpc>
              <a:spcBef>
                <a:spcPts val="0"/>
              </a:spcBef>
              <a:buNone/>
              <a:defRPr sz="1600" b="1">
                <a:solidFill>
                  <a:srgbClr val="001E69"/>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edit text</a:t>
            </a:r>
            <a:endParaRPr lang="en-US" dirty="0"/>
          </a:p>
        </p:txBody>
      </p:sp>
      <p:sp>
        <p:nvSpPr>
          <p:cNvPr id="18"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19"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
        <p:nvSpPr>
          <p:cNvPr id="21" name="Text Placeholder 26"/>
          <p:cNvSpPr>
            <a:spLocks noGrp="1"/>
          </p:cNvSpPr>
          <p:nvPr>
            <p:ph type="body" sz="quarter" idx="22"/>
          </p:nvPr>
        </p:nvSpPr>
        <p:spPr>
          <a:xfrm>
            <a:off x="269875" y="1175885"/>
            <a:ext cx="8701087" cy="254000"/>
          </a:xfrm>
        </p:spPr>
        <p:txBody>
          <a:bodyPr/>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91725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Image">
    <p:bg>
      <p:bgRef idx="1001">
        <a:schemeClr val="bg1"/>
      </p:bgRef>
    </p:bg>
    <p:spTree>
      <p:nvGrpSpPr>
        <p:cNvPr id="1" name=""/>
        <p:cNvGrpSpPr/>
        <p:nvPr/>
      </p:nvGrpSpPr>
      <p:grpSpPr>
        <a:xfrm>
          <a:off x="0" y="0"/>
          <a:ext cx="0" cy="0"/>
          <a:chOff x="0" y="0"/>
          <a:chExt cx="0" cy="0"/>
        </a:xfrm>
      </p:grpSpPr>
      <p:sp>
        <p:nvSpPr>
          <p:cNvPr id="16" name="Picture Placeholder 15"/>
          <p:cNvSpPr>
            <a:spLocks noGrp="1"/>
          </p:cNvSpPr>
          <p:nvPr>
            <p:ph type="pic" sz="quarter" idx="14"/>
          </p:nvPr>
        </p:nvSpPr>
        <p:spPr>
          <a:xfrm>
            <a:off x="0" y="1066800"/>
            <a:ext cx="9144000" cy="4076700"/>
          </a:xfrm>
          <a:prstGeom prst="rect">
            <a:avLst/>
          </a:prstGeom>
        </p:spPr>
        <p:txBody>
          <a:bodyPr vert="horz"/>
          <a:lstStyle>
            <a:lvl1pPr>
              <a:defRPr sz="2000"/>
            </a:lvl1pPr>
          </a:lstStyle>
          <a:p>
            <a:endParaRPr lang="en-US" dirty="0"/>
          </a:p>
        </p:txBody>
      </p:sp>
      <p:sp>
        <p:nvSpPr>
          <p:cNvPr id="20" name="Slide Number Placeholder 12"/>
          <p:cNvSpPr txBox="1">
            <a:spLocks/>
          </p:cNvSpPr>
          <p:nvPr userDrawn="1"/>
        </p:nvSpPr>
        <p:spPr>
          <a:xfrm>
            <a:off x="8686797" y="4918646"/>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prstClr val="white">
                    <a:lumMod val="50000"/>
                  </a:prstClr>
                </a:solidFill>
                <a:cs typeface="Arial"/>
              </a:rPr>
              <a:pPr algn="ctr"/>
              <a:t>‹#›</a:t>
            </a:fld>
            <a:endParaRPr lang="en-US" sz="800" dirty="0">
              <a:solidFill>
                <a:prstClr val="white">
                  <a:lumMod val="50000"/>
                </a:prstClr>
              </a:solidFill>
              <a:cs typeface="Arial"/>
            </a:endParaRPr>
          </a:p>
        </p:txBody>
      </p:sp>
      <p:sp>
        <p:nvSpPr>
          <p:cNvPr id="8" name="Text Placeholder 7"/>
          <p:cNvSpPr>
            <a:spLocks noGrp="1"/>
          </p:cNvSpPr>
          <p:nvPr>
            <p:ph type="body" sz="quarter" idx="12" hasCustomPrompt="1"/>
          </p:nvPr>
        </p:nvSpPr>
        <p:spPr>
          <a:xfrm>
            <a:off x="269874" y="167789"/>
            <a:ext cx="7178040" cy="509905"/>
          </a:xfrm>
          <a:prstGeom prst="rect">
            <a:avLst/>
          </a:prstGeom>
        </p:spPr>
        <p:txBody>
          <a:bodyPr vert="horz" lIns="91440" tIns="0" rIns="91440" bIns="0">
            <a:normAutofit/>
          </a:bodyPr>
          <a:lstStyle>
            <a:lvl1pPr marL="0" indent="0">
              <a:buNone/>
              <a:defRPr sz="2200" b="1" i="0" cap="all" baseline="0">
                <a:solidFill>
                  <a:srgbClr val="30C8FE"/>
                </a:solidFill>
                <a:latin typeface="Gill Sans MT" panose="020B0502020104020203" pitchFamily="34" charset="0"/>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a:t>CLICK TO ADD PAGE SUB TITLE</a:t>
            </a:r>
          </a:p>
        </p:txBody>
      </p:sp>
      <p:sp>
        <p:nvSpPr>
          <p:cNvPr id="9" name="Title 7"/>
          <p:cNvSpPr>
            <a:spLocks noGrp="1"/>
          </p:cNvSpPr>
          <p:nvPr>
            <p:ph type="title"/>
          </p:nvPr>
        </p:nvSpPr>
        <p:spPr>
          <a:xfrm>
            <a:off x="269875" y="740227"/>
            <a:ext cx="7178040" cy="377373"/>
          </a:xfrm>
          <a:prstGeom prst="rect">
            <a:avLst/>
          </a:prstGeom>
        </p:spPr>
        <p:txBody>
          <a:bodyPr/>
          <a:lstStyle/>
          <a:p>
            <a:r>
              <a:rPr lang="en-US" dirty="0"/>
              <a:t>Click to edit Master title style</a:t>
            </a:r>
          </a:p>
        </p:txBody>
      </p:sp>
      <p:sp>
        <p:nvSpPr>
          <p:cNvPr id="10" name="Text Placeholder 26"/>
          <p:cNvSpPr>
            <a:spLocks noGrp="1"/>
          </p:cNvSpPr>
          <p:nvPr>
            <p:ph type="body" sz="quarter" idx="22"/>
          </p:nvPr>
        </p:nvSpPr>
        <p:spPr>
          <a:xfrm>
            <a:off x="269875" y="1175885"/>
            <a:ext cx="8701087" cy="254000"/>
          </a:xfrm>
        </p:spPr>
        <p:txBody>
          <a:bodyPr/>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04549302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5E7D98-A791-4731-A290-6F5C2777AC5B}"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D9408-E361-4CB2-B3F9-12F2C5EE3E9E}" type="slidenum">
              <a:rPr lang="en-US" smtClean="0"/>
              <a:t>‹#›</a:t>
            </a:fld>
            <a:endParaRPr lang="en-US"/>
          </a:p>
        </p:txBody>
      </p:sp>
    </p:spTree>
    <p:extLst>
      <p:ext uri="{BB962C8B-B14F-4D97-AF65-F5344CB8AC3E}">
        <p14:creationId xmlns:p14="http://schemas.microsoft.com/office/powerpoint/2010/main" val="7726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bwMode="invGray">
          <a:xfrm>
            <a:off x="1588" y="-2608"/>
            <a:ext cx="9144000" cy="1133475"/>
          </a:xfrm>
          <a:prstGeom prst="rect">
            <a:avLst/>
          </a:prstGeom>
        </p:spPr>
      </p:pic>
      <p:sp>
        <p:nvSpPr>
          <p:cNvPr id="6" name="Text Placeholder 117"/>
          <p:cNvSpPr txBox="1">
            <a:spLocks/>
          </p:cNvSpPr>
          <p:nvPr/>
        </p:nvSpPr>
        <p:spPr>
          <a:xfrm>
            <a:off x="396875" y="4923714"/>
            <a:ext cx="2793358" cy="92333"/>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b="0" cap="none" dirty="0">
                <a:solidFill>
                  <a:srgbClr val="7F7F7F"/>
                </a:solidFill>
                <a:latin typeface="Gill Sans MT" panose="020B0502020104020203" pitchFamily="34" charset="0"/>
              </a:rPr>
              <a:t>©201</a:t>
            </a:r>
            <a:r>
              <a:rPr lang="en-US" b="0" cap="none" dirty="0">
                <a:solidFill>
                  <a:srgbClr val="7F7F7F"/>
                </a:solidFill>
                <a:latin typeface="Gill Sans MT" panose="020B0502020104020203" pitchFamily="34" charset="0"/>
              </a:rPr>
              <a:t>7</a:t>
            </a:r>
            <a:r>
              <a:rPr b="0" cap="none" dirty="0">
                <a:solidFill>
                  <a:srgbClr val="7F7F7F"/>
                </a:solidFill>
                <a:latin typeface="Gill Sans MT" panose="020B0502020104020203" pitchFamily="34" charset="0"/>
              </a:rPr>
              <a:t> HARMAN INTERNATIONAL INDUSTRIES, INCORPORATED</a:t>
            </a:r>
          </a:p>
        </p:txBody>
      </p:sp>
      <p:sp>
        <p:nvSpPr>
          <p:cNvPr id="5" name="Text Placeholder 4"/>
          <p:cNvSpPr>
            <a:spLocks noGrp="1"/>
          </p:cNvSpPr>
          <p:nvPr>
            <p:ph type="body" idx="1"/>
          </p:nvPr>
        </p:nvSpPr>
        <p:spPr>
          <a:xfrm>
            <a:off x="273050" y="1270446"/>
            <a:ext cx="8642669" cy="386524"/>
          </a:xfrm>
          <a:prstGeom prst="rect">
            <a:avLst/>
          </a:prstGeom>
        </p:spPr>
        <p:txBody>
          <a:bodyPr vert="horz" lIns="91438" tIns="45719" rIns="91438" bIns="45719" rtlCol="0">
            <a:noAutofit/>
          </a:bodyPr>
          <a:lstStyle/>
          <a:p>
            <a:pPr lvl="0"/>
            <a:r>
              <a:rPr lang="en-US" dirty="0"/>
              <a:t>Click to edit Master text styles</a:t>
            </a:r>
          </a:p>
          <a:p>
            <a:pPr lvl="1"/>
            <a:r>
              <a:rPr lang="en-US" dirty="0"/>
              <a:t>Second level</a:t>
            </a:r>
          </a:p>
          <a:p>
            <a:pPr lvl="2"/>
            <a:r>
              <a:rPr lang="en-US" dirty="0"/>
              <a:t>Third level</a:t>
            </a:r>
          </a:p>
        </p:txBody>
      </p:sp>
      <p:sp>
        <p:nvSpPr>
          <p:cNvPr id="12" name="Rectangle 11"/>
          <p:cNvSpPr/>
          <p:nvPr/>
        </p:nvSpPr>
        <p:spPr>
          <a:xfrm rot="10800000">
            <a:off x="3037036" y="3873501"/>
            <a:ext cx="6106964" cy="1335805"/>
          </a:xfrm>
          <a:prstGeom prst="rect">
            <a:avLst/>
          </a:prstGeom>
          <a:blipFill dpi="0" rotWithShape="1">
            <a:blip r:embed="rId11">
              <a:alphaModFix amt="6000"/>
              <a:extLst>
                <a:ext uri="{28A0092B-C50C-407E-A947-70E740481C1C}">
                  <a14:useLocalDpi xmlns:a14="http://schemas.microsoft.com/office/drawing/2010/main" val="0"/>
                </a:ext>
              </a:extLst>
            </a:blip>
            <a:srcRect/>
            <a:stretch>
              <a:fillRect l="143" t="5616"/>
            </a:stretch>
          </a:blip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dirty="0">
              <a:solidFill>
                <a:prstClr val="white"/>
              </a:solidFill>
            </a:endParaRPr>
          </a:p>
        </p:txBody>
      </p:sp>
      <p:sp>
        <p:nvSpPr>
          <p:cNvPr id="7" name="Slide Number Placeholder 6"/>
          <p:cNvSpPr>
            <a:spLocks noGrp="1"/>
          </p:cNvSpPr>
          <p:nvPr>
            <p:ph type="sldNum" sz="quarter" idx="4"/>
          </p:nvPr>
        </p:nvSpPr>
        <p:spPr>
          <a:xfrm>
            <a:off x="7042150" y="4843464"/>
            <a:ext cx="2057400" cy="274637"/>
          </a:xfrm>
          <a:prstGeom prst="rect">
            <a:avLst/>
          </a:prstGeom>
        </p:spPr>
        <p:txBody>
          <a:bodyPr vert="horz" lIns="91438" tIns="45719" rIns="91438" bIns="45719" rtlCol="0" anchor="ctr"/>
          <a:lstStyle>
            <a:lvl1pPr algn="r">
              <a:defRPr sz="800">
                <a:solidFill>
                  <a:schemeClr val="tx1">
                    <a:tint val="75000"/>
                  </a:schemeClr>
                </a:solidFill>
                <a:latin typeface="Gill Sans MT" panose="020B0502020104020203" pitchFamily="34" charset="0"/>
              </a:defRPr>
            </a:lvl1pPr>
          </a:lstStyle>
          <a:p>
            <a:fld id="{7467E81D-E35B-481C-8D8E-7F934BC6EA6F}" type="slidenum">
              <a:rPr lang="en-US" smtClean="0">
                <a:solidFill>
                  <a:prstClr val="black">
                    <a:tint val="75000"/>
                  </a:prstClr>
                </a:solidFill>
              </a:rPr>
              <a:pPr/>
              <a:t>‹#›</a:t>
            </a:fld>
            <a:endParaRPr lang="en-US" dirty="0">
              <a:solidFill>
                <a:prstClr val="black">
                  <a:tint val="75000"/>
                </a:prstClr>
              </a:solidFill>
            </a:endParaRPr>
          </a:p>
        </p:txBody>
      </p:sp>
      <p:pic>
        <p:nvPicPr>
          <p:cNvPr id="8" name="Bild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59133" y="180433"/>
            <a:ext cx="1439651" cy="763415"/>
          </a:xfrm>
          <a:prstGeom prst="rect">
            <a:avLst/>
          </a:prstGeom>
          <a:ln>
            <a:noFill/>
          </a:ln>
        </p:spPr>
      </p:pic>
    </p:spTree>
    <p:extLst>
      <p:ext uri="{BB962C8B-B14F-4D97-AF65-F5344CB8AC3E}">
        <p14:creationId xmlns:p14="http://schemas.microsoft.com/office/powerpoint/2010/main" val="2347839796"/>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1" r:id="rId7"/>
    <p:sldLayoutId id="2147483997" r:id="rId8"/>
  </p:sldLayoutIdLst>
  <p:hf hdr="0" ftr="0" dt="0"/>
  <p:txStyles>
    <p:titleStyle>
      <a:lvl1pPr marL="0" indent="0" algn="l" defTabSz="457189" rtl="0" eaLnBrk="1" latinLnBrk="0" hangingPunct="1">
        <a:lnSpc>
          <a:spcPct val="70000"/>
        </a:lnSpc>
        <a:spcBef>
          <a:spcPts val="0"/>
        </a:spcBef>
        <a:buFont typeface="Arial"/>
        <a:buNone/>
        <a:defRPr lang="en-US" sz="2400" b="1" strike="noStrike" kern="1200" cap="all" spc="0" baseline="0" dirty="0">
          <a:solidFill>
            <a:schemeClr val="bg1"/>
          </a:solidFill>
          <a:latin typeface="Gill Sans MT" panose="020B0502020104020203" pitchFamily="34" charset="0"/>
          <a:ea typeface="+mn-ea"/>
          <a:cs typeface="Arial"/>
        </a:defRPr>
      </a:lvl1pPr>
    </p:titleStyle>
    <p:bodyStyle>
      <a:lvl1pPr marL="0" indent="0" algn="l" defTabSz="457189" rtl="0" eaLnBrk="1" latinLnBrk="0" hangingPunct="1">
        <a:lnSpc>
          <a:spcPct val="85000"/>
        </a:lnSpc>
        <a:spcBef>
          <a:spcPts val="1200"/>
        </a:spcBef>
        <a:buClr>
          <a:srgbClr val="0073AE"/>
        </a:buClr>
        <a:buFont typeface="Arial" panose="020B0604020202020204" pitchFamily="34" charset="0"/>
        <a:buNone/>
        <a:defRPr lang="en-US" sz="2000" b="1" kern="1200" dirty="0" smtClean="0">
          <a:solidFill>
            <a:srgbClr val="0073AE"/>
          </a:solidFill>
          <a:latin typeface="Gill Sans MT" panose="020B0502020104020203" pitchFamily="34" charset="0"/>
          <a:ea typeface="+mn-ea"/>
          <a:cs typeface="+mn-cs"/>
        </a:defRPr>
      </a:lvl1pPr>
      <a:lvl2pPr marL="457189" indent="-173034" algn="l" defTabSz="457189" rtl="0" eaLnBrk="1" latinLnBrk="0" hangingPunct="1">
        <a:lnSpc>
          <a:spcPct val="85000"/>
        </a:lnSpc>
        <a:spcBef>
          <a:spcPts val="1200"/>
        </a:spcBef>
        <a:buClr>
          <a:srgbClr val="001E69"/>
        </a:buClr>
        <a:buFont typeface="Arial" panose="020B0604020202020204" pitchFamily="34" charset="0"/>
        <a:buChar char="•"/>
        <a:defRPr lang="en-US" sz="1800" kern="1200" dirty="0" smtClean="0">
          <a:solidFill>
            <a:schemeClr val="tx1"/>
          </a:solidFill>
          <a:latin typeface="Gill Sans MT" panose="020B0502020104020203" pitchFamily="34" charset="0"/>
          <a:ea typeface="+mn-ea"/>
          <a:cs typeface="+mn-cs"/>
        </a:defRPr>
      </a:lvl2pPr>
      <a:lvl3pPr marL="1087411" indent="-173034" algn="l" defTabSz="457189" rtl="0" eaLnBrk="1" latinLnBrk="0" hangingPunct="1">
        <a:lnSpc>
          <a:spcPct val="85000"/>
        </a:lnSpc>
        <a:spcBef>
          <a:spcPts val="1200"/>
        </a:spcBef>
        <a:buClr>
          <a:srgbClr val="001E69"/>
        </a:buClr>
        <a:buFont typeface="Tahoma" panose="020B0604030504040204" pitchFamily="34" charset="0"/>
        <a:buChar char="̶"/>
        <a:defRPr lang="en-US" sz="1600" kern="1200" dirty="0" smtClean="0">
          <a:solidFill>
            <a:schemeClr val="tx1"/>
          </a:solidFill>
          <a:latin typeface="Gill Sans MT" panose="020B0502020104020203" pitchFamily="34" charset="0"/>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0" pos="240" userDrawn="1">
          <p15:clr>
            <a:srgbClr val="F26B43"/>
          </p15:clr>
        </p15:guide>
        <p15:guide id="3" pos="5520" userDrawn="1">
          <p15:clr>
            <a:srgbClr val="F26B43"/>
          </p15:clr>
        </p15:guide>
        <p15:guide id="4" orient="horz" pos="616" userDrawn="1">
          <p15:clr>
            <a:srgbClr val="F26B43"/>
          </p15:clr>
        </p15:guide>
        <p15:guide id="5" orient="horz" pos="248" userDrawn="1">
          <p15:clr>
            <a:srgbClr val="F26B43"/>
          </p15:clr>
        </p15:guide>
        <p15:guide id="6" orient="horz" pos="948" userDrawn="1">
          <p15:clr>
            <a:srgbClr val="F26B43"/>
          </p15:clr>
        </p15:guide>
        <p15:guide id="7" orient="horz" pos="3012" userDrawn="1">
          <p15:clr>
            <a:srgbClr val="F26B43"/>
          </p15:clr>
        </p15:guide>
        <p15:guide id="8" orient="horz" pos="10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3.tmp"/></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5.tmp"/></Relationships>
</file>

<file path=ppt/slides/_rels/slide1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7.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tm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733"/>
            <a:ext cx="9141291" cy="5143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92104"/>
            <a:ext cx="3266562" cy="2257967"/>
          </a:xfrm>
          <a:prstGeom prst="rect">
            <a:avLst/>
          </a:prstGeom>
        </p:spPr>
      </p:pic>
      <p:sp>
        <p:nvSpPr>
          <p:cNvPr id="12" name="Content Placeholder 126"/>
          <p:cNvSpPr txBox="1">
            <a:spLocks/>
          </p:cNvSpPr>
          <p:nvPr/>
        </p:nvSpPr>
        <p:spPr>
          <a:xfrm>
            <a:off x="2949511" y="3485909"/>
            <a:ext cx="6092889" cy="741636"/>
          </a:xfrm>
          <a:prstGeom prst="rect">
            <a:avLst/>
          </a:prstGeom>
        </p:spPr>
        <p:txBody>
          <a:bodyPr anchor="t">
            <a:noAutofit/>
          </a:bodyPr>
          <a:lstStyle>
            <a:lvl1pPr marL="0" indent="0" algn="l" defTabSz="457189" rtl="0" eaLnBrk="1" latinLnBrk="0" hangingPunct="1">
              <a:lnSpc>
                <a:spcPct val="85000"/>
              </a:lnSpc>
              <a:spcBef>
                <a:spcPts val="1200"/>
              </a:spcBef>
              <a:buClr>
                <a:srgbClr val="0073AE"/>
              </a:buClr>
              <a:buFontTx/>
              <a:buNone/>
              <a:defRPr lang="en-US" sz="2800" b="1" kern="1200" cap="all" spc="0" baseline="0" dirty="0">
                <a:solidFill>
                  <a:srgbClr val="002060"/>
                </a:solidFill>
                <a:latin typeface="+mj-lt"/>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en-US" dirty="0" smtClean="0">
                <a:solidFill>
                  <a:schemeClr val="bg1"/>
                </a:solidFill>
                <a:latin typeface="Gill Sans MT" panose="020B0502020104020203" pitchFamily="34" charset="0"/>
              </a:rPr>
              <a:t>Common </a:t>
            </a:r>
            <a:r>
              <a:rPr lang="en-US" dirty="0" err="1" smtClean="0">
                <a:solidFill>
                  <a:schemeClr val="bg1"/>
                </a:solidFill>
                <a:latin typeface="Gill Sans MT" panose="020B0502020104020203" pitchFamily="34" charset="0"/>
              </a:rPr>
              <a:t>c++</a:t>
            </a:r>
            <a:r>
              <a:rPr lang="en-US" dirty="0" smtClean="0">
                <a:solidFill>
                  <a:schemeClr val="bg1"/>
                </a:solidFill>
                <a:latin typeface="Gill Sans MT" panose="020B0502020104020203" pitchFamily="34" charset="0"/>
              </a:rPr>
              <a:t> build issues</a:t>
            </a:r>
            <a:endParaRPr lang="en-US" dirty="0">
              <a:solidFill>
                <a:schemeClr val="bg1"/>
              </a:solidFill>
              <a:latin typeface="Gill Sans MT" panose="020B0502020104020203" pitchFamily="34" charset="0"/>
            </a:endParaRPr>
          </a:p>
        </p:txBody>
      </p:sp>
      <p:sp>
        <p:nvSpPr>
          <p:cNvPr id="13" name="Content Placeholder 126"/>
          <p:cNvSpPr txBox="1">
            <a:spLocks/>
          </p:cNvSpPr>
          <p:nvPr/>
        </p:nvSpPr>
        <p:spPr>
          <a:xfrm>
            <a:off x="2949511" y="4012452"/>
            <a:ext cx="6092889" cy="3302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200" b="1" kern="800" cap="all" spc="0" baseline="0">
                <a:solidFill>
                  <a:srgbClr val="002060"/>
                </a:solidFill>
                <a:latin typeface="+mj-lt"/>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100" dirty="0" smtClean="0">
                <a:solidFill>
                  <a:srgbClr val="2EA4E3"/>
                </a:solidFill>
                <a:latin typeface="Gill Sans MT"/>
                <a:cs typeface="Gill Sans MT"/>
              </a:rPr>
              <a:t>Andrei Toader</a:t>
            </a:r>
            <a:endParaRPr lang="en-US" sz="1100" dirty="0">
              <a:solidFill>
                <a:srgbClr val="2EA4E3"/>
              </a:solidFill>
              <a:latin typeface="Gill Sans MT"/>
              <a:cs typeface="Gill Sans MT"/>
            </a:endParaRPr>
          </a:p>
        </p:txBody>
      </p:sp>
    </p:spTree>
    <p:extLst>
      <p:ext uri="{BB962C8B-B14F-4D97-AF65-F5344CB8AC3E}">
        <p14:creationId xmlns:p14="http://schemas.microsoft.com/office/powerpoint/2010/main" val="401832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532396" y="1351677"/>
            <a:ext cx="8166990" cy="3329505"/>
          </a:xfrm>
        </p:spPr>
        <p:txBody>
          <a:bodyPr/>
          <a:lstStyle/>
          <a:p>
            <a:pPr algn="l"/>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Forget to override pure virtual function:</a:t>
            </a:r>
          </a:p>
        </p:txBody>
      </p:sp>
      <p:pic>
        <p:nvPicPr>
          <p:cNvPr id="2" name="Picture 1"/>
          <p:cNvPicPr>
            <a:picLocks noChangeAspect="1"/>
          </p:cNvPicPr>
          <p:nvPr/>
        </p:nvPicPr>
        <p:blipFill>
          <a:blip r:embed="rId3"/>
          <a:stretch>
            <a:fillRect/>
          </a:stretch>
        </p:blipFill>
        <p:spPr>
          <a:xfrm>
            <a:off x="4368170" y="1525960"/>
            <a:ext cx="2728609" cy="1641925"/>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6492" y="3269364"/>
            <a:ext cx="6258798" cy="1219370"/>
          </a:xfrm>
          <a:prstGeom prst="rect">
            <a:avLst/>
          </a:prstGeom>
        </p:spPr>
      </p:pic>
    </p:spTree>
    <p:extLst>
      <p:ext uri="{BB962C8B-B14F-4D97-AF65-F5344CB8AC3E}">
        <p14:creationId xmlns:p14="http://schemas.microsoft.com/office/powerpoint/2010/main" val="284297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532396" y="1351677"/>
            <a:ext cx="8166990" cy="3329505"/>
          </a:xfrm>
        </p:spPr>
        <p:txBody>
          <a:bodyPr/>
          <a:lstStyle/>
          <a:p>
            <a:pPr algn="l"/>
            <a:endParaRPr lang="en-US" sz="1400" b="0" dirty="0" smtClean="0">
              <a:solidFill>
                <a:schemeClr val="tx1"/>
              </a:solidFill>
            </a:endParaRPr>
          </a:p>
          <a:p>
            <a:pPr marL="285750" indent="-285750" algn="l">
              <a:buFont typeface="Arial" panose="020B0604020202020204" pitchFamily="34" charset="0"/>
              <a:buChar char="•"/>
            </a:pPr>
            <a:r>
              <a:rPr lang="en-US" sz="1400" b="0" dirty="0" err="1" smtClean="0">
                <a:solidFill>
                  <a:schemeClr val="tx1"/>
                </a:solidFill>
              </a:rPr>
              <a:t>Ambigous</a:t>
            </a:r>
            <a:r>
              <a:rPr lang="en-US" sz="1400" b="0" dirty="0" smtClean="0">
                <a:solidFill>
                  <a:schemeClr val="tx1"/>
                </a:solidFill>
              </a:rPr>
              <a:t> call to overloaded function:</a:t>
            </a:r>
          </a:p>
        </p:txBody>
      </p:sp>
      <p:pic>
        <p:nvPicPr>
          <p:cNvPr id="5" name="Picture 4"/>
          <p:cNvPicPr>
            <a:picLocks noChangeAspect="1"/>
          </p:cNvPicPr>
          <p:nvPr/>
        </p:nvPicPr>
        <p:blipFill>
          <a:blip r:embed="rId3"/>
          <a:stretch>
            <a:fillRect/>
          </a:stretch>
        </p:blipFill>
        <p:spPr>
          <a:xfrm>
            <a:off x="4375944" y="1551826"/>
            <a:ext cx="2210638" cy="168008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386" y="3433233"/>
            <a:ext cx="6335009" cy="1247949"/>
          </a:xfrm>
          <a:prstGeom prst="rect">
            <a:avLst/>
          </a:prstGeom>
        </p:spPr>
      </p:pic>
    </p:spTree>
    <p:extLst>
      <p:ext uri="{BB962C8B-B14F-4D97-AF65-F5344CB8AC3E}">
        <p14:creationId xmlns:p14="http://schemas.microsoft.com/office/powerpoint/2010/main" val="161019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488505" y="967719"/>
            <a:ext cx="8166990" cy="3329505"/>
          </a:xfrm>
        </p:spPr>
        <p:txBody>
          <a:bodyPr/>
          <a:lstStyle/>
          <a:p>
            <a:pPr algn="l"/>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Convert argument from … to … / no matching function for call to:</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592" y="1640953"/>
            <a:ext cx="4194816" cy="1856845"/>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396" y="3559515"/>
            <a:ext cx="7782612" cy="1289740"/>
          </a:xfrm>
          <a:prstGeom prst="rect">
            <a:avLst/>
          </a:prstGeom>
        </p:spPr>
      </p:pic>
    </p:spTree>
    <p:extLst>
      <p:ext uri="{BB962C8B-B14F-4D97-AF65-F5344CB8AC3E}">
        <p14:creationId xmlns:p14="http://schemas.microsoft.com/office/powerpoint/2010/main" val="168492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532396" y="1351677"/>
            <a:ext cx="8166990" cy="3329505"/>
          </a:xfrm>
        </p:spPr>
        <p:txBody>
          <a:bodyPr/>
          <a:lstStyle/>
          <a:p>
            <a:pPr algn="l"/>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Static linking vs dynamic linking</a:t>
            </a:r>
          </a:p>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Static libraries are locked into a program at compile time (no dependency on the library at runtime).</a:t>
            </a:r>
          </a:p>
          <a:p>
            <a:pPr marL="285750" indent="-285750" algn="l">
              <a:buFont typeface="Arial" panose="020B0604020202020204" pitchFamily="34" charset="0"/>
              <a:buChar char="•"/>
            </a:pPr>
            <a:r>
              <a:rPr lang="en-US" sz="1400" b="0" dirty="0" smtClean="0">
                <a:solidFill>
                  <a:schemeClr val="tx1"/>
                </a:solidFill>
              </a:rPr>
              <a:t>Dynamic libraries don’t require the code to be copied, the name of the library is placed in the binary file. The actual linking happens when the program is run, when both the binary file and the library are in memory.</a:t>
            </a:r>
          </a:p>
          <a:p>
            <a:pPr algn="l"/>
            <a:endParaRPr lang="en-US" sz="1400" b="0" dirty="0">
              <a:solidFill>
                <a:schemeClr val="tx1"/>
              </a:solidFill>
            </a:endParaRPr>
          </a:p>
        </p:txBody>
      </p:sp>
    </p:spTree>
    <p:extLst>
      <p:ext uri="{BB962C8B-B14F-4D97-AF65-F5344CB8AC3E}">
        <p14:creationId xmlns:p14="http://schemas.microsoft.com/office/powerpoint/2010/main" val="280994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532396" y="1351677"/>
            <a:ext cx="8166990" cy="3329505"/>
          </a:xfrm>
        </p:spPr>
        <p:txBody>
          <a:bodyPr/>
          <a:lstStyle/>
          <a:p>
            <a:pPr algn="l"/>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Static linking vs dynamic linking</a:t>
            </a:r>
          </a:p>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Build platform (x86, x64)</a:t>
            </a:r>
          </a:p>
          <a:p>
            <a:pPr marL="285750" indent="-285750" algn="l">
              <a:buFont typeface="Arial" panose="020B0604020202020204" pitchFamily="34" charset="0"/>
              <a:buChar char="•"/>
            </a:pPr>
            <a:r>
              <a:rPr lang="en-US" sz="1400" b="0" dirty="0" smtClean="0">
                <a:solidFill>
                  <a:schemeClr val="tx1"/>
                </a:solidFill>
              </a:rPr>
              <a:t>Windows vs Linux</a:t>
            </a:r>
          </a:p>
          <a:p>
            <a:pPr marL="285750" indent="-285750" algn="l">
              <a:buFont typeface="Arial" panose="020B0604020202020204" pitchFamily="34" charset="0"/>
              <a:buChar char="•"/>
            </a:pPr>
            <a:endParaRPr lang="en-US" sz="1400" b="0" dirty="0">
              <a:solidFill>
                <a:schemeClr val="tx1"/>
              </a:solidFill>
            </a:endParaRPr>
          </a:p>
        </p:txBody>
      </p:sp>
    </p:spTree>
    <p:extLst>
      <p:ext uri="{BB962C8B-B14F-4D97-AF65-F5344CB8AC3E}">
        <p14:creationId xmlns:p14="http://schemas.microsoft.com/office/powerpoint/2010/main" val="31097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733"/>
            <a:ext cx="9141291" cy="5143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92104"/>
            <a:ext cx="3266562" cy="2257967"/>
          </a:xfrm>
          <a:prstGeom prst="rect">
            <a:avLst/>
          </a:prstGeom>
        </p:spPr>
      </p:pic>
      <p:sp>
        <p:nvSpPr>
          <p:cNvPr id="12" name="Content Placeholder 126"/>
          <p:cNvSpPr txBox="1">
            <a:spLocks/>
          </p:cNvSpPr>
          <p:nvPr/>
        </p:nvSpPr>
        <p:spPr>
          <a:xfrm>
            <a:off x="3051111" y="3714042"/>
            <a:ext cx="5874525" cy="741636"/>
          </a:xfrm>
          <a:prstGeom prst="rect">
            <a:avLst/>
          </a:prstGeom>
        </p:spPr>
        <p:txBody>
          <a:bodyPr anchor="t">
            <a:noAutofit/>
          </a:bodyPr>
          <a:lstStyle>
            <a:lvl1pPr marL="0" indent="0" algn="l" defTabSz="457189" rtl="0" eaLnBrk="1" latinLnBrk="0" hangingPunct="1">
              <a:lnSpc>
                <a:spcPct val="85000"/>
              </a:lnSpc>
              <a:spcBef>
                <a:spcPts val="1200"/>
              </a:spcBef>
              <a:buClr>
                <a:srgbClr val="0073AE"/>
              </a:buClr>
              <a:buFontTx/>
              <a:buNone/>
              <a:defRPr lang="en-US" sz="2800" b="1" kern="1200" cap="all" spc="0" baseline="0" dirty="0">
                <a:solidFill>
                  <a:srgbClr val="002060"/>
                </a:solidFill>
                <a:latin typeface="+mj-lt"/>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en-US" dirty="0">
                <a:solidFill>
                  <a:schemeClr val="bg1"/>
                </a:solidFill>
                <a:latin typeface="Gill Sans MT" panose="020B0502020104020203" pitchFamily="34" charset="0"/>
              </a:rPr>
              <a:t>THANK YOU</a:t>
            </a:r>
          </a:p>
        </p:txBody>
      </p:sp>
    </p:spTree>
    <p:extLst>
      <p:ext uri="{BB962C8B-B14F-4D97-AF65-F5344CB8AC3E}">
        <p14:creationId xmlns:p14="http://schemas.microsoft.com/office/powerpoint/2010/main" val="289015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532396" y="1351677"/>
            <a:ext cx="8166990" cy="2748893"/>
          </a:xfrm>
        </p:spPr>
        <p:txBody>
          <a:body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Commonly used words and phrases found in the compiler and linker error messages:</a:t>
            </a:r>
          </a:p>
          <a:p>
            <a:pPr marL="285750" indent="-285750" algn="l">
              <a:buFontTx/>
              <a:buChar char="-"/>
            </a:pPr>
            <a:endParaRPr lang="en-US" sz="1400" dirty="0" smtClean="0">
              <a:solidFill>
                <a:schemeClr val="tx1"/>
              </a:solidFill>
            </a:endParaRPr>
          </a:p>
          <a:p>
            <a:pPr marL="285750" indent="-285750" algn="l">
              <a:buFontTx/>
              <a:buChar char="-"/>
            </a:pPr>
            <a:r>
              <a:rPr lang="en-US" sz="1400" dirty="0" smtClean="0">
                <a:solidFill>
                  <a:schemeClr val="tx1"/>
                </a:solidFill>
              </a:rPr>
              <a:t>Identifier</a:t>
            </a:r>
          </a:p>
          <a:p>
            <a:pPr marL="285750" indent="-285750" algn="l">
              <a:buFontTx/>
              <a:buChar char="-"/>
            </a:pPr>
            <a:r>
              <a:rPr lang="en-US" sz="1400" dirty="0" smtClean="0">
                <a:solidFill>
                  <a:schemeClr val="tx1"/>
                </a:solidFill>
              </a:rPr>
              <a:t>Read-only structure or qualifier</a:t>
            </a:r>
          </a:p>
          <a:p>
            <a:pPr marL="285750" indent="-285750" algn="l">
              <a:buFontTx/>
              <a:buChar char="-"/>
            </a:pPr>
            <a:r>
              <a:rPr lang="en-US" sz="1400" dirty="0">
                <a:solidFill>
                  <a:schemeClr val="tx1"/>
                </a:solidFill>
              </a:rPr>
              <a:t>I</a:t>
            </a:r>
            <a:r>
              <a:rPr lang="en-US" sz="1400" dirty="0" smtClean="0">
                <a:solidFill>
                  <a:schemeClr val="tx1"/>
                </a:solidFill>
              </a:rPr>
              <a:t>nitializer list</a:t>
            </a:r>
            <a:endParaRPr lang="en-US" sz="1400" dirty="0" smtClean="0">
              <a:solidFill>
                <a:schemeClr val="tx1"/>
              </a:solidFill>
            </a:endParaRPr>
          </a:p>
          <a:p>
            <a:pPr marL="285750" indent="-285750" algn="l">
              <a:buFontTx/>
              <a:buChar char="-"/>
            </a:pPr>
            <a:r>
              <a:rPr lang="en-US" sz="1400" dirty="0">
                <a:solidFill>
                  <a:schemeClr val="tx1"/>
                </a:solidFill>
              </a:rPr>
              <a:t>U</a:t>
            </a:r>
            <a:r>
              <a:rPr lang="en-US" sz="1400" dirty="0" smtClean="0">
                <a:solidFill>
                  <a:schemeClr val="tx1"/>
                </a:solidFill>
              </a:rPr>
              <a:t>ndefined reference</a:t>
            </a:r>
            <a:endParaRPr lang="en-US" sz="1400" b="0" dirty="0">
              <a:solidFill>
                <a:schemeClr val="tx1"/>
              </a:solidFill>
            </a:endParaRPr>
          </a:p>
        </p:txBody>
      </p:sp>
    </p:spTree>
    <p:extLst>
      <p:ext uri="{BB962C8B-B14F-4D97-AF65-F5344CB8AC3E}">
        <p14:creationId xmlns:p14="http://schemas.microsoft.com/office/powerpoint/2010/main" val="28301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532395" y="1113890"/>
            <a:ext cx="8166990" cy="3329505"/>
          </a:xfrm>
        </p:spPr>
        <p:txBody>
          <a:body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Undeclared </a:t>
            </a:r>
            <a:r>
              <a:rPr lang="en-US" sz="1400" b="0" dirty="0" smtClean="0">
                <a:solidFill>
                  <a:schemeClr val="tx1"/>
                </a:solidFill>
              </a:rPr>
              <a:t>identifier:</a:t>
            </a:r>
            <a:endParaRPr lang="en-US" sz="1400" b="0" dirty="0" smtClean="0">
              <a:solidFill>
                <a:schemeClr val="tx1"/>
              </a:solidFill>
            </a:endParaRPr>
          </a:p>
          <a:p>
            <a:pPr algn="l"/>
            <a:endParaRPr lang="en-US" sz="1400" b="0" dirty="0">
              <a:solidFill>
                <a:schemeClr val="tx1"/>
              </a:solidFill>
            </a:endParaRPr>
          </a:p>
        </p:txBody>
      </p:sp>
      <p:pic>
        <p:nvPicPr>
          <p:cNvPr id="3" name="Picture 2"/>
          <p:cNvPicPr>
            <a:picLocks noChangeAspect="1"/>
          </p:cNvPicPr>
          <p:nvPr/>
        </p:nvPicPr>
        <p:blipFill>
          <a:blip r:embed="rId3"/>
          <a:stretch>
            <a:fillRect/>
          </a:stretch>
        </p:blipFill>
        <p:spPr>
          <a:xfrm>
            <a:off x="641456" y="1885646"/>
            <a:ext cx="8325969" cy="1136413"/>
          </a:xfrm>
          <a:prstGeom prst="rect">
            <a:avLst/>
          </a:prstGeom>
        </p:spPr>
      </p:pic>
      <p:pic>
        <p:nvPicPr>
          <p:cNvPr id="5" name="Picture 4"/>
          <p:cNvPicPr>
            <a:picLocks noChangeAspect="1"/>
          </p:cNvPicPr>
          <p:nvPr/>
        </p:nvPicPr>
        <p:blipFill>
          <a:blip r:embed="rId4"/>
          <a:stretch>
            <a:fillRect/>
          </a:stretch>
        </p:blipFill>
        <p:spPr>
          <a:xfrm>
            <a:off x="3352447" y="3142377"/>
            <a:ext cx="2244200" cy="1551546"/>
          </a:xfrm>
          <a:prstGeom prst="rect">
            <a:avLst/>
          </a:prstGeom>
        </p:spPr>
      </p:pic>
    </p:spTree>
    <p:extLst>
      <p:ext uri="{BB962C8B-B14F-4D97-AF65-F5344CB8AC3E}">
        <p14:creationId xmlns:p14="http://schemas.microsoft.com/office/powerpoint/2010/main" val="34528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527137" y="1138588"/>
            <a:ext cx="8166990" cy="3329505"/>
          </a:xfrm>
        </p:spPr>
        <p:txBody>
          <a:body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Namespace undeclared </a:t>
            </a:r>
            <a:r>
              <a:rPr lang="en-US" sz="1400" b="0" dirty="0" smtClean="0">
                <a:solidFill>
                  <a:schemeClr val="tx1"/>
                </a:solidFill>
              </a:rPr>
              <a:t>identifier:</a:t>
            </a:r>
            <a:endParaRPr lang="en-US" sz="1400" b="0" dirty="0" smtClean="0">
              <a:solidFill>
                <a:schemeClr val="tx1"/>
              </a:solidFill>
            </a:endParaRPr>
          </a:p>
          <a:p>
            <a:pPr algn="l"/>
            <a:endParaRPr lang="en-US" sz="1400" b="0" dirty="0">
              <a:solidFill>
                <a:schemeClr val="tx1"/>
              </a:solidFill>
            </a:endParaRPr>
          </a:p>
        </p:txBody>
      </p:sp>
      <p:pic>
        <p:nvPicPr>
          <p:cNvPr id="2" name="Picture 1"/>
          <p:cNvPicPr>
            <a:picLocks noChangeAspect="1"/>
          </p:cNvPicPr>
          <p:nvPr/>
        </p:nvPicPr>
        <p:blipFill>
          <a:blip r:embed="rId3"/>
          <a:stretch>
            <a:fillRect/>
          </a:stretch>
        </p:blipFill>
        <p:spPr>
          <a:xfrm>
            <a:off x="867898" y="1779905"/>
            <a:ext cx="7455490" cy="1533984"/>
          </a:xfrm>
          <a:prstGeom prst="rect">
            <a:avLst/>
          </a:prstGeom>
        </p:spPr>
      </p:pic>
      <p:pic>
        <p:nvPicPr>
          <p:cNvPr id="6" name="Picture 5"/>
          <p:cNvPicPr>
            <a:picLocks noChangeAspect="1"/>
          </p:cNvPicPr>
          <p:nvPr/>
        </p:nvPicPr>
        <p:blipFill>
          <a:blip r:embed="rId4"/>
          <a:stretch>
            <a:fillRect/>
          </a:stretch>
        </p:blipFill>
        <p:spPr>
          <a:xfrm>
            <a:off x="2252855" y="3471574"/>
            <a:ext cx="4685576" cy="967264"/>
          </a:xfrm>
          <a:prstGeom prst="rect">
            <a:avLst/>
          </a:prstGeom>
        </p:spPr>
      </p:pic>
    </p:spTree>
    <p:extLst>
      <p:ext uri="{BB962C8B-B14F-4D97-AF65-F5344CB8AC3E}">
        <p14:creationId xmlns:p14="http://schemas.microsoft.com/office/powerpoint/2010/main" val="382885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488505" y="1133345"/>
            <a:ext cx="8166990" cy="3329505"/>
          </a:xfrm>
        </p:spPr>
        <p:txBody>
          <a:body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Initialization of stack value in switch case:</a:t>
            </a:r>
          </a:p>
          <a:p>
            <a:pPr algn="l"/>
            <a:endParaRPr lang="en-US" sz="1400" b="0" dirty="0">
              <a:solidFill>
                <a:schemeClr val="tx1"/>
              </a:solidFill>
            </a:endParaRPr>
          </a:p>
        </p:txBody>
      </p:sp>
      <p:pic>
        <p:nvPicPr>
          <p:cNvPr id="3" name="Picture 2"/>
          <p:cNvPicPr>
            <a:picLocks noChangeAspect="1"/>
          </p:cNvPicPr>
          <p:nvPr/>
        </p:nvPicPr>
        <p:blipFill>
          <a:blip r:embed="rId3"/>
          <a:stretch>
            <a:fillRect/>
          </a:stretch>
        </p:blipFill>
        <p:spPr>
          <a:xfrm>
            <a:off x="436263" y="1994011"/>
            <a:ext cx="6008954" cy="132416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4644" y="1994011"/>
            <a:ext cx="2043093" cy="2729707"/>
          </a:xfrm>
          <a:prstGeom prst="rect">
            <a:avLst/>
          </a:prstGeom>
        </p:spPr>
      </p:pic>
    </p:spTree>
    <p:extLst>
      <p:ext uri="{BB962C8B-B14F-4D97-AF65-F5344CB8AC3E}">
        <p14:creationId xmlns:p14="http://schemas.microsoft.com/office/powerpoint/2010/main" val="187958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488505" y="967719"/>
            <a:ext cx="8166990" cy="3329505"/>
          </a:xfrm>
        </p:spPr>
        <p:txBody>
          <a:body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Discards qualifier (inconsistency with the use of </a:t>
            </a:r>
            <a:r>
              <a:rPr lang="en-US" sz="1400" b="0" dirty="0" err="1" smtClean="0">
                <a:solidFill>
                  <a:schemeClr val="tx1"/>
                </a:solidFill>
              </a:rPr>
              <a:t>const</a:t>
            </a:r>
            <a:r>
              <a:rPr lang="en-US" sz="1400" b="0" dirty="0" smtClean="0">
                <a:solidFill>
                  <a:schemeClr val="tx1"/>
                </a:solidFill>
              </a:rPr>
              <a:t>):</a:t>
            </a:r>
            <a:endParaRPr lang="en-US" sz="1400" b="0" dirty="0" smtClean="0">
              <a:solidFill>
                <a:schemeClr val="tx1"/>
              </a:solidFill>
            </a:endParaRPr>
          </a:p>
          <a:p>
            <a:pPr algn="l"/>
            <a:endParaRPr lang="en-US" sz="1400" b="0" dirty="0">
              <a:solidFill>
                <a:schemeClr val="tx1"/>
              </a:solidFill>
            </a:endParaRPr>
          </a:p>
        </p:txBody>
      </p:sp>
      <p:pic>
        <p:nvPicPr>
          <p:cNvPr id="2" name="Picture 1"/>
          <p:cNvPicPr>
            <a:picLocks noChangeAspect="1"/>
          </p:cNvPicPr>
          <p:nvPr/>
        </p:nvPicPr>
        <p:blipFill>
          <a:blip r:embed="rId3"/>
          <a:stretch>
            <a:fillRect/>
          </a:stretch>
        </p:blipFill>
        <p:spPr>
          <a:xfrm>
            <a:off x="2223938" y="1603813"/>
            <a:ext cx="3846121" cy="1636037"/>
          </a:xfrm>
          <a:prstGeom prst="rect">
            <a:avLst/>
          </a:prstGeom>
        </p:spPr>
      </p:pic>
      <p:pic>
        <p:nvPicPr>
          <p:cNvPr id="6" name="Picture 5"/>
          <p:cNvPicPr>
            <a:picLocks noChangeAspect="1"/>
          </p:cNvPicPr>
          <p:nvPr/>
        </p:nvPicPr>
        <p:blipFill>
          <a:blip r:embed="rId4"/>
          <a:stretch>
            <a:fillRect/>
          </a:stretch>
        </p:blipFill>
        <p:spPr>
          <a:xfrm>
            <a:off x="917726" y="3400873"/>
            <a:ext cx="6451966" cy="1382564"/>
          </a:xfrm>
          <a:prstGeom prst="rect">
            <a:avLst/>
          </a:prstGeom>
        </p:spPr>
      </p:pic>
    </p:spTree>
    <p:extLst>
      <p:ext uri="{BB962C8B-B14F-4D97-AF65-F5344CB8AC3E}">
        <p14:creationId xmlns:p14="http://schemas.microsoft.com/office/powerpoint/2010/main" val="128305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488505" y="841772"/>
            <a:ext cx="8166990" cy="3329505"/>
          </a:xfrm>
        </p:spPr>
        <p:txBody>
          <a:body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Attempting to reference a deleted function or function is private:</a:t>
            </a:r>
            <a:endParaRPr lang="en-US" sz="1400" b="0" dirty="0" smtClean="0">
              <a:solidFill>
                <a:schemeClr val="tx1"/>
              </a:solidFill>
            </a:endParaRPr>
          </a:p>
          <a:p>
            <a:pPr algn="l"/>
            <a:endParaRPr lang="en-US" sz="1400" b="0" dirty="0">
              <a:solidFill>
                <a:schemeClr val="tx1"/>
              </a:solidFill>
            </a:endParaRPr>
          </a:p>
        </p:txBody>
      </p:sp>
      <p:pic>
        <p:nvPicPr>
          <p:cNvPr id="3" name="Picture 2"/>
          <p:cNvPicPr>
            <a:picLocks noChangeAspect="1"/>
          </p:cNvPicPr>
          <p:nvPr/>
        </p:nvPicPr>
        <p:blipFill>
          <a:blip r:embed="rId3"/>
          <a:stretch>
            <a:fillRect/>
          </a:stretch>
        </p:blipFill>
        <p:spPr>
          <a:xfrm>
            <a:off x="2804658" y="1573692"/>
            <a:ext cx="3295161" cy="425534"/>
          </a:xfrm>
          <a:prstGeom prst="rect">
            <a:avLst/>
          </a:prstGeom>
        </p:spPr>
      </p:pic>
      <p:pic>
        <p:nvPicPr>
          <p:cNvPr id="5" name="Picture 4"/>
          <p:cNvPicPr>
            <a:picLocks noChangeAspect="1"/>
          </p:cNvPicPr>
          <p:nvPr/>
        </p:nvPicPr>
        <p:blipFill>
          <a:blip r:embed="rId4"/>
          <a:stretch>
            <a:fillRect/>
          </a:stretch>
        </p:blipFill>
        <p:spPr>
          <a:xfrm>
            <a:off x="1726995" y="2074397"/>
            <a:ext cx="5720920" cy="890737"/>
          </a:xfrm>
          <a:prstGeom prst="rect">
            <a:avLst/>
          </a:prstGeom>
        </p:spPr>
      </p:pic>
      <p:pic>
        <p:nvPicPr>
          <p:cNvPr id="8" name="Picture 7"/>
          <p:cNvPicPr>
            <a:picLocks noChangeAspect="1"/>
          </p:cNvPicPr>
          <p:nvPr/>
        </p:nvPicPr>
        <p:blipFill>
          <a:blip r:embed="rId5"/>
          <a:stretch>
            <a:fillRect/>
          </a:stretch>
        </p:blipFill>
        <p:spPr>
          <a:xfrm>
            <a:off x="2889473" y="3198660"/>
            <a:ext cx="3118365" cy="723271"/>
          </a:xfrm>
          <a:prstGeom prst="rect">
            <a:avLst/>
          </a:prstGeom>
        </p:spPr>
      </p:pic>
      <p:pic>
        <p:nvPicPr>
          <p:cNvPr id="9" name="Picture 8"/>
          <p:cNvPicPr>
            <a:picLocks noChangeAspect="1"/>
          </p:cNvPicPr>
          <p:nvPr/>
        </p:nvPicPr>
        <p:blipFill>
          <a:blip r:embed="rId6"/>
          <a:stretch>
            <a:fillRect/>
          </a:stretch>
        </p:blipFill>
        <p:spPr>
          <a:xfrm>
            <a:off x="1178193" y="3995055"/>
            <a:ext cx="6540923" cy="819495"/>
          </a:xfrm>
          <a:prstGeom prst="rect">
            <a:avLst/>
          </a:prstGeom>
        </p:spPr>
      </p:pic>
    </p:spTree>
    <p:extLst>
      <p:ext uri="{BB962C8B-B14F-4D97-AF65-F5344CB8AC3E}">
        <p14:creationId xmlns:p14="http://schemas.microsoft.com/office/powerpoint/2010/main" val="28385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532394" y="927908"/>
            <a:ext cx="8166990" cy="3329505"/>
          </a:xfrm>
        </p:spPr>
        <p:txBody>
          <a:body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Unresolved external or undefined reference:</a:t>
            </a:r>
            <a:endParaRPr lang="en-US" sz="1400" b="0" dirty="0" smtClean="0">
              <a:solidFill>
                <a:schemeClr val="tx1"/>
              </a:solidFill>
            </a:endParaRPr>
          </a:p>
          <a:p>
            <a:pPr algn="l"/>
            <a:endParaRPr lang="en-US" sz="1400" b="0" dirty="0">
              <a:solidFill>
                <a:schemeClr val="tx1"/>
              </a:solidFill>
            </a:endParaRPr>
          </a:p>
        </p:txBody>
      </p:sp>
      <p:pic>
        <p:nvPicPr>
          <p:cNvPr id="2" name="Picture 1"/>
          <p:cNvPicPr>
            <a:picLocks noChangeAspect="1"/>
          </p:cNvPicPr>
          <p:nvPr/>
        </p:nvPicPr>
        <p:blipFill>
          <a:blip r:embed="rId3"/>
          <a:stretch>
            <a:fillRect/>
          </a:stretch>
        </p:blipFill>
        <p:spPr>
          <a:xfrm>
            <a:off x="2880312" y="1932265"/>
            <a:ext cx="3463569" cy="801752"/>
          </a:xfrm>
          <a:prstGeom prst="rect">
            <a:avLst/>
          </a:prstGeom>
        </p:spPr>
      </p:pic>
      <p:pic>
        <p:nvPicPr>
          <p:cNvPr id="6" name="Picture 5"/>
          <p:cNvPicPr>
            <a:picLocks noChangeAspect="1"/>
          </p:cNvPicPr>
          <p:nvPr/>
        </p:nvPicPr>
        <p:blipFill>
          <a:blip r:embed="rId4"/>
          <a:stretch>
            <a:fillRect/>
          </a:stretch>
        </p:blipFill>
        <p:spPr>
          <a:xfrm>
            <a:off x="376045" y="3106109"/>
            <a:ext cx="8472101" cy="885145"/>
          </a:xfrm>
          <a:prstGeom prst="rect">
            <a:avLst/>
          </a:prstGeom>
        </p:spPr>
      </p:pic>
    </p:spTree>
    <p:extLst>
      <p:ext uri="{BB962C8B-B14F-4D97-AF65-F5344CB8AC3E}">
        <p14:creationId xmlns:p14="http://schemas.microsoft.com/office/powerpoint/2010/main" val="67369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3"/>
          <p:cNvSpPr txBox="1">
            <a:spLocks/>
          </p:cNvSpPr>
          <p:nvPr/>
        </p:nvSpPr>
        <p:spPr>
          <a:xfrm>
            <a:off x="269875" y="740227"/>
            <a:ext cx="7178040" cy="377373"/>
          </a:xfrm>
          <a:prstGeom prst="rect">
            <a:avLst/>
          </a:prstGeom>
        </p:spPr>
        <p:txBody>
          <a:bodyPr/>
          <a:lstStyle>
            <a:lvl1pPr marL="0" indent="0" algn="l" defTabSz="457189" rtl="0" eaLnBrk="1" latinLnBrk="0" hangingPunct="1">
              <a:lnSpc>
                <a:spcPct val="70000"/>
              </a:lnSpc>
              <a:spcBef>
                <a:spcPts val="0"/>
              </a:spcBef>
              <a:buFont typeface="Arial"/>
              <a:buNone/>
              <a:defRPr lang="en-US" sz="2400" b="1" strike="noStrike" kern="1200" cap="all" spc="0" baseline="0">
                <a:solidFill>
                  <a:schemeClr val="bg1"/>
                </a:solidFill>
                <a:latin typeface="Gill Sans MT" panose="020B0502020104020203" pitchFamily="34" charset="0"/>
                <a:ea typeface="+mn-ea"/>
                <a:cs typeface="Arial"/>
              </a:defRPr>
            </a:lvl1pPr>
          </a:lstStyle>
          <a:p>
            <a:endParaRPr lang="en-US" dirty="0"/>
          </a:p>
        </p:txBody>
      </p:sp>
      <p:sp>
        <p:nvSpPr>
          <p:cNvPr id="79" name="Text Placeholder 2"/>
          <p:cNvSpPr txBox="1">
            <a:spLocks/>
          </p:cNvSpPr>
          <p:nvPr/>
        </p:nvSpPr>
        <p:spPr>
          <a:xfrm>
            <a:off x="269875" y="331867"/>
            <a:ext cx="7178040" cy="509905"/>
          </a:xfrm>
          <a:prstGeom prst="rect">
            <a:avLst/>
          </a:prstGeom>
        </p:spPr>
        <p:txBody>
          <a:bodyPr vert="horz" lIns="91438" tIns="45719" rIns="91438" bIns="45719" rtlCol="0" anchor="ctr"/>
          <a:lstStyle>
            <a:defPPr>
              <a:defRPr lang="en-US"/>
            </a:defPPr>
            <a:lvl1pPr marL="0" algn="r" defTabSz="457189" rtl="0" eaLnBrk="1" latinLnBrk="0" hangingPunct="1">
              <a:defRPr sz="900" kern="1200">
                <a:solidFill>
                  <a:schemeClr val="tx1">
                    <a:tint val="75000"/>
                  </a:schemeClr>
                </a:solidFill>
                <a:latin typeface="Gill Sans MT" panose="020B0502020104020203" pitchFamily="34" charset="0"/>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algn="l">
              <a:lnSpc>
                <a:spcPct val="85000"/>
              </a:lnSpc>
              <a:spcBef>
                <a:spcPts val="1200"/>
              </a:spcBef>
              <a:buClr>
                <a:srgbClr val="0073AE"/>
              </a:buClr>
            </a:pPr>
            <a:r>
              <a:rPr lang="en-US" sz="2200" b="1" cap="all" dirty="0" smtClean="0">
                <a:solidFill>
                  <a:srgbClr val="30C8FE"/>
                </a:solidFill>
                <a:cs typeface="Arial"/>
              </a:rPr>
              <a:t>Common </a:t>
            </a:r>
            <a:r>
              <a:rPr lang="en-US" sz="2200" b="1" cap="all" dirty="0" err="1" smtClean="0">
                <a:solidFill>
                  <a:srgbClr val="30C8FE"/>
                </a:solidFill>
                <a:cs typeface="Arial"/>
              </a:rPr>
              <a:t>c++</a:t>
            </a:r>
            <a:r>
              <a:rPr lang="en-US" sz="2200" b="1" cap="all" dirty="0" smtClean="0">
                <a:solidFill>
                  <a:srgbClr val="30C8FE"/>
                </a:solidFill>
                <a:cs typeface="Arial"/>
              </a:rPr>
              <a:t> build issues</a:t>
            </a:r>
            <a:endParaRPr lang="en-US" sz="2200" b="1" cap="all" dirty="0">
              <a:solidFill>
                <a:srgbClr val="30C8FE"/>
              </a:solidFill>
              <a:cs typeface="Arial"/>
            </a:endParaRPr>
          </a:p>
        </p:txBody>
      </p:sp>
      <p:sp>
        <p:nvSpPr>
          <p:cNvPr id="4" name="Title 3">
            <a:extLst>
              <a:ext uri="{FF2B5EF4-FFF2-40B4-BE49-F238E27FC236}">
                <a16:creationId xmlns:a16="http://schemas.microsoft.com/office/drawing/2014/main" id="{8FA3C2D5-ADFB-4BC3-81CC-DD9F73E05E43}"/>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713A8631-5E0F-4D57-A094-AC4A973368A0}"/>
              </a:ext>
            </a:extLst>
          </p:cNvPr>
          <p:cNvSpPr>
            <a:spLocks noGrp="1"/>
          </p:cNvSpPr>
          <p:nvPr>
            <p:ph type="subTitle" idx="1"/>
          </p:nvPr>
        </p:nvSpPr>
        <p:spPr>
          <a:xfrm>
            <a:off x="532396" y="1351677"/>
            <a:ext cx="8166990" cy="3329505"/>
          </a:xfrm>
        </p:spPr>
        <p:txBody>
          <a:bodyPr/>
          <a:lstStyle/>
          <a:p>
            <a:pPr marL="285750" indent="-285750" algn="l">
              <a:buFont typeface="Arial" panose="020B0604020202020204" pitchFamily="34" charset="0"/>
              <a:buChar char="•"/>
            </a:pPr>
            <a:endParaRPr lang="en-US" sz="1400" b="0"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Forget to build the “*.</a:t>
            </a:r>
            <a:r>
              <a:rPr lang="en-US" sz="1400" b="0" dirty="0" err="1" smtClean="0">
                <a:solidFill>
                  <a:schemeClr val="tx1"/>
                </a:solidFill>
              </a:rPr>
              <a:t>cpp</a:t>
            </a:r>
            <a:r>
              <a:rPr lang="en-US" sz="1400" b="0" dirty="0" smtClean="0">
                <a:solidFill>
                  <a:schemeClr val="tx1"/>
                </a:solidFill>
              </a:rPr>
              <a:t>” file:</a:t>
            </a:r>
            <a:endParaRPr lang="en-US" sz="1400" b="0" dirty="0" smtClean="0">
              <a:solidFill>
                <a:schemeClr val="tx1"/>
              </a:solidFill>
            </a:endParaRPr>
          </a:p>
          <a:p>
            <a:pPr algn="l"/>
            <a:endParaRPr lang="en-US" sz="1400" b="0" dirty="0">
              <a:solidFill>
                <a:schemeClr val="tx1"/>
              </a:solidFill>
            </a:endParaRPr>
          </a:p>
        </p:txBody>
      </p:sp>
      <p:pic>
        <p:nvPicPr>
          <p:cNvPr id="8" name="Picture 7"/>
          <p:cNvPicPr>
            <a:picLocks noChangeAspect="1"/>
          </p:cNvPicPr>
          <p:nvPr/>
        </p:nvPicPr>
        <p:blipFill>
          <a:blip r:embed="rId3"/>
          <a:stretch>
            <a:fillRect/>
          </a:stretch>
        </p:blipFill>
        <p:spPr>
          <a:xfrm>
            <a:off x="160532" y="2369954"/>
            <a:ext cx="8899161" cy="1240607"/>
          </a:xfrm>
          <a:prstGeom prst="rect">
            <a:avLst/>
          </a:prstGeom>
        </p:spPr>
      </p:pic>
    </p:spTree>
    <p:extLst>
      <p:ext uri="{BB962C8B-B14F-4D97-AF65-F5344CB8AC3E}">
        <p14:creationId xmlns:p14="http://schemas.microsoft.com/office/powerpoint/2010/main" val="3509462685"/>
      </p:ext>
    </p:extLst>
  </p:cSld>
  <p:clrMapOvr>
    <a:masterClrMapping/>
  </p:clrMapOvr>
</p:sld>
</file>

<file path=ppt/theme/theme1.xml><?xml version="1.0" encoding="utf-8"?>
<a:theme xmlns:a="http://schemas.openxmlformats.org/drawingml/2006/main" name="small swoosh - no verlap">
  <a:themeElements>
    <a:clrScheme name="Custom 28">
      <a:dk1>
        <a:sysClr val="windowText" lastClr="000000"/>
      </a:dk1>
      <a:lt1>
        <a:sysClr val="window" lastClr="FFFFFF"/>
      </a:lt1>
      <a:dk2>
        <a:srgbClr val="014C76"/>
      </a:dk2>
      <a:lt2>
        <a:srgbClr val="8EB4E3"/>
      </a:lt2>
      <a:accent1>
        <a:srgbClr val="4F81BD"/>
      </a:accent1>
      <a:accent2>
        <a:srgbClr val="00A8E3"/>
      </a:accent2>
      <a:accent3>
        <a:srgbClr val="10253F"/>
      </a:accent3>
      <a:accent4>
        <a:srgbClr val="B7DEE8"/>
      </a:accent4>
      <a:accent5>
        <a:srgbClr val="31859C"/>
      </a:accent5>
      <a:accent6>
        <a:srgbClr val="FF6600"/>
      </a:accent6>
      <a:hlink>
        <a:srgbClr val="00B050"/>
      </a:hlink>
      <a:folHlink>
        <a:srgbClr val="8EB4E3"/>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827E6972E527429802418373950109" ma:contentTypeVersion="1" ma:contentTypeDescription="Create a new document." ma:contentTypeScope="" ma:versionID="3a193f631b8426a22ad7476c3a698751">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F7CE89-240D-405D-A12D-C95B54F43B60}">
  <ds:schemaRefs>
    <ds:schemaRef ds:uri="http://schemas.microsoft.com/sharepoint/v3"/>
    <ds:schemaRef ds:uri="http://purl.org/dc/dcmitype/"/>
    <ds:schemaRef ds:uri="http://schemas.microsoft.com/office/infopath/2007/PartnerControls"/>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70D58A2-FE7A-4158-9538-06C6310A6DDA}">
  <ds:schemaRefs>
    <ds:schemaRef ds:uri="http://schemas.microsoft.com/sharepoint/v3/contenttype/forms"/>
  </ds:schemaRefs>
</ds:datastoreItem>
</file>

<file path=customXml/itemProps3.xml><?xml version="1.0" encoding="utf-8"?>
<ds:datastoreItem xmlns:ds="http://schemas.openxmlformats.org/officeDocument/2006/customXml" ds:itemID="{88CFB444-1603-4F6D-A099-8D564D990B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7408</TotalTime>
  <Words>271</Words>
  <Application>Microsoft Office PowerPoint</Application>
  <PresentationFormat>On-screen Show (16:9)</PresentationFormat>
  <Paragraphs>66</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Gill Sans MT</vt:lpstr>
      <vt:lpstr>Tahoma</vt:lpstr>
      <vt:lpstr>small swoosh - no verlap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ANALYST DAY</dc:title>
  <dc:creator>Rupesh Vetha</dc:creator>
  <cp:lastModifiedBy>Toader, Andrei</cp:lastModifiedBy>
  <cp:revision>3232</cp:revision>
  <cp:lastPrinted>2013-08-12T18:00:33Z</cp:lastPrinted>
  <dcterms:created xsi:type="dcterms:W3CDTF">2014-10-02T15:43:54Z</dcterms:created>
  <dcterms:modified xsi:type="dcterms:W3CDTF">2018-11-23T12:41:44Z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0x01010090827E6972E527429802418373950109</vt:lpwstr>
  </property>
</Properties>
</file>