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2" r:id="rId4"/>
  </p:sldMasterIdLst>
  <p:notesMasterIdLst>
    <p:notesMasterId r:id="rId22"/>
  </p:notesMasterIdLst>
  <p:handoutMasterIdLst>
    <p:handoutMasterId r:id="rId23"/>
  </p:handoutMasterIdLst>
  <p:sldIdLst>
    <p:sldId id="303" r:id="rId5"/>
    <p:sldId id="321" r:id="rId6"/>
    <p:sldId id="322" r:id="rId7"/>
    <p:sldId id="323" r:id="rId8"/>
    <p:sldId id="327" r:id="rId9"/>
    <p:sldId id="328" r:id="rId10"/>
    <p:sldId id="329" r:id="rId11"/>
    <p:sldId id="330" r:id="rId12"/>
    <p:sldId id="325" r:id="rId13"/>
    <p:sldId id="331" r:id="rId14"/>
    <p:sldId id="332" r:id="rId15"/>
    <p:sldId id="333" r:id="rId16"/>
    <p:sldId id="334" r:id="rId17"/>
    <p:sldId id="335" r:id="rId18"/>
    <p:sldId id="336" r:id="rId19"/>
    <p:sldId id="326" r:id="rId20"/>
    <p:sldId id="304" r:id="rId21"/>
  </p:sldIdLst>
  <p:sldSz cx="9144000" cy="5143500" type="screen16x9"/>
  <p:notesSz cx="6858000" cy="92964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964" userDrawn="1">
          <p15:clr>
            <a:srgbClr val="A4A3A4"/>
          </p15:clr>
        </p15:guide>
        <p15:guide id="4" orient="horz" pos="2148" userDrawn="1">
          <p15:clr>
            <a:srgbClr val="A4A3A4"/>
          </p15:clr>
        </p15:guide>
        <p15:guide id="5" orient="horz" pos="2028" userDrawn="1">
          <p15:clr>
            <a:srgbClr val="A4A3A4"/>
          </p15:clr>
        </p15:guide>
        <p15:guide id="6" orient="horz" userDrawn="1">
          <p15:clr>
            <a:srgbClr val="A4A3A4"/>
          </p15:clr>
        </p15:guide>
        <p15:guide id="7" pos="2928" userDrawn="1">
          <p15:clr>
            <a:srgbClr val="A4A3A4"/>
          </p15:clr>
        </p15:guide>
        <p15:guide id="15" orient="horz" pos="2292" userDrawn="1">
          <p15:clr>
            <a:srgbClr val="A4A3A4"/>
          </p15:clr>
        </p15:guide>
        <p15:guide id="18" orient="horz" pos="2532" userDrawn="1">
          <p15:clr>
            <a:srgbClr val="A4A3A4"/>
          </p15:clr>
        </p15:guide>
        <p15:guide id="23" orient="horz" pos="1884" userDrawn="1">
          <p15:clr>
            <a:srgbClr val="A4A3A4"/>
          </p15:clr>
        </p15:guide>
        <p15:guide id="25" orient="horz" pos="840" userDrawn="1">
          <p15:clr>
            <a:srgbClr val="A4A3A4"/>
          </p15:clr>
        </p15:guide>
        <p15:guide id="26" orient="horz" pos="348" userDrawn="1">
          <p15:clr>
            <a:srgbClr val="A4A3A4"/>
          </p15:clr>
        </p15:guide>
        <p15:guide id="32" pos="4656" userDrawn="1">
          <p15:clr>
            <a:srgbClr val="A4A3A4"/>
          </p15:clr>
        </p15:guide>
        <p15:guide id="33" pos="360" userDrawn="1">
          <p15:clr>
            <a:srgbClr val="A4A3A4"/>
          </p15:clr>
        </p15:guide>
        <p15:guide id="34" pos="3720" userDrawn="1">
          <p15:clr>
            <a:srgbClr val="A4A3A4"/>
          </p15:clr>
        </p15:guide>
        <p15:guide id="37" orient="horz" pos="2844" userDrawn="1">
          <p15:clr>
            <a:srgbClr val="A4A3A4"/>
          </p15:clr>
        </p15:guide>
        <p15:guide id="38" orient="horz" pos="2892" userDrawn="1">
          <p15:clr>
            <a:srgbClr val="A4A3A4"/>
          </p15:clr>
        </p15:guide>
        <p15:guide id="39" orient="horz" pos="3156" userDrawn="1">
          <p15:clr>
            <a:srgbClr val="A4A3A4"/>
          </p15:clr>
        </p15:guide>
        <p15:guide id="41" orient="horz" pos="1404" userDrawn="1">
          <p15:clr>
            <a:srgbClr val="A4A3A4"/>
          </p15:clr>
        </p15:guide>
        <p15:guide id="43" orient="horz" pos="3240" userDrawn="1">
          <p15:clr>
            <a:srgbClr val="A4A3A4"/>
          </p15:clr>
        </p15:guide>
        <p15:guide id="46" orient="horz" pos="252" userDrawn="1">
          <p15:clr>
            <a:srgbClr val="A4A3A4"/>
          </p15:clr>
        </p15:guide>
        <p15:guide id="47" orient="horz" pos="516" userDrawn="1">
          <p15:clr>
            <a:srgbClr val="A4A3A4"/>
          </p15:clr>
        </p15:guide>
        <p15:guide id="48" orient="horz" pos="1116" userDrawn="1">
          <p15:clr>
            <a:srgbClr val="A4A3A4"/>
          </p15:clr>
        </p15:guide>
        <p15:guide id="52" pos="1944" userDrawn="1">
          <p15:clr>
            <a:srgbClr val="A4A3A4"/>
          </p15:clr>
        </p15:guide>
        <p15:guide id="57" pos="2832" userDrawn="1">
          <p15:clr>
            <a:srgbClr val="A4A3A4"/>
          </p15:clr>
        </p15:guide>
        <p15:guide id="58" pos="1896" userDrawn="1">
          <p15:clr>
            <a:srgbClr val="A4A3A4"/>
          </p15:clr>
        </p15:guide>
        <p15:guide id="59" pos="199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515">
          <p15:clr>
            <a:srgbClr val="A4A3A4"/>
          </p15:clr>
        </p15:guide>
        <p15:guide id="3" pos="24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9D7"/>
    <a:srgbClr val="30C8FE"/>
    <a:srgbClr val="001E69"/>
    <a:srgbClr val="001D68"/>
    <a:srgbClr val="0073AE"/>
    <a:srgbClr val="3C0D59"/>
    <a:srgbClr val="389468"/>
    <a:srgbClr val="2EA4E3"/>
    <a:srgbClr val="004C76"/>
    <a:srgbClr val="80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2279" autoAdjust="0"/>
  </p:normalViewPr>
  <p:slideViewPr>
    <p:cSldViewPr snapToGrid="0">
      <p:cViewPr varScale="1">
        <p:scale>
          <a:sx n="140" d="100"/>
          <a:sy n="140" d="100"/>
        </p:scale>
        <p:origin x="756" y="84"/>
      </p:cViewPr>
      <p:guideLst>
        <p:guide orient="horz" pos="2964"/>
        <p:guide orient="horz" pos="2148"/>
        <p:guide orient="horz" pos="2028"/>
        <p:guide orient="horz"/>
        <p:guide pos="2928"/>
        <p:guide orient="horz" pos="2292"/>
        <p:guide orient="horz" pos="2532"/>
        <p:guide orient="horz" pos="1884"/>
        <p:guide orient="horz" pos="840"/>
        <p:guide orient="horz" pos="348"/>
        <p:guide pos="4656"/>
        <p:guide pos="360"/>
        <p:guide pos="3720"/>
        <p:guide orient="horz" pos="2844"/>
        <p:guide orient="horz" pos="2892"/>
        <p:guide orient="horz" pos="3156"/>
        <p:guide orient="horz" pos="1404"/>
        <p:guide orient="horz" pos="3240"/>
        <p:guide orient="horz" pos="252"/>
        <p:guide orient="horz" pos="516"/>
        <p:guide orient="horz" pos="1116"/>
        <p:guide pos="1944"/>
        <p:guide pos="2832"/>
        <p:guide pos="1896"/>
        <p:guide pos="1992"/>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0"/>
    </p:cViewPr>
  </p:sorterViewPr>
  <p:notesViewPr>
    <p:cSldViewPr snapToGrid="0">
      <p:cViewPr>
        <p:scale>
          <a:sx n="125" d="100"/>
          <a:sy n="125" d="100"/>
        </p:scale>
        <p:origin x="-2400" y="-80"/>
      </p:cViewPr>
      <p:guideLst>
        <p:guide orient="horz" pos="2928"/>
        <p:guide pos="2515"/>
        <p:guide pos="24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1440" tIns="45720" rIns="91440" bIns="45720" rtlCol="0"/>
          <a:lstStyle>
            <a:lvl1pPr algn="l">
              <a:defRPr sz="1200"/>
            </a:lvl1pPr>
          </a:lstStyle>
          <a:p>
            <a:endParaRPr lang="en-US" dirty="0">
              <a:latin typeface="Gill Sans MT" panose="020B0502020104020203" pitchFamily="34" charset="0"/>
              <a:cs typeface="Arial"/>
            </a:endParaRPr>
          </a:p>
        </p:txBody>
      </p:sp>
      <p:sp>
        <p:nvSpPr>
          <p:cNvPr id="3" name="Date Placeholder 2"/>
          <p:cNvSpPr>
            <a:spLocks noGrp="1"/>
          </p:cNvSpPr>
          <p:nvPr>
            <p:ph type="dt" sz="quarter" idx="1"/>
          </p:nvPr>
        </p:nvSpPr>
        <p:spPr>
          <a:xfrm>
            <a:off x="3884614" y="0"/>
            <a:ext cx="2971800" cy="464820"/>
          </a:xfrm>
          <a:prstGeom prst="rect">
            <a:avLst/>
          </a:prstGeom>
        </p:spPr>
        <p:txBody>
          <a:bodyPr vert="horz" lIns="91440" tIns="45720" rIns="91440" bIns="45720" rtlCol="0"/>
          <a:lstStyle>
            <a:lvl1pPr algn="r">
              <a:defRPr sz="1200"/>
            </a:lvl1pPr>
          </a:lstStyle>
          <a:p>
            <a:fld id="{46D85E27-8A3A-4936-89E2-9C107D788CF4}" type="datetime1">
              <a:rPr lang="en-US" smtClean="0">
                <a:latin typeface="Gill Sans MT" panose="020B0502020104020203" pitchFamily="34" charset="0"/>
                <a:cs typeface="Arial"/>
              </a:rPr>
              <a:t>4/18/2019</a:t>
            </a:fld>
            <a:endParaRPr lang="en-US" dirty="0">
              <a:latin typeface="Gill Sans MT" panose="020B0502020104020203" pitchFamily="34" charset="0"/>
              <a:cs typeface="Arial"/>
            </a:endParaRPr>
          </a:p>
        </p:txBody>
      </p:sp>
      <p:sp>
        <p:nvSpPr>
          <p:cNvPr id="4" name="Footer Placeholder 3"/>
          <p:cNvSpPr>
            <a:spLocks noGrp="1"/>
          </p:cNvSpPr>
          <p:nvPr>
            <p:ph type="ftr" sz="quarter" idx="2"/>
          </p:nvPr>
        </p:nvSpPr>
        <p:spPr>
          <a:xfrm>
            <a:off x="1" y="8829967"/>
            <a:ext cx="2971800" cy="464820"/>
          </a:xfrm>
          <a:prstGeom prst="rect">
            <a:avLst/>
          </a:prstGeom>
        </p:spPr>
        <p:txBody>
          <a:bodyPr vert="horz" lIns="91440" tIns="45720" rIns="91440" bIns="45720" rtlCol="0" anchor="b"/>
          <a:lstStyle>
            <a:lvl1pPr algn="l">
              <a:defRPr sz="1200"/>
            </a:lvl1pPr>
          </a:lstStyle>
          <a:p>
            <a:endParaRPr lang="en-US" dirty="0">
              <a:latin typeface="Gill Sans MT" panose="020B0502020104020203" pitchFamily="34" charset="0"/>
              <a:cs typeface="Arial"/>
            </a:endParaRPr>
          </a:p>
        </p:txBody>
      </p:sp>
      <p:sp>
        <p:nvSpPr>
          <p:cNvPr id="5" name="Slide Number Placeholder 4"/>
          <p:cNvSpPr>
            <a:spLocks noGrp="1"/>
          </p:cNvSpPr>
          <p:nvPr>
            <p:ph type="sldNum" sz="quarter" idx="3"/>
          </p:nvPr>
        </p:nvSpPr>
        <p:spPr>
          <a:xfrm>
            <a:off x="3884614" y="8829967"/>
            <a:ext cx="2971800" cy="464820"/>
          </a:xfrm>
          <a:prstGeom prst="rect">
            <a:avLst/>
          </a:prstGeom>
        </p:spPr>
        <p:txBody>
          <a:bodyPr vert="horz" lIns="91440" tIns="45720" rIns="91440" bIns="45720" rtlCol="0" anchor="b"/>
          <a:lstStyle>
            <a:lvl1pPr algn="r">
              <a:defRPr sz="1200"/>
            </a:lvl1pPr>
          </a:lstStyle>
          <a:p>
            <a:fld id="{71809BD4-3963-A84A-8685-A2D1039E15F8}" type="slidenum">
              <a:rPr lang="en-US" smtClean="0">
                <a:latin typeface="Gill Sans MT" panose="020B0502020104020203" pitchFamily="34" charset="0"/>
                <a:cs typeface="Arial"/>
              </a:rPr>
              <a:pPr/>
              <a:t>‹#›</a:t>
            </a:fld>
            <a:endParaRPr lang="en-US" dirty="0">
              <a:latin typeface="Gill Sans MT" panose="020B0502020104020203" pitchFamily="34" charset="0"/>
              <a:cs typeface="Arial"/>
            </a:endParaRPr>
          </a:p>
        </p:txBody>
      </p:sp>
    </p:spTree>
    <p:extLst>
      <p:ext uri="{BB962C8B-B14F-4D97-AF65-F5344CB8AC3E}">
        <p14:creationId xmlns:p14="http://schemas.microsoft.com/office/powerpoint/2010/main" val="404089636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587" y="0"/>
            <a:ext cx="2971800" cy="464820"/>
          </a:xfrm>
          <a:prstGeom prst="rect">
            <a:avLst/>
          </a:prstGeom>
        </p:spPr>
        <p:txBody>
          <a:bodyPr vert="horz" lIns="91440" tIns="45720" rIns="91440" bIns="45720" rtlCol="0"/>
          <a:lstStyle>
            <a:lvl1pPr algn="l">
              <a:defRPr sz="1200">
                <a:latin typeface="Gill Sans MT" panose="020B0502020104020203" pitchFamily="34" charset="0"/>
              </a:defRPr>
            </a:lvl1pPr>
          </a:lstStyle>
          <a:p>
            <a:endParaRPr lang="en-US" dirty="0"/>
          </a:p>
        </p:txBody>
      </p:sp>
      <p:sp>
        <p:nvSpPr>
          <p:cNvPr id="3" name="Date Placeholder 2"/>
          <p:cNvSpPr>
            <a:spLocks noGrp="1"/>
          </p:cNvSpPr>
          <p:nvPr>
            <p:ph type="dt" idx="1"/>
          </p:nvPr>
        </p:nvSpPr>
        <p:spPr>
          <a:xfrm>
            <a:off x="3886200" y="0"/>
            <a:ext cx="2971800" cy="464820"/>
          </a:xfrm>
          <a:prstGeom prst="rect">
            <a:avLst/>
          </a:prstGeom>
        </p:spPr>
        <p:txBody>
          <a:bodyPr vert="horz" lIns="91440" tIns="45720" rIns="91440" bIns="45720" rtlCol="0"/>
          <a:lstStyle>
            <a:lvl1pPr algn="r">
              <a:defRPr sz="1200">
                <a:latin typeface="Gill Sans MT" panose="020B0502020104020203" pitchFamily="34" charset="0"/>
              </a:defRPr>
            </a:lvl1pPr>
          </a:lstStyle>
          <a:p>
            <a:fld id="{26236B04-2FA1-469F-877A-966E7325244D}" type="datetime1">
              <a:rPr lang="en-US" smtClean="0"/>
              <a:t>4/18/2019</a:t>
            </a:fld>
            <a:endParaRPr lang="en-US" dirty="0"/>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1" y="4415790"/>
            <a:ext cx="5486400" cy="418338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29967"/>
            <a:ext cx="2971800" cy="464820"/>
          </a:xfrm>
          <a:prstGeom prst="rect">
            <a:avLst/>
          </a:prstGeom>
        </p:spPr>
        <p:txBody>
          <a:bodyPr vert="horz" lIns="91440" tIns="45720" rIns="91440" bIns="45720" rtlCol="0" anchor="b"/>
          <a:lstStyle>
            <a:lvl1pPr algn="l">
              <a:defRPr sz="1200">
                <a:latin typeface="Gill Sans MT" panose="020B0502020104020203" pitchFamily="34" charset="0"/>
              </a:defRPr>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1440" tIns="45720" rIns="91440" bIns="45720" rtlCol="0" anchor="b"/>
          <a:lstStyle>
            <a:lvl1pPr algn="r">
              <a:defRPr sz="1200">
                <a:latin typeface="Gill Sans MT" panose="020B0502020104020203" pitchFamily="34" charset="0"/>
              </a:defRPr>
            </a:lvl1pPr>
          </a:lstStyle>
          <a:p>
            <a:fld id="{1FF452F4-6318-A145-A06A-D18806542E61}" type="slidenum">
              <a:rPr lang="en-US" smtClean="0"/>
              <a:pPr/>
              <a:t>‹#›</a:t>
            </a:fld>
            <a:endParaRPr lang="en-US" dirty="0"/>
          </a:p>
        </p:txBody>
      </p:sp>
    </p:spTree>
    <p:extLst>
      <p:ext uri="{BB962C8B-B14F-4D97-AF65-F5344CB8AC3E}">
        <p14:creationId xmlns:p14="http://schemas.microsoft.com/office/powerpoint/2010/main" val="1470578495"/>
      </p:ext>
    </p:extLst>
  </p:cSld>
  <p:clrMap bg1="lt1" tx1="dk1" bg2="lt2" tx2="dk2" accent1="accent1" accent2="accent2" accent3="accent3" accent4="accent4" accent5="accent5" accent6="accent6" hlink="hlink" folHlink="folHlink"/>
  <p:hf hdr="0" ftr="0"/>
  <p:notesStyle>
    <a:lvl1pPr marL="0" algn="l" defTabSz="457189" rtl="0" eaLnBrk="1" latinLnBrk="0" hangingPunct="1">
      <a:defRPr sz="1200" kern="1200">
        <a:solidFill>
          <a:schemeClr val="tx1"/>
        </a:solidFill>
        <a:latin typeface="Gill Sans MT" panose="020B0502020104020203" pitchFamily="34" charset="0"/>
        <a:ea typeface="+mn-ea"/>
        <a:cs typeface="+mn-cs"/>
      </a:defRPr>
    </a:lvl1pPr>
    <a:lvl2pPr marL="457189" algn="l" defTabSz="457189" rtl="0" eaLnBrk="1" latinLnBrk="0" hangingPunct="1">
      <a:defRPr sz="1200" kern="1200">
        <a:solidFill>
          <a:schemeClr val="tx1"/>
        </a:solidFill>
        <a:latin typeface="Gill Sans MT" panose="020B0502020104020203" pitchFamily="34" charset="0"/>
        <a:ea typeface="+mn-ea"/>
        <a:cs typeface="+mn-cs"/>
      </a:defRPr>
    </a:lvl2pPr>
    <a:lvl3pPr marL="914378" algn="l" defTabSz="457189" rtl="0" eaLnBrk="1" latinLnBrk="0" hangingPunct="1">
      <a:defRPr sz="1200" kern="1200">
        <a:solidFill>
          <a:schemeClr val="tx1"/>
        </a:solidFill>
        <a:latin typeface="Gill Sans MT" panose="020B0502020104020203" pitchFamily="34" charset="0"/>
        <a:ea typeface="+mn-ea"/>
        <a:cs typeface="+mn-cs"/>
      </a:defRPr>
    </a:lvl3pPr>
    <a:lvl4pPr marL="1371566" algn="l" defTabSz="457189" rtl="0" eaLnBrk="1" latinLnBrk="0" hangingPunct="1">
      <a:defRPr sz="1200" kern="1200">
        <a:solidFill>
          <a:schemeClr val="tx1"/>
        </a:solidFill>
        <a:latin typeface="Gill Sans MT" panose="020B0502020104020203" pitchFamily="34" charset="0"/>
        <a:ea typeface="+mn-ea"/>
        <a:cs typeface="+mn-cs"/>
      </a:defRPr>
    </a:lvl4pPr>
    <a:lvl5pPr marL="1828754" algn="l" defTabSz="457189" rtl="0" eaLnBrk="1" latinLnBrk="0" hangingPunct="1">
      <a:defRPr sz="1200" kern="1200">
        <a:solidFill>
          <a:schemeClr val="tx1"/>
        </a:solidFill>
        <a:latin typeface="Gill Sans MT" panose="020B0502020104020203" pitchFamily="34" charset="0"/>
        <a:ea typeface="+mn-ea"/>
        <a:cs typeface="+mn-cs"/>
      </a:defRPr>
    </a:lvl5pPr>
    <a:lvl6pPr marL="2285943" algn="l" defTabSz="457189" rtl="0" eaLnBrk="1" latinLnBrk="0" hangingPunct="1">
      <a:defRPr sz="1200" kern="1200">
        <a:solidFill>
          <a:schemeClr val="tx1"/>
        </a:solidFill>
        <a:latin typeface="+mn-lt"/>
        <a:ea typeface="+mn-ea"/>
        <a:cs typeface="+mn-cs"/>
      </a:defRPr>
    </a:lvl6pPr>
    <a:lvl7pPr marL="2743132" algn="l" defTabSz="457189" rtl="0" eaLnBrk="1" latinLnBrk="0" hangingPunct="1">
      <a:defRPr sz="1200" kern="1200">
        <a:solidFill>
          <a:schemeClr val="tx1"/>
        </a:solidFill>
        <a:latin typeface="+mn-lt"/>
        <a:ea typeface="+mn-ea"/>
        <a:cs typeface="+mn-cs"/>
      </a:defRPr>
    </a:lvl7pPr>
    <a:lvl8pPr marL="3200320" algn="l" defTabSz="457189" rtl="0" eaLnBrk="1" latinLnBrk="0" hangingPunct="1">
      <a:defRPr sz="1200" kern="1200">
        <a:solidFill>
          <a:schemeClr val="tx1"/>
        </a:solidFill>
        <a:latin typeface="+mn-lt"/>
        <a:ea typeface="+mn-ea"/>
        <a:cs typeface="+mn-cs"/>
      </a:defRPr>
    </a:lvl8pPr>
    <a:lvl9pPr marL="3657509" algn="l" defTabSz="4571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2</a:t>
            </a:fld>
            <a:endParaRPr lang="en-US" dirty="0"/>
          </a:p>
        </p:txBody>
      </p:sp>
      <p:sp>
        <p:nvSpPr>
          <p:cNvPr id="5" name="Date Placeholder 4"/>
          <p:cNvSpPr>
            <a:spLocks noGrp="1"/>
          </p:cNvSpPr>
          <p:nvPr>
            <p:ph type="dt" idx="11"/>
          </p:nvPr>
        </p:nvSpPr>
        <p:spPr/>
        <p:txBody>
          <a:bodyPr/>
          <a:lstStyle/>
          <a:p>
            <a:fld id="{0E7E36FA-C188-42A1-BA6B-0A598F9DD350}" type="datetime1">
              <a:rPr lang="en-US" smtClean="0"/>
              <a:t>4/18/2019</a:t>
            </a:fld>
            <a:endParaRPr lang="en-US" dirty="0"/>
          </a:p>
        </p:txBody>
      </p:sp>
    </p:spTree>
    <p:extLst>
      <p:ext uri="{BB962C8B-B14F-4D97-AF65-F5344CB8AC3E}">
        <p14:creationId xmlns:p14="http://schemas.microsoft.com/office/powerpoint/2010/main" val="20377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11</a:t>
            </a:fld>
            <a:endParaRPr lang="en-US" dirty="0"/>
          </a:p>
        </p:txBody>
      </p:sp>
      <p:sp>
        <p:nvSpPr>
          <p:cNvPr id="5" name="Date Placeholder 4"/>
          <p:cNvSpPr>
            <a:spLocks noGrp="1"/>
          </p:cNvSpPr>
          <p:nvPr>
            <p:ph type="dt" idx="11"/>
          </p:nvPr>
        </p:nvSpPr>
        <p:spPr/>
        <p:txBody>
          <a:bodyPr/>
          <a:lstStyle/>
          <a:p>
            <a:fld id="{A5450559-4C59-4143-BA6C-F75AE2934E98}" type="datetime1">
              <a:rPr lang="en-US" smtClean="0"/>
              <a:t>4/18/2019</a:t>
            </a:fld>
            <a:endParaRPr lang="en-US" dirty="0"/>
          </a:p>
        </p:txBody>
      </p:sp>
    </p:spTree>
    <p:extLst>
      <p:ext uri="{BB962C8B-B14F-4D97-AF65-F5344CB8AC3E}">
        <p14:creationId xmlns:p14="http://schemas.microsoft.com/office/powerpoint/2010/main" val="332728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12</a:t>
            </a:fld>
            <a:endParaRPr lang="en-US" dirty="0"/>
          </a:p>
        </p:txBody>
      </p:sp>
      <p:sp>
        <p:nvSpPr>
          <p:cNvPr id="5" name="Date Placeholder 4"/>
          <p:cNvSpPr>
            <a:spLocks noGrp="1"/>
          </p:cNvSpPr>
          <p:nvPr>
            <p:ph type="dt" idx="11"/>
          </p:nvPr>
        </p:nvSpPr>
        <p:spPr/>
        <p:txBody>
          <a:bodyPr/>
          <a:lstStyle/>
          <a:p>
            <a:fld id="{A5450559-4C59-4143-BA6C-F75AE2934E98}" type="datetime1">
              <a:rPr lang="en-US" smtClean="0"/>
              <a:t>4/18/2019</a:t>
            </a:fld>
            <a:endParaRPr lang="en-US" dirty="0"/>
          </a:p>
        </p:txBody>
      </p:sp>
    </p:spTree>
    <p:extLst>
      <p:ext uri="{BB962C8B-B14F-4D97-AF65-F5344CB8AC3E}">
        <p14:creationId xmlns:p14="http://schemas.microsoft.com/office/powerpoint/2010/main" val="353321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13</a:t>
            </a:fld>
            <a:endParaRPr lang="en-US" dirty="0"/>
          </a:p>
        </p:txBody>
      </p:sp>
      <p:sp>
        <p:nvSpPr>
          <p:cNvPr id="5" name="Date Placeholder 4"/>
          <p:cNvSpPr>
            <a:spLocks noGrp="1"/>
          </p:cNvSpPr>
          <p:nvPr>
            <p:ph type="dt" idx="11"/>
          </p:nvPr>
        </p:nvSpPr>
        <p:spPr/>
        <p:txBody>
          <a:bodyPr/>
          <a:lstStyle/>
          <a:p>
            <a:fld id="{A5450559-4C59-4143-BA6C-F75AE2934E98}" type="datetime1">
              <a:rPr lang="en-US" smtClean="0"/>
              <a:t>4/18/2019</a:t>
            </a:fld>
            <a:endParaRPr lang="en-US" dirty="0"/>
          </a:p>
        </p:txBody>
      </p:sp>
    </p:spTree>
    <p:extLst>
      <p:ext uri="{BB962C8B-B14F-4D97-AF65-F5344CB8AC3E}">
        <p14:creationId xmlns:p14="http://schemas.microsoft.com/office/powerpoint/2010/main" val="355616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14</a:t>
            </a:fld>
            <a:endParaRPr lang="en-US" dirty="0"/>
          </a:p>
        </p:txBody>
      </p:sp>
      <p:sp>
        <p:nvSpPr>
          <p:cNvPr id="5" name="Date Placeholder 4"/>
          <p:cNvSpPr>
            <a:spLocks noGrp="1"/>
          </p:cNvSpPr>
          <p:nvPr>
            <p:ph type="dt" idx="11"/>
          </p:nvPr>
        </p:nvSpPr>
        <p:spPr/>
        <p:txBody>
          <a:bodyPr/>
          <a:lstStyle/>
          <a:p>
            <a:fld id="{A5450559-4C59-4143-BA6C-F75AE2934E98}" type="datetime1">
              <a:rPr lang="en-US" smtClean="0"/>
              <a:t>4/19/2019</a:t>
            </a:fld>
            <a:endParaRPr lang="en-US" dirty="0"/>
          </a:p>
        </p:txBody>
      </p:sp>
    </p:spTree>
    <p:extLst>
      <p:ext uri="{BB962C8B-B14F-4D97-AF65-F5344CB8AC3E}">
        <p14:creationId xmlns:p14="http://schemas.microsoft.com/office/powerpoint/2010/main" val="3328284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15</a:t>
            </a:fld>
            <a:endParaRPr lang="en-US" dirty="0"/>
          </a:p>
        </p:txBody>
      </p:sp>
      <p:sp>
        <p:nvSpPr>
          <p:cNvPr id="5" name="Date Placeholder 4"/>
          <p:cNvSpPr>
            <a:spLocks noGrp="1"/>
          </p:cNvSpPr>
          <p:nvPr>
            <p:ph type="dt" idx="11"/>
          </p:nvPr>
        </p:nvSpPr>
        <p:spPr/>
        <p:txBody>
          <a:bodyPr/>
          <a:lstStyle/>
          <a:p>
            <a:fld id="{A5450559-4C59-4143-BA6C-F75AE2934E98}" type="datetime1">
              <a:rPr lang="en-US" smtClean="0"/>
              <a:t>4/19/2019</a:t>
            </a:fld>
            <a:endParaRPr lang="en-US" dirty="0"/>
          </a:p>
        </p:txBody>
      </p:sp>
    </p:spTree>
    <p:extLst>
      <p:ext uri="{BB962C8B-B14F-4D97-AF65-F5344CB8AC3E}">
        <p14:creationId xmlns:p14="http://schemas.microsoft.com/office/powerpoint/2010/main" val="1808370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16</a:t>
            </a:fld>
            <a:endParaRPr lang="en-US" dirty="0"/>
          </a:p>
        </p:txBody>
      </p:sp>
      <p:sp>
        <p:nvSpPr>
          <p:cNvPr id="5" name="Date Placeholder 4"/>
          <p:cNvSpPr>
            <a:spLocks noGrp="1"/>
          </p:cNvSpPr>
          <p:nvPr>
            <p:ph type="dt" idx="11"/>
          </p:nvPr>
        </p:nvSpPr>
        <p:spPr/>
        <p:txBody>
          <a:bodyPr/>
          <a:lstStyle/>
          <a:p>
            <a:fld id="{C320ECDF-E453-40EC-B6C3-2C87F0BA7F69}" type="datetime1">
              <a:rPr lang="en-US" smtClean="0"/>
              <a:t>4/18/2019</a:t>
            </a:fld>
            <a:endParaRPr lang="en-US" dirty="0"/>
          </a:p>
        </p:txBody>
      </p:sp>
    </p:spTree>
    <p:extLst>
      <p:ext uri="{BB962C8B-B14F-4D97-AF65-F5344CB8AC3E}">
        <p14:creationId xmlns:p14="http://schemas.microsoft.com/office/powerpoint/2010/main" val="151518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3</a:t>
            </a:fld>
            <a:endParaRPr lang="en-US" dirty="0"/>
          </a:p>
        </p:txBody>
      </p:sp>
      <p:sp>
        <p:nvSpPr>
          <p:cNvPr id="5" name="Date Placeholder 4"/>
          <p:cNvSpPr>
            <a:spLocks noGrp="1"/>
          </p:cNvSpPr>
          <p:nvPr>
            <p:ph type="dt" idx="11"/>
          </p:nvPr>
        </p:nvSpPr>
        <p:spPr/>
        <p:txBody>
          <a:bodyPr/>
          <a:lstStyle/>
          <a:p>
            <a:fld id="{44AD81DE-D074-4376-8243-BA81ED20BFB2}" type="datetime1">
              <a:rPr lang="en-US" smtClean="0"/>
              <a:t>4/18/2019</a:t>
            </a:fld>
            <a:endParaRPr lang="en-US" dirty="0"/>
          </a:p>
        </p:txBody>
      </p:sp>
    </p:spTree>
    <p:extLst>
      <p:ext uri="{BB962C8B-B14F-4D97-AF65-F5344CB8AC3E}">
        <p14:creationId xmlns:p14="http://schemas.microsoft.com/office/powerpoint/2010/main" val="49377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4</a:t>
            </a:fld>
            <a:endParaRPr lang="en-US" dirty="0"/>
          </a:p>
        </p:txBody>
      </p:sp>
      <p:sp>
        <p:nvSpPr>
          <p:cNvPr id="5" name="Date Placeholder 4"/>
          <p:cNvSpPr>
            <a:spLocks noGrp="1"/>
          </p:cNvSpPr>
          <p:nvPr>
            <p:ph type="dt" idx="11"/>
          </p:nvPr>
        </p:nvSpPr>
        <p:spPr/>
        <p:txBody>
          <a:bodyPr/>
          <a:lstStyle/>
          <a:p>
            <a:fld id="{33698F84-5E10-4411-9573-BA179B25ADCE}" type="datetime1">
              <a:rPr lang="en-US" smtClean="0"/>
              <a:t>4/18/2019</a:t>
            </a:fld>
            <a:endParaRPr lang="en-US" dirty="0"/>
          </a:p>
        </p:txBody>
      </p:sp>
    </p:spTree>
    <p:extLst>
      <p:ext uri="{BB962C8B-B14F-4D97-AF65-F5344CB8AC3E}">
        <p14:creationId xmlns:p14="http://schemas.microsoft.com/office/powerpoint/2010/main" val="305255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5</a:t>
            </a:fld>
            <a:endParaRPr lang="en-US" dirty="0"/>
          </a:p>
        </p:txBody>
      </p:sp>
      <p:sp>
        <p:nvSpPr>
          <p:cNvPr id="5" name="Date Placeholder 4"/>
          <p:cNvSpPr>
            <a:spLocks noGrp="1"/>
          </p:cNvSpPr>
          <p:nvPr>
            <p:ph type="dt" idx="11"/>
          </p:nvPr>
        </p:nvSpPr>
        <p:spPr/>
        <p:txBody>
          <a:bodyPr/>
          <a:lstStyle/>
          <a:p>
            <a:fld id="{FE8F013C-5C34-4F0F-A4FF-A56B1FFA9F50}" type="datetime1">
              <a:rPr lang="en-US" smtClean="0"/>
              <a:t>4/18/2019</a:t>
            </a:fld>
            <a:endParaRPr lang="en-US" dirty="0"/>
          </a:p>
        </p:txBody>
      </p:sp>
    </p:spTree>
    <p:extLst>
      <p:ext uri="{BB962C8B-B14F-4D97-AF65-F5344CB8AC3E}">
        <p14:creationId xmlns:p14="http://schemas.microsoft.com/office/powerpoint/2010/main" val="408086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6</a:t>
            </a:fld>
            <a:endParaRPr lang="en-US" dirty="0"/>
          </a:p>
        </p:txBody>
      </p:sp>
      <p:sp>
        <p:nvSpPr>
          <p:cNvPr id="5" name="Date Placeholder 4"/>
          <p:cNvSpPr>
            <a:spLocks noGrp="1"/>
          </p:cNvSpPr>
          <p:nvPr>
            <p:ph type="dt" idx="11"/>
          </p:nvPr>
        </p:nvSpPr>
        <p:spPr/>
        <p:txBody>
          <a:bodyPr/>
          <a:lstStyle/>
          <a:p>
            <a:fld id="{A995DAF6-49B3-4826-ACCF-81B27B7B4A6E}" type="datetime1">
              <a:rPr lang="en-US" smtClean="0"/>
              <a:t>4/18/2019</a:t>
            </a:fld>
            <a:endParaRPr lang="en-US" dirty="0"/>
          </a:p>
        </p:txBody>
      </p:sp>
    </p:spTree>
    <p:extLst>
      <p:ext uri="{BB962C8B-B14F-4D97-AF65-F5344CB8AC3E}">
        <p14:creationId xmlns:p14="http://schemas.microsoft.com/office/powerpoint/2010/main" val="420676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7</a:t>
            </a:fld>
            <a:endParaRPr lang="en-US" dirty="0"/>
          </a:p>
        </p:txBody>
      </p:sp>
      <p:sp>
        <p:nvSpPr>
          <p:cNvPr id="5" name="Date Placeholder 4"/>
          <p:cNvSpPr>
            <a:spLocks noGrp="1"/>
          </p:cNvSpPr>
          <p:nvPr>
            <p:ph type="dt" idx="11"/>
          </p:nvPr>
        </p:nvSpPr>
        <p:spPr/>
        <p:txBody>
          <a:bodyPr/>
          <a:lstStyle/>
          <a:p>
            <a:fld id="{866CA9A7-3387-41DC-B160-74AD4E0C9BEB}" type="datetime1">
              <a:rPr lang="en-US" smtClean="0"/>
              <a:t>4/18/2019</a:t>
            </a:fld>
            <a:endParaRPr lang="en-US" dirty="0"/>
          </a:p>
        </p:txBody>
      </p:sp>
    </p:spTree>
    <p:extLst>
      <p:ext uri="{BB962C8B-B14F-4D97-AF65-F5344CB8AC3E}">
        <p14:creationId xmlns:p14="http://schemas.microsoft.com/office/powerpoint/2010/main" val="3909533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8</a:t>
            </a:fld>
            <a:endParaRPr lang="en-US" dirty="0"/>
          </a:p>
        </p:txBody>
      </p:sp>
      <p:sp>
        <p:nvSpPr>
          <p:cNvPr id="5" name="Date Placeholder 4"/>
          <p:cNvSpPr>
            <a:spLocks noGrp="1"/>
          </p:cNvSpPr>
          <p:nvPr>
            <p:ph type="dt" idx="11"/>
          </p:nvPr>
        </p:nvSpPr>
        <p:spPr/>
        <p:txBody>
          <a:bodyPr/>
          <a:lstStyle/>
          <a:p>
            <a:fld id="{CC6F83D0-16D4-4970-BACB-0695E8D1F49B}" type="datetime1">
              <a:rPr lang="en-US" smtClean="0"/>
              <a:t>4/18/2019</a:t>
            </a:fld>
            <a:endParaRPr lang="en-US" dirty="0"/>
          </a:p>
        </p:txBody>
      </p:sp>
    </p:spTree>
    <p:extLst>
      <p:ext uri="{BB962C8B-B14F-4D97-AF65-F5344CB8AC3E}">
        <p14:creationId xmlns:p14="http://schemas.microsoft.com/office/powerpoint/2010/main" val="411186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9</a:t>
            </a:fld>
            <a:endParaRPr lang="en-US" dirty="0"/>
          </a:p>
        </p:txBody>
      </p:sp>
      <p:sp>
        <p:nvSpPr>
          <p:cNvPr id="5" name="Date Placeholder 4"/>
          <p:cNvSpPr>
            <a:spLocks noGrp="1"/>
          </p:cNvSpPr>
          <p:nvPr>
            <p:ph type="dt" idx="11"/>
          </p:nvPr>
        </p:nvSpPr>
        <p:spPr/>
        <p:txBody>
          <a:bodyPr/>
          <a:lstStyle/>
          <a:p>
            <a:fld id="{A5450559-4C59-4143-BA6C-F75AE2934E98}" type="datetime1">
              <a:rPr lang="en-US" smtClean="0"/>
              <a:t>4/18/2019</a:t>
            </a:fld>
            <a:endParaRPr lang="en-US" dirty="0"/>
          </a:p>
        </p:txBody>
      </p:sp>
    </p:spTree>
    <p:extLst>
      <p:ext uri="{BB962C8B-B14F-4D97-AF65-F5344CB8AC3E}">
        <p14:creationId xmlns:p14="http://schemas.microsoft.com/office/powerpoint/2010/main" val="2498171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10</a:t>
            </a:fld>
            <a:endParaRPr lang="en-US" dirty="0"/>
          </a:p>
        </p:txBody>
      </p:sp>
      <p:sp>
        <p:nvSpPr>
          <p:cNvPr id="5" name="Date Placeholder 4"/>
          <p:cNvSpPr>
            <a:spLocks noGrp="1"/>
          </p:cNvSpPr>
          <p:nvPr>
            <p:ph type="dt" idx="11"/>
          </p:nvPr>
        </p:nvSpPr>
        <p:spPr/>
        <p:txBody>
          <a:bodyPr/>
          <a:lstStyle/>
          <a:p>
            <a:fld id="{A5450559-4C59-4143-BA6C-F75AE2934E98}" type="datetime1">
              <a:rPr lang="en-US" smtClean="0"/>
              <a:t>4/18/2019</a:t>
            </a:fld>
            <a:endParaRPr lang="en-US" dirty="0"/>
          </a:p>
        </p:txBody>
      </p:sp>
    </p:spTree>
    <p:extLst>
      <p:ext uri="{BB962C8B-B14F-4D97-AF65-F5344CB8AC3E}">
        <p14:creationId xmlns:p14="http://schemas.microsoft.com/office/powerpoint/2010/main" val="121830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One-line Title &amp; Content">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3" name="Text Placeholder 2"/>
          <p:cNvSpPr>
            <a:spLocks noGrp="1"/>
          </p:cNvSpPr>
          <p:nvPr>
            <p:ph type="body" sz="quarter" idx="14"/>
          </p:nvPr>
        </p:nvSpPr>
        <p:spPr>
          <a:xfrm>
            <a:off x="269875" y="1179576"/>
            <a:ext cx="8734425" cy="377825"/>
          </a:xfrm>
          <a:prstGeom prst="rect">
            <a:avLst/>
          </a:prstGeom>
        </p:spPr>
        <p:txBody>
          <a:bodyPr/>
          <a:lstStyle>
            <a:lvl1pPr marL="0" indent="0">
              <a:buClr>
                <a:srgbClr val="0073AE"/>
              </a:buClr>
              <a:buFontTx/>
              <a:buNone/>
              <a:defRPr sz="2000" b="1">
                <a:solidFill>
                  <a:schemeClr val="tx1"/>
                </a:solidFill>
                <a:latin typeface="Gill Sans MT" panose="020B0502020104020203" pitchFamily="34" charset="0"/>
              </a:defRPr>
            </a:lvl1pPr>
            <a:lvl2pPr marL="457189" indent="-177796">
              <a:spcBef>
                <a:spcPts val="600"/>
              </a:spcBef>
              <a:buClr>
                <a:srgbClr val="001E69"/>
              </a:buClr>
              <a:buFont typeface="Arial" panose="020B0604020202020204" pitchFamily="34" charset="0"/>
              <a:buChar char="•"/>
              <a:defRPr sz="1800">
                <a:solidFill>
                  <a:schemeClr val="tx1"/>
                </a:solidFill>
                <a:latin typeface="Gill Sans MT" panose="020B0502020104020203" pitchFamily="34" charset="0"/>
              </a:defRPr>
            </a:lvl2pPr>
            <a:lvl3pPr marL="804843" indent="-165096">
              <a:spcBef>
                <a:spcPts val="600"/>
              </a:spcBef>
              <a:buClr>
                <a:srgbClr val="001E69"/>
              </a:buClr>
              <a:buFont typeface="Tahoma" panose="020B0604030504040204" pitchFamily="34" charset="0"/>
              <a:buChar char="̶"/>
              <a:defRPr sz="1600">
                <a:solidFill>
                  <a:schemeClr val="tx1"/>
                </a:solidFill>
                <a:latin typeface="Gill Sans MT" panose="020B0502020104020203" pitchFamily="34" charset="0"/>
              </a:defRPr>
            </a:lvl3pPr>
            <a:lvl4pPr marL="1033437" indent="-165096">
              <a:buClr>
                <a:srgbClr val="001E69"/>
              </a:buClr>
              <a:buFont typeface="Arial" panose="020B0604020202020204" pitchFamily="34" charset="0"/>
              <a:buChar char="•"/>
              <a:defRPr sz="1400">
                <a:latin typeface="Gill Sans MT" panose="020B0502020104020203" pitchFamily="34" charset="0"/>
              </a:defRPr>
            </a:lvl4pPr>
            <a:lvl5pPr marL="1262032" indent="-228594">
              <a:buClr>
                <a:srgbClr val="001E69"/>
              </a:buClr>
              <a:defRPr sz="1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7"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7158417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Two-line Title &amp; Content">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9" name="Title 7"/>
          <p:cNvSpPr>
            <a:spLocks noGrp="1"/>
          </p:cNvSpPr>
          <p:nvPr>
            <p:ph type="title"/>
          </p:nvPr>
        </p:nvSpPr>
        <p:spPr>
          <a:xfrm>
            <a:off x="269875" y="362859"/>
            <a:ext cx="7178040" cy="725714"/>
          </a:xfrm>
          <a:prstGeom prst="rect">
            <a:avLst/>
          </a:prstGeom>
        </p:spPr>
        <p:txBody>
          <a:bodyPr anchor="b" anchorCtr="0"/>
          <a:lstStyle/>
          <a:p>
            <a:r>
              <a:rPr lang="en-US" dirty="0"/>
              <a:t>Click to edit Master title style</a:t>
            </a:r>
          </a:p>
        </p:txBody>
      </p:sp>
      <p:sp>
        <p:nvSpPr>
          <p:cNvPr id="8"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6" name="Text Placeholder 2"/>
          <p:cNvSpPr>
            <a:spLocks noGrp="1"/>
          </p:cNvSpPr>
          <p:nvPr>
            <p:ph type="body" sz="quarter" idx="14"/>
          </p:nvPr>
        </p:nvSpPr>
        <p:spPr>
          <a:xfrm>
            <a:off x="269875" y="1179576"/>
            <a:ext cx="8734425" cy="377825"/>
          </a:xfrm>
          <a:prstGeom prst="rect">
            <a:avLst/>
          </a:prstGeom>
        </p:spPr>
        <p:txBody>
          <a:bodyPr/>
          <a:lstStyle>
            <a:lvl1pPr marL="0" indent="0">
              <a:buClr>
                <a:srgbClr val="0073AE"/>
              </a:buClr>
              <a:buFontTx/>
              <a:buNone/>
              <a:defRPr sz="2000" b="1">
                <a:solidFill>
                  <a:schemeClr val="tx1"/>
                </a:solidFill>
                <a:latin typeface="Gill Sans MT" panose="020B0502020104020203" pitchFamily="34" charset="0"/>
              </a:defRPr>
            </a:lvl1pPr>
            <a:lvl2pPr marL="457189" indent="-177796">
              <a:spcBef>
                <a:spcPts val="600"/>
              </a:spcBef>
              <a:buClr>
                <a:srgbClr val="001E69"/>
              </a:buClr>
              <a:buFont typeface="Arial" panose="020B0604020202020204" pitchFamily="34" charset="0"/>
              <a:buChar char="•"/>
              <a:defRPr sz="1800">
                <a:solidFill>
                  <a:schemeClr val="tx1"/>
                </a:solidFill>
                <a:latin typeface="Gill Sans MT" panose="020B0502020104020203" pitchFamily="34" charset="0"/>
              </a:defRPr>
            </a:lvl2pPr>
            <a:lvl3pPr marL="804843" indent="-165096">
              <a:spcBef>
                <a:spcPts val="600"/>
              </a:spcBef>
              <a:buClr>
                <a:srgbClr val="001E69"/>
              </a:buClr>
              <a:buFont typeface="Tahoma" panose="020B0604030504040204" pitchFamily="34" charset="0"/>
              <a:buChar char="̶"/>
              <a:defRPr sz="1600">
                <a:solidFill>
                  <a:schemeClr val="tx1"/>
                </a:solidFill>
                <a:latin typeface="Gill Sans MT" panose="020B0502020104020203" pitchFamily="34" charset="0"/>
              </a:defRPr>
            </a:lvl3pPr>
            <a:lvl4pPr marL="1033437" indent="-165096">
              <a:buClr>
                <a:srgbClr val="001E69"/>
              </a:buClr>
              <a:buFont typeface="Arial" panose="020B0604020202020204" pitchFamily="34" charset="0"/>
              <a:buChar char="•"/>
              <a:defRPr sz="1400">
                <a:latin typeface="Gill Sans MT" panose="020B0502020104020203" pitchFamily="34" charset="0"/>
              </a:defRPr>
            </a:lvl4pPr>
            <a:lvl5pPr marL="1262032" indent="-228594">
              <a:buClr>
                <a:srgbClr val="001E69"/>
              </a:buClr>
              <a:defRPr sz="1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601936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One line Title only">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3"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4"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8555154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 Two-line Title Only">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5"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6"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75999202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4-Column Layout">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361950" y="1897675"/>
            <a:ext cx="1955800" cy="2758463"/>
          </a:xfrm>
          <a:prstGeom prst="rect">
            <a:avLst/>
          </a:prstGeom>
        </p:spPr>
        <p:txBody>
          <a:bodyPr vert="horz" lIns="0" tIns="0" rIns="0" bIns="0"/>
          <a:lstStyle>
            <a:lvl1pPr marL="0" indent="0">
              <a:spcBef>
                <a:spcPts val="0"/>
              </a:spcBef>
              <a:buNone/>
              <a:defRPr sz="1200"/>
            </a:lvl1pPr>
          </a:lstStyle>
          <a:p>
            <a:endParaRPr lang="en-US" dirty="0"/>
          </a:p>
        </p:txBody>
      </p:sp>
      <p:sp>
        <p:nvSpPr>
          <p:cNvPr id="20" name="Slide Number Placeholder 12"/>
          <p:cNvSpPr txBox="1">
            <a:spLocks/>
          </p:cNvSpPr>
          <p:nvPr userDrawn="1"/>
        </p:nvSpPr>
        <p:spPr>
          <a:xfrm>
            <a:off x="8686798" y="4918647"/>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pic>
        <p:nvPicPr>
          <p:cNvPr id="39" name="Picture 38" descr="harmanKardonLogo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879" y="2448292"/>
            <a:ext cx="1068607" cy="185648"/>
          </a:xfrm>
          <a:prstGeom prst="rect">
            <a:avLst/>
          </a:prstGeom>
        </p:spPr>
      </p:pic>
      <p:sp>
        <p:nvSpPr>
          <p:cNvPr id="40" name="Text Placeholder 7"/>
          <p:cNvSpPr>
            <a:spLocks noGrp="1"/>
          </p:cNvSpPr>
          <p:nvPr>
            <p:ph type="body" sz="quarter" idx="14" hasCustomPrompt="1"/>
          </p:nvPr>
        </p:nvSpPr>
        <p:spPr>
          <a:xfrm>
            <a:off x="368302" y="1643674"/>
            <a:ext cx="1949449"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2" name="Text Placeholder 7"/>
          <p:cNvSpPr>
            <a:spLocks noGrp="1"/>
          </p:cNvSpPr>
          <p:nvPr>
            <p:ph type="body" sz="quarter" idx="15" hasCustomPrompt="1"/>
          </p:nvPr>
        </p:nvSpPr>
        <p:spPr>
          <a:xfrm>
            <a:off x="2501901" y="1643674"/>
            <a:ext cx="1974850"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3" name="Text Placeholder 7"/>
          <p:cNvSpPr>
            <a:spLocks noGrp="1"/>
          </p:cNvSpPr>
          <p:nvPr>
            <p:ph type="body" sz="quarter" idx="16" hasCustomPrompt="1"/>
          </p:nvPr>
        </p:nvSpPr>
        <p:spPr>
          <a:xfrm>
            <a:off x="6832601" y="1643674"/>
            <a:ext cx="1973263"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4" name="Picture Placeholder 4"/>
          <p:cNvSpPr>
            <a:spLocks noGrp="1"/>
          </p:cNvSpPr>
          <p:nvPr>
            <p:ph type="pic" sz="quarter" idx="18"/>
          </p:nvPr>
        </p:nvSpPr>
        <p:spPr>
          <a:xfrm>
            <a:off x="2501901" y="1897675"/>
            <a:ext cx="1974850" cy="2758463"/>
          </a:xfrm>
          <a:prstGeom prst="rect">
            <a:avLst/>
          </a:prstGeom>
        </p:spPr>
        <p:txBody>
          <a:bodyPr vert="horz" lIns="0" tIns="0" rIns="0" bIns="0"/>
          <a:lstStyle>
            <a:lvl1pPr marL="0" indent="0">
              <a:spcBef>
                <a:spcPts val="0"/>
              </a:spcBef>
              <a:buNone/>
              <a:defRPr sz="1200"/>
            </a:lvl1pPr>
          </a:lstStyle>
          <a:p>
            <a:endParaRPr lang="en-US" dirty="0"/>
          </a:p>
        </p:txBody>
      </p:sp>
      <p:sp>
        <p:nvSpPr>
          <p:cNvPr id="45" name="Picture Placeholder 4"/>
          <p:cNvSpPr>
            <a:spLocks noGrp="1"/>
          </p:cNvSpPr>
          <p:nvPr>
            <p:ph type="pic" sz="quarter" idx="19"/>
          </p:nvPr>
        </p:nvSpPr>
        <p:spPr>
          <a:xfrm>
            <a:off x="4667250" y="1897675"/>
            <a:ext cx="1974850" cy="2758463"/>
          </a:xfrm>
          <a:prstGeom prst="rect">
            <a:avLst/>
          </a:prstGeom>
        </p:spPr>
        <p:txBody>
          <a:bodyPr vert="horz" lIns="0" tIns="0" rIns="0" bIns="0"/>
          <a:lstStyle>
            <a:lvl1pPr marL="0" indent="0">
              <a:spcBef>
                <a:spcPts val="0"/>
              </a:spcBef>
              <a:buNone/>
              <a:defRPr sz="1200"/>
            </a:lvl1pPr>
          </a:lstStyle>
          <a:p>
            <a:endParaRPr lang="en-US" dirty="0"/>
          </a:p>
        </p:txBody>
      </p:sp>
      <p:grpSp>
        <p:nvGrpSpPr>
          <p:cNvPr id="2" name="Group 1"/>
          <p:cNvGrpSpPr/>
          <p:nvPr userDrawn="1"/>
        </p:nvGrpSpPr>
        <p:grpSpPr>
          <a:xfrm>
            <a:off x="268024" y="1646848"/>
            <a:ext cx="8621977" cy="3145068"/>
            <a:chOff x="268023" y="1576146"/>
            <a:chExt cx="8621977" cy="3300657"/>
          </a:xfrm>
        </p:grpSpPr>
        <p:cxnSp>
          <p:nvCxnSpPr>
            <p:cNvPr id="29" name="Straight Connector 28"/>
            <p:cNvCxnSpPr/>
            <p:nvPr userDrawn="1"/>
          </p:nvCxnSpPr>
          <p:spPr>
            <a:xfrm rot="5400000">
              <a:off x="-1380998"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5400000">
              <a:off x="759812" y="32261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rot="5400000">
              <a:off x="2929197"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5098582"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rot="5400000">
              <a:off x="7239391" y="3225167"/>
              <a:ext cx="3299630"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48" name="Text Placeholder 7"/>
          <p:cNvSpPr>
            <a:spLocks noGrp="1"/>
          </p:cNvSpPr>
          <p:nvPr>
            <p:ph type="body" sz="quarter" idx="20" hasCustomPrompt="1"/>
          </p:nvPr>
        </p:nvSpPr>
        <p:spPr>
          <a:xfrm>
            <a:off x="4667250" y="1643674"/>
            <a:ext cx="1974850"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9" name="Picture Placeholder 4"/>
          <p:cNvSpPr>
            <a:spLocks noGrp="1"/>
          </p:cNvSpPr>
          <p:nvPr>
            <p:ph type="pic" sz="quarter" idx="21"/>
          </p:nvPr>
        </p:nvSpPr>
        <p:spPr>
          <a:xfrm>
            <a:off x="6831014" y="1897675"/>
            <a:ext cx="1974850" cy="2758463"/>
          </a:xfrm>
          <a:prstGeom prst="rect">
            <a:avLst/>
          </a:prstGeom>
        </p:spPr>
        <p:txBody>
          <a:bodyPr vert="horz" lIns="0" tIns="0" rIns="0" bIns="0"/>
          <a:lstStyle>
            <a:lvl1pPr marL="0" indent="0">
              <a:spcBef>
                <a:spcPts val="0"/>
              </a:spcBef>
              <a:buNone/>
              <a:defRPr sz="1200"/>
            </a:lvl1pPr>
          </a:lstStyle>
          <a:p>
            <a:endParaRPr lang="en-US" dirty="0"/>
          </a:p>
        </p:txBody>
      </p:sp>
      <p:sp>
        <p:nvSpPr>
          <p:cNvPr id="24"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25"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
        <p:nvSpPr>
          <p:cNvPr id="27" name="Text Placeholder 26"/>
          <p:cNvSpPr>
            <a:spLocks noGrp="1"/>
          </p:cNvSpPr>
          <p:nvPr>
            <p:ph type="body" sz="quarter" idx="22"/>
          </p:nvPr>
        </p:nvSpPr>
        <p:spPr>
          <a:xfrm>
            <a:off x="269875" y="1175885"/>
            <a:ext cx="8701087" cy="254000"/>
          </a:xfrm>
        </p:spPr>
        <p:txBody>
          <a:bodyPr/>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20155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 3-Column Layout">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361950" y="1882772"/>
            <a:ext cx="2693171" cy="2773365"/>
          </a:xfrm>
          <a:prstGeom prst="rect">
            <a:avLst/>
          </a:prstGeom>
        </p:spPr>
        <p:txBody>
          <a:bodyPr vert="horz" lIns="0" tIns="0" rIns="0" bIns="0"/>
          <a:lstStyle>
            <a:lvl1pPr marL="0" indent="0">
              <a:spcBef>
                <a:spcPts val="0"/>
              </a:spcBef>
              <a:buNone/>
              <a:defRPr sz="1200"/>
            </a:lvl1pPr>
          </a:lstStyle>
          <a:p>
            <a:endParaRPr lang="en-US" dirty="0"/>
          </a:p>
        </p:txBody>
      </p:sp>
      <p:sp>
        <p:nvSpPr>
          <p:cNvPr id="20" name="Slide Number Placeholder 12"/>
          <p:cNvSpPr txBox="1">
            <a:spLocks/>
          </p:cNvSpPr>
          <p:nvPr userDrawn="1"/>
        </p:nvSpPr>
        <p:spPr>
          <a:xfrm>
            <a:off x="8686798" y="4918647"/>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pic>
        <p:nvPicPr>
          <p:cNvPr id="39" name="Picture 38" descr="harmanKardonLogo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879" y="2448292"/>
            <a:ext cx="1068607" cy="185648"/>
          </a:xfrm>
          <a:prstGeom prst="rect">
            <a:avLst/>
          </a:prstGeom>
        </p:spPr>
      </p:pic>
      <p:sp>
        <p:nvSpPr>
          <p:cNvPr id="40" name="Text Placeholder 7"/>
          <p:cNvSpPr>
            <a:spLocks noGrp="1"/>
          </p:cNvSpPr>
          <p:nvPr>
            <p:ph type="body" sz="quarter" idx="14" hasCustomPrompt="1"/>
          </p:nvPr>
        </p:nvSpPr>
        <p:spPr>
          <a:xfrm>
            <a:off x="358777" y="1634149"/>
            <a:ext cx="2684426"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2" name="Text Placeholder 7"/>
          <p:cNvSpPr>
            <a:spLocks noGrp="1"/>
          </p:cNvSpPr>
          <p:nvPr>
            <p:ph type="body" sz="quarter" idx="15" hasCustomPrompt="1"/>
          </p:nvPr>
        </p:nvSpPr>
        <p:spPr>
          <a:xfrm>
            <a:off x="3211940" y="1634149"/>
            <a:ext cx="2710289"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4" name="Picture Placeholder 4"/>
          <p:cNvSpPr>
            <a:spLocks noGrp="1"/>
          </p:cNvSpPr>
          <p:nvPr>
            <p:ph type="pic" sz="quarter" idx="18"/>
          </p:nvPr>
        </p:nvSpPr>
        <p:spPr>
          <a:xfrm>
            <a:off x="3221465" y="1882772"/>
            <a:ext cx="2710289" cy="2773365"/>
          </a:xfrm>
          <a:prstGeom prst="rect">
            <a:avLst/>
          </a:prstGeom>
        </p:spPr>
        <p:txBody>
          <a:bodyPr vert="horz" lIns="0" tIns="0" rIns="0" bIns="0"/>
          <a:lstStyle>
            <a:lvl1pPr marL="0" indent="0">
              <a:spcBef>
                <a:spcPts val="0"/>
              </a:spcBef>
              <a:buNone/>
              <a:defRPr sz="1200"/>
            </a:lvl1pPr>
          </a:lstStyle>
          <a:p>
            <a:endParaRPr lang="en-US" dirty="0"/>
          </a:p>
        </p:txBody>
      </p:sp>
      <p:sp>
        <p:nvSpPr>
          <p:cNvPr id="45" name="Picture Placeholder 4"/>
          <p:cNvSpPr>
            <a:spLocks noGrp="1"/>
          </p:cNvSpPr>
          <p:nvPr>
            <p:ph type="pic" sz="quarter" idx="19"/>
          </p:nvPr>
        </p:nvSpPr>
        <p:spPr>
          <a:xfrm>
            <a:off x="6098277" y="1882772"/>
            <a:ext cx="2710110" cy="2773365"/>
          </a:xfrm>
          <a:prstGeom prst="rect">
            <a:avLst/>
          </a:prstGeom>
        </p:spPr>
        <p:txBody>
          <a:bodyPr vert="horz" lIns="0" tIns="0" rIns="0" bIns="0"/>
          <a:lstStyle>
            <a:lvl1pPr marL="0" indent="0">
              <a:spcBef>
                <a:spcPts val="0"/>
              </a:spcBef>
              <a:buNone/>
              <a:defRPr sz="1200"/>
            </a:lvl1pPr>
          </a:lstStyle>
          <a:p>
            <a:endParaRPr lang="en-US" dirty="0"/>
          </a:p>
        </p:txBody>
      </p:sp>
      <p:grpSp>
        <p:nvGrpSpPr>
          <p:cNvPr id="2" name="Group 1"/>
          <p:cNvGrpSpPr/>
          <p:nvPr userDrawn="1"/>
        </p:nvGrpSpPr>
        <p:grpSpPr>
          <a:xfrm>
            <a:off x="258498" y="1647825"/>
            <a:ext cx="8619284" cy="3144094"/>
            <a:chOff x="253804" y="1577171"/>
            <a:chExt cx="6495387" cy="3299632"/>
          </a:xfrm>
        </p:grpSpPr>
        <p:cxnSp>
          <p:nvCxnSpPr>
            <p:cNvPr id="29" name="Straight Connector 28"/>
            <p:cNvCxnSpPr/>
            <p:nvPr userDrawn="1"/>
          </p:nvCxnSpPr>
          <p:spPr>
            <a:xfrm rot="5400000">
              <a:off x="-1395217"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5400000">
              <a:off x="759812" y="32261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rot="5400000">
              <a:off x="2929197"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5098582"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48" name="Text Placeholder 7"/>
          <p:cNvSpPr>
            <a:spLocks noGrp="1"/>
          </p:cNvSpPr>
          <p:nvPr>
            <p:ph type="body" sz="quarter" idx="20" hasCustomPrompt="1"/>
          </p:nvPr>
        </p:nvSpPr>
        <p:spPr>
          <a:xfrm>
            <a:off x="6088752" y="1634149"/>
            <a:ext cx="2710110"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18"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19"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
        <p:nvSpPr>
          <p:cNvPr id="21" name="Text Placeholder 26"/>
          <p:cNvSpPr>
            <a:spLocks noGrp="1"/>
          </p:cNvSpPr>
          <p:nvPr>
            <p:ph type="body" sz="quarter" idx="22"/>
          </p:nvPr>
        </p:nvSpPr>
        <p:spPr>
          <a:xfrm>
            <a:off x="269875" y="1175885"/>
            <a:ext cx="8701087" cy="254000"/>
          </a:xfrm>
        </p:spPr>
        <p:txBody>
          <a:bodyPr/>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91725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Image">
    <p:bg>
      <p:bgRef idx="1001">
        <a:schemeClr val="bg1"/>
      </p:bgRef>
    </p:bg>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0" y="1066800"/>
            <a:ext cx="9144000" cy="4076700"/>
          </a:xfrm>
          <a:prstGeom prst="rect">
            <a:avLst/>
          </a:prstGeom>
        </p:spPr>
        <p:txBody>
          <a:bodyPr vert="horz"/>
          <a:lstStyle>
            <a:lvl1pPr>
              <a:defRPr sz="2000"/>
            </a:lvl1pPr>
          </a:lstStyle>
          <a:p>
            <a:endParaRPr lang="en-US" dirty="0"/>
          </a:p>
        </p:txBody>
      </p:sp>
      <p:sp>
        <p:nvSpPr>
          <p:cNvPr id="20" name="Slide Number Placeholder 12"/>
          <p:cNvSpPr txBox="1">
            <a:spLocks/>
          </p:cNvSpPr>
          <p:nvPr userDrawn="1"/>
        </p:nvSpPr>
        <p:spPr>
          <a:xfrm>
            <a:off x="8686797" y="4918646"/>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8"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9"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
        <p:nvSpPr>
          <p:cNvPr id="10" name="Text Placeholder 26"/>
          <p:cNvSpPr>
            <a:spLocks noGrp="1"/>
          </p:cNvSpPr>
          <p:nvPr>
            <p:ph type="body" sz="quarter" idx="22"/>
          </p:nvPr>
        </p:nvSpPr>
        <p:spPr>
          <a:xfrm>
            <a:off x="269875" y="1175885"/>
            <a:ext cx="8701087" cy="254000"/>
          </a:xfrm>
        </p:spPr>
        <p:txBody>
          <a:bodyPr/>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04549302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DAE351-7739-4368-9148-9726B098A285}" type="datetime1">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D9408-E361-4CB2-B3F9-12F2C5EE3E9E}" type="slidenum">
              <a:rPr lang="en-US" smtClean="0"/>
              <a:t>‹#›</a:t>
            </a:fld>
            <a:endParaRPr lang="en-US"/>
          </a:p>
        </p:txBody>
      </p:sp>
    </p:spTree>
    <p:extLst>
      <p:ext uri="{BB962C8B-B14F-4D97-AF65-F5344CB8AC3E}">
        <p14:creationId xmlns:p14="http://schemas.microsoft.com/office/powerpoint/2010/main" val="7726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invGray">
          <a:xfrm>
            <a:off x="1588" y="-2608"/>
            <a:ext cx="9144000" cy="1133475"/>
          </a:xfrm>
          <a:prstGeom prst="rect">
            <a:avLst/>
          </a:prstGeom>
        </p:spPr>
      </p:pic>
      <p:sp>
        <p:nvSpPr>
          <p:cNvPr id="6" name="Text Placeholder 117"/>
          <p:cNvSpPr txBox="1">
            <a:spLocks/>
          </p:cNvSpPr>
          <p:nvPr/>
        </p:nvSpPr>
        <p:spPr>
          <a:xfrm>
            <a:off x="396875" y="4923714"/>
            <a:ext cx="2793358" cy="92333"/>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b="0" cap="none" dirty="0">
                <a:solidFill>
                  <a:srgbClr val="7F7F7F"/>
                </a:solidFill>
                <a:latin typeface="Gill Sans MT" panose="020B0502020104020203" pitchFamily="34" charset="0"/>
              </a:rPr>
              <a:t>©201</a:t>
            </a:r>
            <a:r>
              <a:rPr lang="en-US" b="0" cap="none" dirty="0">
                <a:solidFill>
                  <a:srgbClr val="7F7F7F"/>
                </a:solidFill>
                <a:latin typeface="Gill Sans MT" panose="020B0502020104020203" pitchFamily="34" charset="0"/>
              </a:rPr>
              <a:t>7</a:t>
            </a:r>
            <a:r>
              <a:rPr b="0" cap="none" dirty="0">
                <a:solidFill>
                  <a:srgbClr val="7F7F7F"/>
                </a:solidFill>
                <a:latin typeface="Gill Sans MT" panose="020B0502020104020203" pitchFamily="34" charset="0"/>
              </a:rPr>
              <a:t> HARMAN INTERNATIONAL INDUSTRIES, INCORPORATED</a:t>
            </a:r>
          </a:p>
        </p:txBody>
      </p:sp>
      <p:sp>
        <p:nvSpPr>
          <p:cNvPr id="5" name="Text Placeholder 4"/>
          <p:cNvSpPr>
            <a:spLocks noGrp="1"/>
          </p:cNvSpPr>
          <p:nvPr>
            <p:ph type="body" idx="1"/>
          </p:nvPr>
        </p:nvSpPr>
        <p:spPr>
          <a:xfrm>
            <a:off x="273050" y="1270446"/>
            <a:ext cx="8642669" cy="386524"/>
          </a:xfrm>
          <a:prstGeom prst="rect">
            <a:avLst/>
          </a:prstGeom>
        </p:spPr>
        <p:txBody>
          <a:bodyPr vert="horz" lIns="91438" tIns="45719" rIns="91438" bIns="45719" rtlCol="0">
            <a:noAutofit/>
          </a:bodyPr>
          <a:lstStyle/>
          <a:p>
            <a:pPr lvl="0"/>
            <a:r>
              <a:rPr lang="en-US" dirty="0"/>
              <a:t>Click to edit Master text styles</a:t>
            </a:r>
          </a:p>
          <a:p>
            <a:pPr lvl="1"/>
            <a:r>
              <a:rPr lang="en-US" dirty="0"/>
              <a:t>Second level</a:t>
            </a:r>
          </a:p>
          <a:p>
            <a:pPr lvl="2"/>
            <a:r>
              <a:rPr lang="en-US" dirty="0"/>
              <a:t>Third level</a:t>
            </a:r>
          </a:p>
        </p:txBody>
      </p:sp>
      <p:sp>
        <p:nvSpPr>
          <p:cNvPr id="12" name="Rectangle 11"/>
          <p:cNvSpPr/>
          <p:nvPr/>
        </p:nvSpPr>
        <p:spPr>
          <a:xfrm rot="10800000">
            <a:off x="3037036" y="3873501"/>
            <a:ext cx="6106964" cy="1335805"/>
          </a:xfrm>
          <a:prstGeom prst="rect">
            <a:avLst/>
          </a:prstGeom>
          <a:blipFill dpi="0" rotWithShape="1">
            <a:blip r:embed="rId11">
              <a:alphaModFix amt="6000"/>
              <a:extLst>
                <a:ext uri="{28A0092B-C50C-407E-A947-70E740481C1C}">
                  <a14:useLocalDpi xmlns:a14="http://schemas.microsoft.com/office/drawing/2010/main" val="0"/>
                </a:ext>
              </a:extLst>
            </a:blip>
            <a:srcRect/>
            <a:stretch>
              <a:fillRect l="143" t="5616"/>
            </a:stretch>
          </a:blip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7042150" y="4843464"/>
            <a:ext cx="2057400" cy="274637"/>
          </a:xfrm>
          <a:prstGeom prst="rect">
            <a:avLst/>
          </a:prstGeom>
        </p:spPr>
        <p:txBody>
          <a:bodyPr vert="horz" lIns="91438" tIns="45719" rIns="91438" bIns="45719" rtlCol="0" anchor="ctr"/>
          <a:lstStyle>
            <a:lvl1pPr algn="r">
              <a:defRPr sz="800">
                <a:solidFill>
                  <a:schemeClr val="tx1">
                    <a:tint val="75000"/>
                  </a:schemeClr>
                </a:solidFill>
                <a:latin typeface="Gill Sans MT" panose="020B0502020104020203" pitchFamily="34" charset="0"/>
              </a:defRPr>
            </a:lvl1pPr>
          </a:lstStyle>
          <a:p>
            <a:fld id="{7467E81D-E35B-481C-8D8E-7F934BC6EA6F}" type="slidenum">
              <a:rPr lang="en-US" smtClean="0">
                <a:solidFill>
                  <a:prstClr val="black">
                    <a:tint val="75000"/>
                  </a:prstClr>
                </a:solidFill>
              </a:rPr>
              <a:pPr/>
              <a:t>‹#›</a:t>
            </a:fld>
            <a:endParaRPr lang="en-US" dirty="0">
              <a:solidFill>
                <a:prstClr val="black">
                  <a:tint val="75000"/>
                </a:prstClr>
              </a:solidFill>
            </a:endParaRPr>
          </a:p>
        </p:txBody>
      </p:sp>
      <p:pic>
        <p:nvPicPr>
          <p:cNvPr id="8" name="Bild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59133" y="180433"/>
            <a:ext cx="1439651" cy="763415"/>
          </a:xfrm>
          <a:prstGeom prst="rect">
            <a:avLst/>
          </a:prstGeom>
          <a:ln>
            <a:noFill/>
          </a:ln>
        </p:spPr>
      </p:pic>
    </p:spTree>
    <p:extLst>
      <p:ext uri="{BB962C8B-B14F-4D97-AF65-F5344CB8AC3E}">
        <p14:creationId xmlns:p14="http://schemas.microsoft.com/office/powerpoint/2010/main" val="2347839796"/>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1" r:id="rId7"/>
    <p:sldLayoutId id="2147483997" r:id="rId8"/>
  </p:sldLayoutIdLst>
  <p:hf sldNum="0" hdr="0" ftr="0" dt="0"/>
  <p:txStyles>
    <p:titleStyle>
      <a:lvl1pPr marL="0" indent="0" algn="l" defTabSz="457189" rtl="0" eaLnBrk="1" latinLnBrk="0" hangingPunct="1">
        <a:lnSpc>
          <a:spcPct val="70000"/>
        </a:lnSpc>
        <a:spcBef>
          <a:spcPts val="0"/>
        </a:spcBef>
        <a:buFont typeface="Arial"/>
        <a:buNone/>
        <a:defRPr lang="en-US" sz="2400" b="1" strike="noStrike" kern="1200" cap="all" spc="0" baseline="0" dirty="0">
          <a:solidFill>
            <a:schemeClr val="bg1"/>
          </a:solidFill>
          <a:latin typeface="Gill Sans MT" panose="020B0502020104020203" pitchFamily="34" charset="0"/>
          <a:ea typeface="+mn-ea"/>
          <a:cs typeface="Arial"/>
        </a:defRPr>
      </a:lvl1pPr>
    </p:titleStyle>
    <p:bodyStyle>
      <a:lvl1pPr marL="0" indent="0" algn="l" defTabSz="457189" rtl="0" eaLnBrk="1" latinLnBrk="0" hangingPunct="1">
        <a:lnSpc>
          <a:spcPct val="85000"/>
        </a:lnSpc>
        <a:spcBef>
          <a:spcPts val="1200"/>
        </a:spcBef>
        <a:buClr>
          <a:srgbClr val="0073AE"/>
        </a:buClr>
        <a:buFont typeface="Arial" panose="020B0604020202020204" pitchFamily="34" charset="0"/>
        <a:buNone/>
        <a:defRPr lang="en-US" sz="2000" b="1" kern="1200" dirty="0" smtClean="0">
          <a:solidFill>
            <a:srgbClr val="0073AE"/>
          </a:solidFill>
          <a:latin typeface="Gill Sans MT" panose="020B0502020104020203" pitchFamily="34" charset="0"/>
          <a:ea typeface="+mn-ea"/>
          <a:cs typeface="+mn-cs"/>
        </a:defRPr>
      </a:lvl1pPr>
      <a:lvl2pPr marL="457189" indent="-173034" algn="l" defTabSz="457189" rtl="0" eaLnBrk="1" latinLnBrk="0" hangingPunct="1">
        <a:lnSpc>
          <a:spcPct val="85000"/>
        </a:lnSpc>
        <a:spcBef>
          <a:spcPts val="1200"/>
        </a:spcBef>
        <a:buClr>
          <a:srgbClr val="001E69"/>
        </a:buClr>
        <a:buFont typeface="Arial" panose="020B0604020202020204" pitchFamily="34" charset="0"/>
        <a:buChar char="•"/>
        <a:defRPr lang="en-US" sz="1800" kern="1200" dirty="0" smtClean="0">
          <a:solidFill>
            <a:schemeClr val="tx1"/>
          </a:solidFill>
          <a:latin typeface="Gill Sans MT" panose="020B0502020104020203" pitchFamily="34" charset="0"/>
          <a:ea typeface="+mn-ea"/>
          <a:cs typeface="+mn-cs"/>
        </a:defRPr>
      </a:lvl2pPr>
      <a:lvl3pPr marL="1087411" indent="-173034" algn="l" defTabSz="457189" rtl="0" eaLnBrk="1" latinLnBrk="0" hangingPunct="1">
        <a:lnSpc>
          <a:spcPct val="85000"/>
        </a:lnSpc>
        <a:spcBef>
          <a:spcPts val="1200"/>
        </a:spcBef>
        <a:buClr>
          <a:srgbClr val="001E69"/>
        </a:buClr>
        <a:buFont typeface="Tahoma" panose="020B0604030504040204" pitchFamily="34" charset="0"/>
        <a:buChar char="̶"/>
        <a:defRPr lang="en-US" sz="1600" kern="1200" dirty="0" smtClean="0">
          <a:solidFill>
            <a:schemeClr val="tx1"/>
          </a:solidFill>
          <a:latin typeface="Gill Sans MT" panose="020B0502020104020203" pitchFamily="34" charset="0"/>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0" pos="240" userDrawn="1">
          <p15:clr>
            <a:srgbClr val="F26B43"/>
          </p15:clr>
        </p15:guide>
        <p15:guide id="3" pos="5520" userDrawn="1">
          <p15:clr>
            <a:srgbClr val="F26B43"/>
          </p15:clr>
        </p15:guide>
        <p15:guide id="4" orient="horz" pos="616" userDrawn="1">
          <p15:clr>
            <a:srgbClr val="F26B43"/>
          </p15:clr>
        </p15:guide>
        <p15:guide id="5" orient="horz" pos="248" userDrawn="1">
          <p15:clr>
            <a:srgbClr val="F26B43"/>
          </p15:clr>
        </p15:guide>
        <p15:guide id="6" orient="horz" pos="948" userDrawn="1">
          <p15:clr>
            <a:srgbClr val="F26B43"/>
          </p15:clr>
        </p15:guide>
        <p15:guide id="7" orient="horz" pos="3012" userDrawn="1">
          <p15:clr>
            <a:srgbClr val="F26B43"/>
          </p15:clr>
        </p15:guide>
        <p15:guide id="8" orient="horz" pos="10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users.cs.cf.ac.uk/Dave.Marshall/Multimedia/node206.html"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hyperlink" Target="https://www.siggraph.org/education/materials/HyperGraph/video/mpeg/mpegfaq/huffman_tutorial.html" TargetMode="External"/><Relationship Id="rId4" Type="http://schemas.openxmlformats.org/officeDocument/2006/relationships/hyperlink" Target="http://webspace.ulbsibiu.ro/macarie.breazu/SF+HS.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 y="45396"/>
            <a:ext cx="9141291" cy="5143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92104"/>
            <a:ext cx="3266562" cy="2257967"/>
          </a:xfrm>
          <a:prstGeom prst="rect">
            <a:avLst/>
          </a:prstGeom>
        </p:spPr>
      </p:pic>
      <p:sp>
        <p:nvSpPr>
          <p:cNvPr id="12" name="Content Placeholder 126"/>
          <p:cNvSpPr txBox="1">
            <a:spLocks/>
          </p:cNvSpPr>
          <p:nvPr/>
        </p:nvSpPr>
        <p:spPr>
          <a:xfrm>
            <a:off x="2949511" y="3485909"/>
            <a:ext cx="6092889" cy="1008270"/>
          </a:xfrm>
          <a:prstGeom prst="rect">
            <a:avLst/>
          </a:prstGeom>
        </p:spPr>
        <p:txBody>
          <a:bodyPr anchor="t">
            <a:noAutofit/>
          </a:bodyPr>
          <a:lstStyle>
            <a:lvl1pPr marL="0" indent="0" algn="l" defTabSz="457189" rtl="0" eaLnBrk="1" latinLnBrk="0" hangingPunct="1">
              <a:lnSpc>
                <a:spcPct val="85000"/>
              </a:lnSpc>
              <a:spcBef>
                <a:spcPts val="1200"/>
              </a:spcBef>
              <a:buClr>
                <a:srgbClr val="0073AE"/>
              </a:buClr>
              <a:buFontTx/>
              <a:buNone/>
              <a:defRPr lang="en-US" sz="2800" b="1" kern="1200" cap="all" spc="0" baseline="0" dirty="0">
                <a:solidFill>
                  <a:srgbClr val="002060"/>
                </a:solidFill>
                <a:latin typeface="+mj-lt"/>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en-US" dirty="0" err="1" smtClean="0">
                <a:solidFill>
                  <a:schemeClr val="bg1"/>
                </a:solidFill>
                <a:latin typeface="Gill Sans MT" panose="020B0502020104020203" pitchFamily="34" charset="0"/>
              </a:rPr>
              <a:t>COMPression</a:t>
            </a:r>
            <a:r>
              <a:rPr lang="en-US" dirty="0" smtClean="0">
                <a:solidFill>
                  <a:schemeClr val="bg1"/>
                </a:solidFill>
                <a:latin typeface="Gill Sans MT" panose="020B0502020104020203" pitchFamily="34" charset="0"/>
              </a:rPr>
              <a:t> algorithms</a:t>
            </a:r>
            <a:endParaRPr lang="en-US" dirty="0">
              <a:solidFill>
                <a:schemeClr val="bg1"/>
              </a:solidFill>
              <a:latin typeface="Gill Sans MT" panose="020B0502020104020203" pitchFamily="34" charset="0"/>
            </a:endParaRPr>
          </a:p>
        </p:txBody>
      </p:sp>
      <p:sp>
        <p:nvSpPr>
          <p:cNvPr id="13" name="Content Placeholder 126"/>
          <p:cNvSpPr txBox="1">
            <a:spLocks/>
          </p:cNvSpPr>
          <p:nvPr/>
        </p:nvSpPr>
        <p:spPr>
          <a:xfrm>
            <a:off x="2949511" y="4012452"/>
            <a:ext cx="6092889" cy="3302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200" b="1" kern="800" cap="all" spc="0" baseline="0">
                <a:solidFill>
                  <a:srgbClr val="002060"/>
                </a:solidFill>
                <a:latin typeface="+mj-lt"/>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sz="1100" dirty="0" smtClean="0">
              <a:solidFill>
                <a:srgbClr val="2EA4E3"/>
              </a:solidFill>
              <a:latin typeface="Gill Sans MT"/>
              <a:cs typeface="Gill Sans MT"/>
            </a:endParaRPr>
          </a:p>
          <a:p>
            <a:pPr algn="r"/>
            <a:endParaRPr lang="en-US" sz="1100" dirty="0" smtClean="0">
              <a:solidFill>
                <a:srgbClr val="2EA4E3"/>
              </a:solidFill>
              <a:latin typeface="Gill Sans MT"/>
              <a:cs typeface="Gill Sans MT"/>
            </a:endParaRPr>
          </a:p>
          <a:p>
            <a:pPr algn="r"/>
            <a:r>
              <a:rPr lang="en-US" sz="1100" dirty="0" smtClean="0">
                <a:solidFill>
                  <a:srgbClr val="2EA4E3"/>
                </a:solidFill>
                <a:latin typeface="Gill Sans MT"/>
                <a:cs typeface="Gill Sans MT"/>
              </a:rPr>
              <a:t>Andrei Toader</a:t>
            </a:r>
            <a:endParaRPr lang="en-US" sz="1100" dirty="0">
              <a:solidFill>
                <a:srgbClr val="2EA4E3"/>
              </a:solidFill>
              <a:latin typeface="Gill Sans MT"/>
              <a:cs typeface="Gill Sans MT"/>
            </a:endParaRPr>
          </a:p>
        </p:txBody>
      </p:sp>
    </p:spTree>
    <p:extLst>
      <p:ext uri="{BB962C8B-B14F-4D97-AF65-F5344CB8AC3E}">
        <p14:creationId xmlns:p14="http://schemas.microsoft.com/office/powerpoint/2010/main" val="4018329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Huffman</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Instead of top-down, the approach here is bottom-up.</a:t>
            </a: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r>
              <a:rPr lang="en-US" b="0" dirty="0" smtClean="0">
                <a:solidFill>
                  <a:schemeClr val="tx1"/>
                </a:solidFill>
              </a:rPr>
              <a:t>Now, let’s create the Huffman Tree.</a:t>
            </a: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8" name="Picture 7"/>
          <p:cNvPicPr>
            <a:picLocks noChangeAspect="1"/>
          </p:cNvPicPr>
          <p:nvPr/>
        </p:nvPicPr>
        <p:blipFill>
          <a:blip r:embed="rId3"/>
          <a:stretch>
            <a:fillRect/>
          </a:stretch>
        </p:blipFill>
        <p:spPr>
          <a:xfrm>
            <a:off x="2997601" y="2734017"/>
            <a:ext cx="2657475" cy="600075"/>
          </a:xfrm>
          <a:prstGeom prst="rect">
            <a:avLst/>
          </a:prstGeom>
        </p:spPr>
      </p:pic>
    </p:spTree>
    <p:extLst>
      <p:ext uri="{BB962C8B-B14F-4D97-AF65-F5344CB8AC3E}">
        <p14:creationId xmlns:p14="http://schemas.microsoft.com/office/powerpoint/2010/main" val="186597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Huffman</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Sort the list by frequency and make the two-lowest elements into leaves.</a:t>
            </a:r>
          </a:p>
          <a:p>
            <a:pPr marL="285750" indent="-285750" algn="l">
              <a:buFont typeface="Arial" panose="020B0604020202020204" pitchFamily="34" charset="0"/>
              <a:buChar char="•"/>
            </a:pPr>
            <a:r>
              <a:rPr lang="en-US" b="0" dirty="0" smtClean="0">
                <a:solidFill>
                  <a:schemeClr val="tx1"/>
                </a:solidFill>
              </a:rPr>
              <a:t>Then, create a parent node with a frequency that is the sum of the two.</a:t>
            </a: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2" name="Picture 1"/>
          <p:cNvPicPr>
            <a:picLocks noChangeAspect="1"/>
          </p:cNvPicPr>
          <p:nvPr/>
        </p:nvPicPr>
        <p:blipFill>
          <a:blip r:embed="rId3"/>
          <a:stretch>
            <a:fillRect/>
          </a:stretch>
        </p:blipFill>
        <p:spPr>
          <a:xfrm>
            <a:off x="2874987" y="2632472"/>
            <a:ext cx="2823684" cy="1927584"/>
          </a:xfrm>
          <a:prstGeom prst="rect">
            <a:avLst/>
          </a:prstGeom>
        </p:spPr>
      </p:pic>
    </p:spTree>
    <p:extLst>
      <p:ext uri="{BB962C8B-B14F-4D97-AF65-F5344CB8AC3E}">
        <p14:creationId xmlns:p14="http://schemas.microsoft.com/office/powerpoint/2010/main" val="415002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Huffman</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The two elements are removed from the list and the new node, with the sum of the frequency is inserted into the list. Of course, the list will be sorted again by frequency.</a:t>
            </a: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You then repeat the loop, combining the two lowest elements.</a:t>
            </a: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spTree>
    <p:extLst>
      <p:ext uri="{BB962C8B-B14F-4D97-AF65-F5344CB8AC3E}">
        <p14:creationId xmlns:p14="http://schemas.microsoft.com/office/powerpoint/2010/main" val="1035639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Huffman</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5" name="Picture 4"/>
          <p:cNvPicPr>
            <a:picLocks noChangeAspect="1"/>
          </p:cNvPicPr>
          <p:nvPr/>
        </p:nvPicPr>
        <p:blipFill>
          <a:blip r:embed="rId3"/>
          <a:stretch>
            <a:fillRect/>
          </a:stretch>
        </p:blipFill>
        <p:spPr>
          <a:xfrm>
            <a:off x="839978" y="1818295"/>
            <a:ext cx="7103020" cy="2648164"/>
          </a:xfrm>
          <a:prstGeom prst="rect">
            <a:avLst/>
          </a:prstGeom>
        </p:spPr>
      </p:pic>
    </p:spTree>
    <p:extLst>
      <p:ext uri="{BB962C8B-B14F-4D97-AF65-F5344CB8AC3E}">
        <p14:creationId xmlns:p14="http://schemas.microsoft.com/office/powerpoint/2010/main" val="2437562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Huffman</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2" name="Picture 1"/>
          <p:cNvPicPr>
            <a:picLocks noChangeAspect="1"/>
          </p:cNvPicPr>
          <p:nvPr/>
        </p:nvPicPr>
        <p:blipFill>
          <a:blip r:embed="rId3"/>
          <a:stretch>
            <a:fillRect/>
          </a:stretch>
        </p:blipFill>
        <p:spPr>
          <a:xfrm>
            <a:off x="2041763" y="1250132"/>
            <a:ext cx="4809414" cy="3573816"/>
          </a:xfrm>
          <a:prstGeom prst="rect">
            <a:avLst/>
          </a:prstGeom>
        </p:spPr>
      </p:pic>
    </p:spTree>
    <p:extLst>
      <p:ext uri="{BB962C8B-B14F-4D97-AF65-F5344CB8AC3E}">
        <p14:creationId xmlns:p14="http://schemas.microsoft.com/office/powerpoint/2010/main" val="1004589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Huffman</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A = 1 bit</a:t>
            </a:r>
          </a:p>
          <a:p>
            <a:pPr marL="285750" indent="-285750" algn="l">
              <a:buFont typeface="Arial" panose="020B0604020202020204" pitchFamily="34" charset="0"/>
              <a:buChar char="•"/>
            </a:pPr>
            <a:r>
              <a:rPr lang="en-US" b="0" dirty="0" smtClean="0">
                <a:solidFill>
                  <a:schemeClr val="tx1"/>
                </a:solidFill>
              </a:rPr>
              <a:t>B, C, D, E = 3 bits</a:t>
            </a: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Total number of bits needed =&gt; 87 bits </a:t>
            </a: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spTree>
    <p:extLst>
      <p:ext uri="{BB962C8B-B14F-4D97-AF65-F5344CB8AC3E}">
        <p14:creationId xmlns:p14="http://schemas.microsoft.com/office/powerpoint/2010/main" val="3161013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References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dirty="0">
                <a:solidFill>
                  <a:schemeClr val="tx1"/>
                </a:solidFill>
                <a:hlinkClick r:id="rId3"/>
              </a:rPr>
              <a:t>https://</a:t>
            </a:r>
            <a:r>
              <a:rPr lang="en-US" dirty="0" smtClean="0">
                <a:solidFill>
                  <a:schemeClr val="tx1"/>
                </a:solidFill>
                <a:hlinkClick r:id="rId3"/>
              </a:rPr>
              <a:t>users.cs.cf.ac.uk/Dave.Marshall/Multimedia/node206.html</a:t>
            </a:r>
            <a:endParaRPr lang="en-US" b="0" dirty="0" smtClean="0">
              <a:solidFill>
                <a:schemeClr val="tx1"/>
              </a:solidFill>
            </a:endParaRPr>
          </a:p>
          <a:p>
            <a:pPr marL="285750" indent="-285750" algn="l">
              <a:buFont typeface="Arial" panose="020B0604020202020204" pitchFamily="34" charset="0"/>
              <a:buChar char="•"/>
            </a:pPr>
            <a:r>
              <a:rPr lang="en-US" dirty="0">
                <a:hlinkClick r:id="rId4"/>
              </a:rPr>
              <a:t>http://webspace.ulbsibiu.ro/macarie.breazu/SF+HS.pdf</a:t>
            </a:r>
            <a:endParaRPr lang="en-US" b="0" dirty="0" smtClean="0">
              <a:solidFill>
                <a:schemeClr val="tx1"/>
              </a:solidFill>
            </a:endParaRPr>
          </a:p>
          <a:p>
            <a:pPr marL="285750" indent="-285750" algn="l">
              <a:buFont typeface="Arial" panose="020B0604020202020204" pitchFamily="34" charset="0"/>
              <a:buChar char="•"/>
            </a:pPr>
            <a:r>
              <a:rPr lang="en-US" dirty="0">
                <a:hlinkClick r:id="rId5"/>
              </a:rPr>
              <a:t>https://www.siggraph.org/education/materials/HyperGraph/video/mpeg/mpegfaq/huffman_tutorial.html</a:t>
            </a: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spTree>
    <p:extLst>
      <p:ext uri="{BB962C8B-B14F-4D97-AF65-F5344CB8AC3E}">
        <p14:creationId xmlns:p14="http://schemas.microsoft.com/office/powerpoint/2010/main" val="3578499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733"/>
            <a:ext cx="9141291" cy="5143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92104"/>
            <a:ext cx="3266562" cy="2257967"/>
          </a:xfrm>
          <a:prstGeom prst="rect">
            <a:avLst/>
          </a:prstGeom>
        </p:spPr>
      </p:pic>
      <p:sp>
        <p:nvSpPr>
          <p:cNvPr id="12" name="Content Placeholder 126"/>
          <p:cNvSpPr txBox="1">
            <a:spLocks/>
          </p:cNvSpPr>
          <p:nvPr/>
        </p:nvSpPr>
        <p:spPr>
          <a:xfrm>
            <a:off x="3051111" y="3714042"/>
            <a:ext cx="5874525" cy="741636"/>
          </a:xfrm>
          <a:prstGeom prst="rect">
            <a:avLst/>
          </a:prstGeom>
        </p:spPr>
        <p:txBody>
          <a:bodyPr anchor="t">
            <a:noAutofit/>
          </a:bodyPr>
          <a:lstStyle>
            <a:lvl1pPr marL="0" indent="0" algn="l" defTabSz="457189" rtl="0" eaLnBrk="1" latinLnBrk="0" hangingPunct="1">
              <a:lnSpc>
                <a:spcPct val="85000"/>
              </a:lnSpc>
              <a:spcBef>
                <a:spcPts val="1200"/>
              </a:spcBef>
              <a:buClr>
                <a:srgbClr val="0073AE"/>
              </a:buClr>
              <a:buFontTx/>
              <a:buNone/>
              <a:defRPr lang="en-US" sz="2800" b="1" kern="1200" cap="all" spc="0" baseline="0" dirty="0">
                <a:solidFill>
                  <a:srgbClr val="002060"/>
                </a:solidFill>
                <a:latin typeface="+mj-lt"/>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en-US" dirty="0">
                <a:solidFill>
                  <a:schemeClr val="bg1"/>
                </a:solidFill>
                <a:latin typeface="Gill Sans MT" panose="020B0502020104020203" pitchFamily="34" charset="0"/>
              </a:rPr>
              <a:t>THANK YOU</a:t>
            </a:r>
          </a:p>
        </p:txBody>
      </p:sp>
    </p:spTree>
    <p:extLst>
      <p:ext uri="{BB962C8B-B14F-4D97-AF65-F5344CB8AC3E}">
        <p14:creationId xmlns:p14="http://schemas.microsoft.com/office/powerpoint/2010/main" val="2890158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Run length encoding - RLE</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It is based on the coding of repetitive sequences.</a:t>
            </a: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“Runs” are replaced with a tripled representing the repeated character, a repetition marker, and the repetition length.</a:t>
            </a: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2" name="Picture 1"/>
          <p:cNvPicPr>
            <a:picLocks noChangeAspect="1"/>
          </p:cNvPicPr>
          <p:nvPr/>
        </p:nvPicPr>
        <p:blipFill>
          <a:blip r:embed="rId3"/>
          <a:stretch>
            <a:fillRect/>
          </a:stretch>
        </p:blipFill>
        <p:spPr>
          <a:xfrm>
            <a:off x="2049723" y="2378903"/>
            <a:ext cx="4457700" cy="895350"/>
          </a:xfrm>
          <a:prstGeom prst="rect">
            <a:avLst/>
          </a:prstGeom>
        </p:spPr>
      </p:pic>
    </p:spTree>
    <p:extLst>
      <p:ext uri="{BB962C8B-B14F-4D97-AF65-F5344CB8AC3E}">
        <p14:creationId xmlns:p14="http://schemas.microsoft.com/office/powerpoint/2010/main" val="223531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SHANNON FANO</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A top-down approach.</a:t>
            </a: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Sort symbols according to their frequencies.</a:t>
            </a:r>
          </a:p>
          <a:p>
            <a:pPr marL="285750" indent="-285750" algn="l">
              <a:buFont typeface="Arial" panose="020B0604020202020204" pitchFamily="34" charset="0"/>
              <a:buChar char="•"/>
            </a:pPr>
            <a:r>
              <a:rPr lang="en-US" b="0" dirty="0" err="1" smtClean="0">
                <a:solidFill>
                  <a:schemeClr val="tx1"/>
                </a:solidFill>
              </a:rPr>
              <a:t>e.g</a:t>
            </a:r>
            <a:r>
              <a:rPr lang="en-US" b="0" dirty="0" smtClean="0">
                <a:solidFill>
                  <a:schemeClr val="tx1"/>
                </a:solidFill>
              </a:rPr>
              <a:t>: ABCDE</a:t>
            </a:r>
            <a:endParaRPr lang="en-US" b="0" dirty="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3" name="Picture 2"/>
          <p:cNvPicPr>
            <a:picLocks noChangeAspect="1"/>
          </p:cNvPicPr>
          <p:nvPr/>
        </p:nvPicPr>
        <p:blipFill>
          <a:blip r:embed="rId3"/>
          <a:stretch>
            <a:fillRect/>
          </a:stretch>
        </p:blipFill>
        <p:spPr>
          <a:xfrm>
            <a:off x="2983954" y="2277533"/>
            <a:ext cx="2657475" cy="600075"/>
          </a:xfrm>
          <a:prstGeom prst="rect">
            <a:avLst/>
          </a:prstGeom>
        </p:spPr>
      </p:pic>
    </p:spTree>
    <p:extLst>
      <p:ext uri="{BB962C8B-B14F-4D97-AF65-F5344CB8AC3E}">
        <p14:creationId xmlns:p14="http://schemas.microsoft.com/office/powerpoint/2010/main" val="1384272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SHANNON FANO</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Recursively divide into two parts, each with approximately same number of counts.</a:t>
            </a: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r>
              <a:rPr lang="en-US" b="0" dirty="0" smtClean="0">
                <a:solidFill>
                  <a:schemeClr val="tx1"/>
                </a:solidFill>
              </a:rPr>
              <a:t>Find out k, where                                     is minimum.</a:t>
            </a:r>
            <a:endParaRPr lang="en-US" b="0" dirty="0" smtClean="0">
              <a:solidFill>
                <a:schemeClr val="tx1"/>
              </a:solidFill>
            </a:endParaRPr>
          </a:p>
          <a:p>
            <a:pPr algn="l"/>
            <a:endParaRPr lang="en-US" b="0" i="1" dirty="0" smtClean="0">
              <a:solidFill>
                <a:schemeClr val="tx1"/>
              </a:solidFill>
            </a:endParaRPr>
          </a:p>
        </p:txBody>
      </p:sp>
      <p:pic>
        <p:nvPicPr>
          <p:cNvPr id="5" name="Picture 4"/>
          <p:cNvPicPr>
            <a:picLocks noChangeAspect="1"/>
          </p:cNvPicPr>
          <p:nvPr/>
        </p:nvPicPr>
        <p:blipFill>
          <a:blip r:embed="rId3"/>
          <a:stretch>
            <a:fillRect/>
          </a:stretch>
        </p:blipFill>
        <p:spPr>
          <a:xfrm>
            <a:off x="3488140" y="2277135"/>
            <a:ext cx="1676400" cy="1200150"/>
          </a:xfrm>
          <a:prstGeom prst="rect">
            <a:avLst/>
          </a:prstGeom>
        </p:spPr>
      </p:pic>
      <p:pic>
        <p:nvPicPr>
          <p:cNvPr id="7" name="Picture 6"/>
          <p:cNvPicPr>
            <a:picLocks noChangeAspect="1"/>
          </p:cNvPicPr>
          <p:nvPr/>
        </p:nvPicPr>
        <p:blipFill>
          <a:blip r:embed="rId4"/>
          <a:stretch>
            <a:fillRect/>
          </a:stretch>
        </p:blipFill>
        <p:spPr>
          <a:xfrm>
            <a:off x="2593644" y="3687135"/>
            <a:ext cx="2209800" cy="914400"/>
          </a:xfrm>
          <a:prstGeom prst="rect">
            <a:avLst/>
          </a:prstGeom>
        </p:spPr>
      </p:pic>
    </p:spTree>
    <p:extLst>
      <p:ext uri="{BB962C8B-B14F-4D97-AF65-F5344CB8AC3E}">
        <p14:creationId xmlns:p14="http://schemas.microsoft.com/office/powerpoint/2010/main" val="335525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SHANNON FANO</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S1 = {S[1], S[2], … S[k]}</a:t>
            </a:r>
          </a:p>
          <a:p>
            <a:pPr marL="285750" indent="-285750" algn="l">
              <a:buFont typeface="Arial" panose="020B0604020202020204" pitchFamily="34" charset="0"/>
              <a:buChar char="•"/>
            </a:pPr>
            <a:r>
              <a:rPr lang="en-US" b="0" dirty="0" smtClean="0">
                <a:solidFill>
                  <a:schemeClr val="tx1"/>
                </a:solidFill>
              </a:rPr>
              <a:t>S2 = {S[k+1], S[k+2], …, S[N]}</a:t>
            </a: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r>
              <a:rPr lang="en-US" b="0" dirty="0" err="1" smtClean="0">
                <a:solidFill>
                  <a:schemeClr val="tx1"/>
                </a:solidFill>
              </a:rPr>
              <a:t>Shannon_Fano</a:t>
            </a:r>
            <a:r>
              <a:rPr lang="en-US" b="0" dirty="0" smtClean="0">
                <a:solidFill>
                  <a:schemeClr val="tx1"/>
                </a:solidFill>
              </a:rPr>
              <a:t>(S1);</a:t>
            </a:r>
          </a:p>
          <a:p>
            <a:pPr marL="285750" indent="-285750" algn="l">
              <a:buFont typeface="Arial" panose="020B0604020202020204" pitchFamily="34" charset="0"/>
              <a:buChar char="•"/>
            </a:pPr>
            <a:r>
              <a:rPr lang="en-US" b="0" dirty="0" err="1" smtClean="0">
                <a:solidFill>
                  <a:schemeClr val="tx1"/>
                </a:solidFill>
              </a:rPr>
              <a:t>Shannon_Fano</a:t>
            </a:r>
            <a:r>
              <a:rPr lang="en-US" b="0" dirty="0" smtClean="0">
                <a:solidFill>
                  <a:schemeClr val="tx1"/>
                </a:solidFill>
              </a:rPr>
              <a:t>(S2);</a:t>
            </a: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2" name="Picture 1"/>
          <p:cNvPicPr>
            <a:picLocks noChangeAspect="1"/>
          </p:cNvPicPr>
          <p:nvPr/>
        </p:nvPicPr>
        <p:blipFill>
          <a:blip r:embed="rId3"/>
          <a:stretch>
            <a:fillRect/>
          </a:stretch>
        </p:blipFill>
        <p:spPr>
          <a:xfrm>
            <a:off x="4262692" y="1727303"/>
            <a:ext cx="4354674" cy="2830147"/>
          </a:xfrm>
          <a:prstGeom prst="rect">
            <a:avLst/>
          </a:prstGeom>
        </p:spPr>
      </p:pic>
    </p:spTree>
    <p:extLst>
      <p:ext uri="{BB962C8B-B14F-4D97-AF65-F5344CB8AC3E}">
        <p14:creationId xmlns:p14="http://schemas.microsoft.com/office/powerpoint/2010/main" val="2355467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SHANNON FANO</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3" name="Picture 2"/>
          <p:cNvPicPr>
            <a:picLocks noChangeAspect="1"/>
          </p:cNvPicPr>
          <p:nvPr/>
        </p:nvPicPr>
        <p:blipFill>
          <a:blip r:embed="rId3"/>
          <a:stretch>
            <a:fillRect/>
          </a:stretch>
        </p:blipFill>
        <p:spPr>
          <a:xfrm>
            <a:off x="1870810" y="1219145"/>
            <a:ext cx="4932600" cy="3570666"/>
          </a:xfrm>
          <a:prstGeom prst="rect">
            <a:avLst/>
          </a:prstGeom>
        </p:spPr>
      </p:pic>
    </p:spTree>
    <p:extLst>
      <p:ext uri="{BB962C8B-B14F-4D97-AF65-F5344CB8AC3E}">
        <p14:creationId xmlns:p14="http://schemas.microsoft.com/office/powerpoint/2010/main" val="2747934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SHANNON FANO</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2" name="Picture 1"/>
          <p:cNvPicPr>
            <a:picLocks noChangeAspect="1"/>
          </p:cNvPicPr>
          <p:nvPr/>
        </p:nvPicPr>
        <p:blipFill>
          <a:blip r:embed="rId3"/>
          <a:stretch>
            <a:fillRect/>
          </a:stretch>
        </p:blipFill>
        <p:spPr>
          <a:xfrm>
            <a:off x="1475409" y="1219145"/>
            <a:ext cx="6269440" cy="3572451"/>
          </a:xfrm>
          <a:prstGeom prst="rect">
            <a:avLst/>
          </a:prstGeom>
        </p:spPr>
      </p:pic>
    </p:spTree>
    <p:extLst>
      <p:ext uri="{BB962C8B-B14F-4D97-AF65-F5344CB8AC3E}">
        <p14:creationId xmlns:p14="http://schemas.microsoft.com/office/powerpoint/2010/main" val="137973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SHANNON FANO</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algn="l"/>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3" name="Picture 2"/>
          <p:cNvPicPr>
            <a:picLocks noChangeAspect="1"/>
          </p:cNvPicPr>
          <p:nvPr/>
        </p:nvPicPr>
        <p:blipFill>
          <a:blip r:embed="rId3"/>
          <a:stretch>
            <a:fillRect/>
          </a:stretch>
        </p:blipFill>
        <p:spPr>
          <a:xfrm>
            <a:off x="1866936" y="1189729"/>
            <a:ext cx="5373201" cy="3621656"/>
          </a:xfrm>
          <a:prstGeom prst="rect">
            <a:avLst/>
          </a:prstGeom>
        </p:spPr>
      </p:pic>
    </p:spTree>
    <p:extLst>
      <p:ext uri="{BB962C8B-B14F-4D97-AF65-F5344CB8AC3E}">
        <p14:creationId xmlns:p14="http://schemas.microsoft.com/office/powerpoint/2010/main" val="2528253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SHANNON FANO</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6" name="Subtitle 6">
            <a:extLst>
              <a:ext uri="{FF2B5EF4-FFF2-40B4-BE49-F238E27FC236}">
                <a16:creationId xmlns:a16="http://schemas.microsoft.com/office/drawing/2014/main" id="{713A8631-5E0F-4D57-A094-AC4A973368A0}"/>
              </a:ext>
            </a:extLst>
          </p:cNvPr>
          <p:cNvSpPr txBox="1">
            <a:spLocks/>
          </p:cNvSpPr>
          <p:nvPr/>
        </p:nvSpPr>
        <p:spPr>
          <a:xfrm>
            <a:off x="526634" y="1362736"/>
            <a:ext cx="8166990" cy="3448649"/>
          </a:xfrm>
          <a:prstGeom prst="rect">
            <a:avLst/>
          </a:prstGeom>
        </p:spPr>
        <p:txBody>
          <a:bodyPr vert="horz" lIns="91438" tIns="45719" rIns="91438" bIns="45719" rtlCol="0">
            <a:noAutofit/>
          </a:bodyPr>
          <a:lstStyle>
            <a:lvl1pPr marL="0" indent="0" algn="ctr" defTabSz="457189" rtl="0" eaLnBrk="1" latinLnBrk="0" hangingPunct="1">
              <a:lnSpc>
                <a:spcPct val="85000"/>
              </a:lnSpc>
              <a:spcBef>
                <a:spcPts val="1200"/>
              </a:spcBef>
              <a:buClr>
                <a:srgbClr val="0073AE"/>
              </a:buClr>
              <a:buFont typeface="Arial" panose="020B0604020202020204" pitchFamily="34" charset="0"/>
              <a:buNone/>
              <a:defRPr lang="en-US" sz="1800" b="1" kern="1200">
                <a:solidFill>
                  <a:srgbClr val="0073AE"/>
                </a:solidFill>
                <a:latin typeface="Gill Sans MT" panose="020B0502020104020203" pitchFamily="34" charset="0"/>
                <a:ea typeface="+mn-ea"/>
                <a:cs typeface="+mn-cs"/>
              </a:defRPr>
            </a:lvl1pPr>
            <a:lvl2pPr marL="342900" indent="0" algn="ctr" defTabSz="457189" rtl="0" eaLnBrk="1" latinLnBrk="0" hangingPunct="1">
              <a:lnSpc>
                <a:spcPct val="85000"/>
              </a:lnSpc>
              <a:spcBef>
                <a:spcPts val="1200"/>
              </a:spcBef>
              <a:buClr>
                <a:srgbClr val="001E69"/>
              </a:buClr>
              <a:buFont typeface="Arial" panose="020B0604020202020204" pitchFamily="34" charset="0"/>
              <a:buNone/>
              <a:defRPr lang="en-US" sz="1500" kern="1200">
                <a:solidFill>
                  <a:schemeClr val="tx1"/>
                </a:solidFill>
                <a:latin typeface="Gill Sans MT" panose="020B0502020104020203" pitchFamily="34" charset="0"/>
                <a:ea typeface="+mn-ea"/>
                <a:cs typeface="+mn-cs"/>
              </a:defRPr>
            </a:lvl2pPr>
            <a:lvl3pPr marL="685800" indent="0" algn="ctr" defTabSz="457189" rtl="0" eaLnBrk="1" latinLnBrk="0" hangingPunct="1">
              <a:lnSpc>
                <a:spcPct val="85000"/>
              </a:lnSpc>
              <a:spcBef>
                <a:spcPts val="1200"/>
              </a:spcBef>
              <a:buClr>
                <a:srgbClr val="001E69"/>
              </a:buClr>
              <a:buFont typeface="Tahoma" panose="020B0604030504040204" pitchFamily="34" charset="0"/>
              <a:buNone/>
              <a:defRPr lang="en-US" sz="1350" kern="1200">
                <a:solidFill>
                  <a:schemeClr val="tx1"/>
                </a:solidFill>
                <a:latin typeface="Gill Sans MT" panose="020B0502020104020203" pitchFamily="34" charset="0"/>
                <a:ea typeface="+mn-ea"/>
                <a:cs typeface="+mn-cs"/>
              </a:defRPr>
            </a:lvl3pPr>
            <a:lvl4pPr marL="1028700" indent="0" algn="ctr" defTabSz="457189" rtl="0" eaLnBrk="1" latinLnBrk="0" hangingPunct="1">
              <a:spcBef>
                <a:spcPct val="20000"/>
              </a:spcBef>
              <a:buFont typeface="Arial"/>
              <a:buNone/>
              <a:defRPr sz="1200" kern="1200">
                <a:solidFill>
                  <a:schemeClr val="tx1"/>
                </a:solidFill>
                <a:latin typeface="+mn-lt"/>
                <a:ea typeface="+mn-ea"/>
                <a:cs typeface="+mn-cs"/>
              </a:defRPr>
            </a:lvl4pPr>
            <a:lvl5pPr marL="1371600" indent="0" algn="ctr" defTabSz="457189" rtl="0" eaLnBrk="1" latinLnBrk="0" hangingPunct="1">
              <a:spcBef>
                <a:spcPct val="20000"/>
              </a:spcBef>
              <a:buFont typeface="Arial"/>
              <a:buNone/>
              <a:defRPr sz="1200" kern="1200">
                <a:solidFill>
                  <a:schemeClr val="tx1"/>
                </a:solidFill>
                <a:latin typeface="+mn-lt"/>
                <a:ea typeface="+mn-ea"/>
                <a:cs typeface="+mn-cs"/>
              </a:defRPr>
            </a:lvl5pPr>
            <a:lvl6pPr marL="1714500" indent="0" algn="ctr" defTabSz="457189" rtl="0" eaLnBrk="1" latinLnBrk="0" hangingPunct="1">
              <a:spcBef>
                <a:spcPct val="20000"/>
              </a:spcBef>
              <a:buFont typeface="Arial"/>
              <a:buNone/>
              <a:defRPr sz="1200" kern="1200">
                <a:solidFill>
                  <a:schemeClr val="tx1"/>
                </a:solidFill>
                <a:latin typeface="+mn-lt"/>
                <a:ea typeface="+mn-ea"/>
                <a:cs typeface="+mn-cs"/>
              </a:defRPr>
            </a:lvl6pPr>
            <a:lvl7pPr marL="2057400" indent="0" algn="ctr" defTabSz="457189" rtl="0" eaLnBrk="1" latinLnBrk="0" hangingPunct="1">
              <a:spcBef>
                <a:spcPct val="20000"/>
              </a:spcBef>
              <a:buFont typeface="Arial"/>
              <a:buNone/>
              <a:defRPr sz="1200" kern="1200">
                <a:solidFill>
                  <a:schemeClr val="tx1"/>
                </a:solidFill>
                <a:latin typeface="+mn-lt"/>
                <a:ea typeface="+mn-ea"/>
                <a:cs typeface="+mn-cs"/>
              </a:defRPr>
            </a:lvl7pPr>
            <a:lvl8pPr marL="2400300" indent="0" algn="ctr" defTabSz="457189" rtl="0" eaLnBrk="1" latinLnBrk="0" hangingPunct="1">
              <a:spcBef>
                <a:spcPct val="20000"/>
              </a:spcBef>
              <a:buFont typeface="Arial"/>
              <a:buNone/>
              <a:defRPr sz="1200" kern="1200">
                <a:solidFill>
                  <a:schemeClr val="tx1"/>
                </a:solidFill>
                <a:latin typeface="+mn-lt"/>
                <a:ea typeface="+mn-ea"/>
                <a:cs typeface="+mn-cs"/>
              </a:defRPr>
            </a:lvl8pPr>
            <a:lvl9pPr marL="2743200" indent="0" algn="ctr" defTabSz="457189" rtl="0" eaLnBrk="1" latinLnBrk="0" hangingPunct="1">
              <a:spcBef>
                <a:spcPct val="20000"/>
              </a:spcBef>
              <a:buFont typeface="Arial"/>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b="0" dirty="0" smtClean="0">
                <a:solidFill>
                  <a:schemeClr val="tx1"/>
                </a:solidFill>
              </a:rPr>
              <a:t>Compressed number of bits = 89.</a:t>
            </a: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dirty="0" smtClean="0">
              <a:solidFill>
                <a:schemeClr val="tx1"/>
              </a:solidFill>
            </a:endParaRPr>
          </a:p>
          <a:p>
            <a:pPr marL="285750" indent="-285750" algn="l">
              <a:buFont typeface="Arial" panose="020B0604020202020204" pitchFamily="34" charset="0"/>
              <a:buChar char="•"/>
            </a:pPr>
            <a:endParaRPr lang="en-US" b="0" dirty="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marL="285750" indent="-285750" algn="l">
              <a:buFont typeface="Arial" panose="020B0604020202020204" pitchFamily="34" charset="0"/>
              <a:buChar char="•"/>
            </a:pPr>
            <a:endParaRPr lang="en-US" b="0" dirty="0" smtClean="0">
              <a:solidFill>
                <a:schemeClr val="tx1"/>
              </a:solidFill>
            </a:endParaRPr>
          </a:p>
          <a:p>
            <a:pPr algn="l"/>
            <a:endParaRPr lang="en-US" b="0" i="1" dirty="0" smtClean="0">
              <a:solidFill>
                <a:schemeClr val="tx1"/>
              </a:solidFill>
            </a:endParaRPr>
          </a:p>
        </p:txBody>
      </p:sp>
      <p:pic>
        <p:nvPicPr>
          <p:cNvPr id="7" name="Picture 6"/>
          <p:cNvPicPr>
            <a:picLocks noChangeAspect="1"/>
          </p:cNvPicPr>
          <p:nvPr/>
        </p:nvPicPr>
        <p:blipFill>
          <a:blip r:embed="rId3"/>
          <a:stretch>
            <a:fillRect/>
          </a:stretch>
        </p:blipFill>
        <p:spPr>
          <a:xfrm>
            <a:off x="2232547" y="2543238"/>
            <a:ext cx="4419600" cy="1466850"/>
          </a:xfrm>
          <a:prstGeom prst="rect">
            <a:avLst/>
          </a:prstGeom>
        </p:spPr>
      </p:pic>
    </p:spTree>
    <p:extLst>
      <p:ext uri="{BB962C8B-B14F-4D97-AF65-F5344CB8AC3E}">
        <p14:creationId xmlns:p14="http://schemas.microsoft.com/office/powerpoint/2010/main" val="634093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mall swoosh - no verlap">
  <a:themeElements>
    <a:clrScheme name="Custom 28">
      <a:dk1>
        <a:sysClr val="windowText" lastClr="000000"/>
      </a:dk1>
      <a:lt1>
        <a:sysClr val="window" lastClr="FFFFFF"/>
      </a:lt1>
      <a:dk2>
        <a:srgbClr val="014C76"/>
      </a:dk2>
      <a:lt2>
        <a:srgbClr val="8EB4E3"/>
      </a:lt2>
      <a:accent1>
        <a:srgbClr val="4F81BD"/>
      </a:accent1>
      <a:accent2>
        <a:srgbClr val="00A8E3"/>
      </a:accent2>
      <a:accent3>
        <a:srgbClr val="10253F"/>
      </a:accent3>
      <a:accent4>
        <a:srgbClr val="B7DEE8"/>
      </a:accent4>
      <a:accent5>
        <a:srgbClr val="31859C"/>
      </a:accent5>
      <a:accent6>
        <a:srgbClr val="FF6600"/>
      </a:accent6>
      <a:hlink>
        <a:srgbClr val="00B050"/>
      </a:hlink>
      <a:folHlink>
        <a:srgbClr val="8EB4E3"/>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827E6972E527429802418373950109" ma:contentTypeVersion="1" ma:contentTypeDescription="Create a new document." ma:contentTypeScope="" ma:versionID="3a193f631b8426a22ad7476c3a698751">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F7CE89-240D-405D-A12D-C95B54F43B60}">
  <ds:schemaRefs>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88CFB444-1603-4F6D-A099-8D564D990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0D58A2-FE7A-4158-9538-06C6310A6D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14097</TotalTime>
  <Words>289</Words>
  <Application>Microsoft Office PowerPoint</Application>
  <PresentationFormat>On-screen Show (16:9)</PresentationFormat>
  <Paragraphs>188</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Corbel</vt:lpstr>
      <vt:lpstr>Gill Sans MT</vt:lpstr>
      <vt:lpstr>Tahoma</vt:lpstr>
      <vt:lpstr>small swoosh - no verlap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ANALYST DAY</dc:title>
  <dc:creator>Rupesh Vetha</dc:creator>
  <cp:lastModifiedBy>Toader, Andrei</cp:lastModifiedBy>
  <cp:revision>3306</cp:revision>
  <cp:lastPrinted>2013-08-12T18:00:33Z</cp:lastPrinted>
  <dcterms:created xsi:type="dcterms:W3CDTF">2014-10-02T15:43:54Z</dcterms:created>
  <dcterms:modified xsi:type="dcterms:W3CDTF">2019-04-19T07:42:13Z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0x01010090827E6972E527429802418373950109</vt:lpwstr>
  </property>
</Properties>
</file>