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4"/>
  </p:sldMasterIdLst>
  <p:notesMasterIdLst>
    <p:notesMasterId r:id="rId13"/>
  </p:notesMasterIdLst>
  <p:handoutMasterIdLst>
    <p:handoutMasterId r:id="rId14"/>
  </p:handoutMasterIdLst>
  <p:sldIdLst>
    <p:sldId id="303" r:id="rId5"/>
    <p:sldId id="308" r:id="rId6"/>
    <p:sldId id="310" r:id="rId7"/>
    <p:sldId id="311" r:id="rId8"/>
    <p:sldId id="312" r:id="rId9"/>
    <p:sldId id="313" r:id="rId10"/>
    <p:sldId id="314" r:id="rId11"/>
    <p:sldId id="304" r:id="rId12"/>
  </p:sldIdLst>
  <p:sldSz cx="9144000" cy="5143500" type="screen16x9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9D7"/>
    <a:srgbClr val="30C8FE"/>
    <a:srgbClr val="001E69"/>
    <a:srgbClr val="001D68"/>
    <a:srgbClr val="0073AE"/>
    <a:srgbClr val="3C0D59"/>
    <a:srgbClr val="389468"/>
    <a:srgbClr val="2EA4E3"/>
    <a:srgbClr val="004C76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2279" autoAdjust="0"/>
  </p:normalViewPr>
  <p:slideViewPr>
    <p:cSldViewPr snapToGrid="0">
      <p:cViewPr varScale="1">
        <p:scale>
          <a:sx n="140" d="100"/>
          <a:sy n="140" d="100"/>
        </p:scale>
        <p:origin x="756" y="102"/>
      </p:cViewPr>
      <p:guideLst>
        <p:guide orient="horz" pos="2964"/>
        <p:guide orient="horz" pos="2148"/>
        <p:guide orient="horz" pos="2028"/>
        <p:guide orient="horz"/>
        <p:guide pos="2928"/>
        <p:guide orient="horz" pos="2292"/>
        <p:guide orient="horz" pos="2532"/>
        <p:guide orient="horz" pos="1884"/>
        <p:guide orient="horz" pos="840"/>
        <p:guide orient="horz" pos="348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252"/>
        <p:guide orient="horz" pos="516"/>
        <p:guide orient="horz" pos="1116"/>
        <p:guide pos="1944"/>
        <p:guide pos="2832"/>
        <p:guide pos="1896"/>
        <p:guide pos="1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11/8/2018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11/8/2018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5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4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179576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3) 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69875" y="362859"/>
            <a:ext cx="7178040" cy="725714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179576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4) 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5) 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6) 4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97675"/>
            <a:ext cx="195580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2" y="1643674"/>
            <a:ext cx="194944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643674"/>
            <a:ext cx="1973263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024" y="1646848"/>
            <a:ext cx="8621977" cy="314506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55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7) 3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82772"/>
            <a:ext cx="2693171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1634149"/>
            <a:ext cx="2684426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40" y="1634149"/>
            <a:ext cx="271028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65" y="1882772"/>
            <a:ext cx="2710289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1882772"/>
            <a:ext cx="2710110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8498" y="1647825"/>
            <a:ext cx="8619284" cy="3144094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1634149"/>
            <a:ext cx="271011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19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0" y="1066800"/>
            <a:ext cx="9144000" cy="4076700"/>
          </a:xfrm>
          <a:prstGeom prst="rect">
            <a:avLst/>
          </a:prstGeom>
        </p:spPr>
        <p:txBody>
          <a:bodyPr vert="horz"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9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D98-A791-4731-A290-6F5C2777AC5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408-E361-4CB2-B3F9-12F2C5EE3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2608"/>
            <a:ext cx="9144000" cy="1133475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4923714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©201</a:t>
            </a:r>
            <a:r>
              <a:rPr lang="en-US"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7</a:t>
            </a:r>
            <a:r>
              <a:rPr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 HARMAN INTERNATIONAL INDUSTRIES, INCORPORATED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50" y="1270446"/>
            <a:ext cx="8642669" cy="38652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3873501"/>
            <a:ext cx="6106964" cy="1335805"/>
          </a:xfrm>
          <a:prstGeom prst="rect">
            <a:avLst/>
          </a:prstGeom>
          <a:blipFill dpi="0" rotWithShape="1">
            <a:blip r:embed="rId11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4843464"/>
            <a:ext cx="2057400" cy="274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3" y="180433"/>
            <a:ext cx="1439651" cy="763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1" r:id="rId7"/>
    <p:sldLayoutId id="2147483997" r:id="rId8"/>
  </p:sldLayoutIdLst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733"/>
            <a:ext cx="9141291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2104"/>
            <a:ext cx="3266562" cy="2257967"/>
          </a:xfrm>
          <a:prstGeom prst="rect">
            <a:avLst/>
          </a:prstGeom>
        </p:spPr>
      </p:pic>
      <p:sp>
        <p:nvSpPr>
          <p:cNvPr id="12" name="Content Placeholder 126"/>
          <p:cNvSpPr txBox="1">
            <a:spLocks/>
          </p:cNvSpPr>
          <p:nvPr/>
        </p:nvSpPr>
        <p:spPr>
          <a:xfrm>
            <a:off x="2949511" y="3485909"/>
            <a:ext cx="6092889" cy="74163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Lightning talks – PIMPL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Content Placeholder 126"/>
          <p:cNvSpPr txBox="1">
            <a:spLocks/>
          </p:cNvSpPr>
          <p:nvPr/>
        </p:nvSpPr>
        <p:spPr>
          <a:xfrm>
            <a:off x="2949511" y="4012452"/>
            <a:ext cx="6092889" cy="33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800" cap="all" spc="0" baseline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2EA4E3"/>
                </a:solidFill>
                <a:latin typeface="Gill Sans MT"/>
                <a:cs typeface="Gill Sans MT"/>
              </a:rPr>
              <a:t>Andrei Toader</a:t>
            </a:r>
            <a:endParaRPr lang="en-US" sz="1100" dirty="0">
              <a:solidFill>
                <a:srgbClr val="2EA4E3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1832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Lightning talks - </a:t>
            </a:r>
            <a:r>
              <a:rPr lang="en-US" sz="2200" b="1" cap="all" dirty="0" err="1" smtClean="0">
                <a:solidFill>
                  <a:srgbClr val="30C8FE"/>
                </a:solidFill>
                <a:cs typeface="Arial"/>
              </a:rPr>
              <a:t>Pimpl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63" y="1829931"/>
            <a:ext cx="8166990" cy="160508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Intent: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- Remove compilation dependencies on internal class implementations and improve compile times.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- It comes really handy on large codebases.</a:t>
            </a:r>
          </a:p>
          <a:p>
            <a:pPr algn="l"/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Lightning talks - </a:t>
            </a:r>
            <a:r>
              <a:rPr lang="en-US" sz="2200" b="1" cap="all" dirty="0" err="1" smtClean="0">
                <a:solidFill>
                  <a:srgbClr val="30C8FE"/>
                </a:solidFill>
                <a:cs typeface="Arial"/>
              </a:rPr>
              <a:t>Pimpl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05" y="1922866"/>
            <a:ext cx="8166990" cy="210322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Description:</a:t>
            </a:r>
          </a:p>
          <a:p>
            <a:pPr algn="l"/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When a header files changes, any files that #include that file will need to be recompiled.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PIMPL idiom hides private members from any users of the header file, allowing these internal details to change without requiring recompilation of the client code.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3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Lightning talks - </a:t>
            </a:r>
            <a:r>
              <a:rPr lang="en-US" sz="2200" b="1" cap="all" dirty="0" err="1" smtClean="0">
                <a:solidFill>
                  <a:srgbClr val="30C8FE"/>
                </a:solidFill>
                <a:cs typeface="Arial"/>
              </a:rPr>
              <a:t>Pimpl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82" y="1737122"/>
            <a:ext cx="59817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0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Lightning talks - </a:t>
            </a:r>
            <a:r>
              <a:rPr lang="en-US" sz="2200" b="1" cap="all" dirty="0" err="1" smtClean="0">
                <a:solidFill>
                  <a:srgbClr val="30C8FE"/>
                </a:solidFill>
                <a:cs typeface="Arial"/>
              </a:rPr>
              <a:t>Pimpl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049" y="1250132"/>
            <a:ext cx="5573902" cy="35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0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Lightning talks - </a:t>
            </a:r>
            <a:r>
              <a:rPr lang="en-US" sz="2200" b="1" cap="all" dirty="0" err="1" smtClean="0">
                <a:solidFill>
                  <a:srgbClr val="30C8FE"/>
                </a:solidFill>
                <a:cs typeface="Arial"/>
              </a:rPr>
              <a:t>Pimpl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463509"/>
            <a:ext cx="6019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Lightning talks - </a:t>
            </a:r>
            <a:r>
              <a:rPr lang="en-US" sz="2200" b="1" cap="all" dirty="0" err="1" smtClean="0">
                <a:solidFill>
                  <a:srgbClr val="30C8FE"/>
                </a:solidFill>
                <a:cs typeface="Arial"/>
              </a:rPr>
              <a:t>Pimpl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796103"/>
            <a:ext cx="4991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0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733"/>
            <a:ext cx="9141291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2104"/>
            <a:ext cx="3266562" cy="2257967"/>
          </a:xfrm>
          <a:prstGeom prst="rect">
            <a:avLst/>
          </a:prstGeom>
        </p:spPr>
      </p:pic>
      <p:sp>
        <p:nvSpPr>
          <p:cNvPr id="12" name="Content Placeholder 126"/>
          <p:cNvSpPr txBox="1">
            <a:spLocks/>
          </p:cNvSpPr>
          <p:nvPr/>
        </p:nvSpPr>
        <p:spPr>
          <a:xfrm>
            <a:off x="3051111" y="3714042"/>
            <a:ext cx="5874525" cy="74163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0158395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swoosh - no verlap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27E6972E527429802418373950109" ma:contentTypeVersion="1" ma:contentTypeDescription="Create a new document." ma:contentTypeScope="" ma:versionID="3a193f631b8426a22ad7476c3a69875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F7CE89-240D-405D-A12D-C95B54F43B60}">
  <ds:schemaRefs>
    <ds:schemaRef ds:uri="http://schemas.microsoft.com/sharepoint/v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CFB444-1603-4F6D-A099-8D564D990B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6908</TotalTime>
  <Words>112</Words>
  <Application>Microsoft Office PowerPoint</Application>
  <PresentationFormat>On-screen Show (16:9)</PresentationFormat>
  <Paragraphs>25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Tahoma</vt:lpstr>
      <vt:lpstr>small swoosh - no verlap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Toader, Andrei</cp:lastModifiedBy>
  <cp:revision>3187</cp:revision>
  <cp:lastPrinted>2013-08-12T18:00:33Z</cp:lastPrinted>
  <dcterms:created xsi:type="dcterms:W3CDTF">2014-10-02T15:43:54Z</dcterms:created>
  <dcterms:modified xsi:type="dcterms:W3CDTF">2018-11-08T11:50:31Z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0x01010090827E6972E527429802418373950109</vt:lpwstr>
  </property>
</Properties>
</file>