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1" r:id="rId4"/>
    <p:sldId id="262" r:id="rId5"/>
    <p:sldId id="264" r:id="rId6"/>
    <p:sldId id="265" r:id="rId7"/>
    <p:sldId id="263" r:id="rId8"/>
    <p:sldId id="257" r:id="rId9"/>
    <p:sldId id="259" r:id="rId10"/>
    <p:sldId id="267" r:id="rId11"/>
    <p:sldId id="260" r:id="rId12"/>
    <p:sldId id="266" r:id="rId13"/>
    <p:sldId id="269" r:id="rId14"/>
    <p:sldId id="270" r:id="rId15"/>
    <p:sldId id="271" r:id="rId16"/>
    <p:sldId id="273" r:id="rId17"/>
    <p:sldId id="276" r:id="rId18"/>
    <p:sldId id="272" r:id="rId19"/>
    <p:sldId id="274" r:id="rId20"/>
    <p:sldId id="277" r:id="rId21"/>
    <p:sldId id="275" r:id="rId22"/>
    <p:sldId id="278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C3D78-733D-4936-A8F3-8689A7D863E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94753F-8987-4BC1-8FBB-ED28E45AA814}">
      <dgm:prSet/>
      <dgm:spPr/>
      <dgm:t>
        <a:bodyPr/>
        <a:lstStyle/>
        <a:p>
          <a:r>
            <a:rPr lang="sk-SK" b="1" dirty="0"/>
            <a:t>Unárne</a:t>
          </a:r>
          <a:endParaRPr lang="sk-SK" dirty="0"/>
        </a:p>
        <a:p>
          <a:r>
            <a:rPr lang="sk-SK" dirty="0"/>
            <a:t> a++, a--, !, * (pointer), &amp;, atď.</a:t>
          </a:r>
          <a:endParaRPr lang="en-US" dirty="0"/>
        </a:p>
      </dgm:t>
    </dgm:pt>
    <dgm:pt modelId="{C8379520-5A91-4EB2-824F-B7740A3881EA}" type="parTrans" cxnId="{6C3484B9-1810-4FBE-8DD0-B38DE0AD43D3}">
      <dgm:prSet/>
      <dgm:spPr/>
      <dgm:t>
        <a:bodyPr/>
        <a:lstStyle/>
        <a:p>
          <a:endParaRPr lang="en-US"/>
        </a:p>
      </dgm:t>
    </dgm:pt>
    <dgm:pt modelId="{EF87F2C7-3449-4E14-8766-8AA55E6CB14A}" type="sibTrans" cxnId="{6C3484B9-1810-4FBE-8DD0-B38DE0AD43D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7665291-6882-4D48-B6CB-C32508C260CF}">
      <dgm:prSet/>
      <dgm:spPr/>
      <dgm:t>
        <a:bodyPr/>
        <a:lstStyle/>
        <a:p>
          <a:r>
            <a:rPr lang="sk-SK" b="1" dirty="0"/>
            <a:t>Binárne</a:t>
          </a:r>
        </a:p>
        <a:p>
          <a:r>
            <a:rPr lang="sk-SK" dirty="0"/>
            <a:t>+, -, =, /, * (násobenie), %, &amp;&amp;, ||, ==, atď.</a:t>
          </a:r>
          <a:endParaRPr lang="en-US" dirty="0"/>
        </a:p>
      </dgm:t>
    </dgm:pt>
    <dgm:pt modelId="{BB6CC5F4-0C54-4FA0-AFC6-F357D363CC2B}" type="parTrans" cxnId="{31B15739-A7AC-4921-B61F-53B7178FD15E}">
      <dgm:prSet/>
      <dgm:spPr/>
      <dgm:t>
        <a:bodyPr/>
        <a:lstStyle/>
        <a:p>
          <a:endParaRPr lang="en-US"/>
        </a:p>
      </dgm:t>
    </dgm:pt>
    <dgm:pt modelId="{C3565255-D605-4E56-8672-625D3341273E}" type="sibTrans" cxnId="{31B15739-A7AC-4921-B61F-53B7178FD15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3E8348D-6B99-4B2C-832B-3317138F75F0}">
      <dgm:prSet/>
      <dgm:spPr/>
      <dgm:t>
        <a:bodyPr/>
        <a:lstStyle/>
        <a:p>
          <a:r>
            <a:rPr lang="sk-SK" b="1" dirty="0"/>
            <a:t>Ternárne</a:t>
          </a:r>
        </a:p>
        <a:p>
          <a:r>
            <a:rPr lang="sk-SK" dirty="0"/>
            <a:t>? : (podmieneny operator)</a:t>
          </a:r>
          <a:endParaRPr lang="en-US" dirty="0"/>
        </a:p>
      </dgm:t>
    </dgm:pt>
    <dgm:pt modelId="{A356CA3B-834A-4195-A97E-D7895A828181}" type="parTrans" cxnId="{293EC80C-D72F-41A0-95D3-0B7752184524}">
      <dgm:prSet/>
      <dgm:spPr/>
      <dgm:t>
        <a:bodyPr/>
        <a:lstStyle/>
        <a:p>
          <a:endParaRPr lang="en-US"/>
        </a:p>
      </dgm:t>
    </dgm:pt>
    <dgm:pt modelId="{1E7B962C-6FEE-4CD7-AFC2-33D965848781}" type="sibTrans" cxnId="{293EC80C-D72F-41A0-95D3-0B775218452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1CD1386-1735-4177-B74B-D5E3C1E37116}" type="pres">
      <dgm:prSet presAssocID="{3BCC3D78-733D-4936-A8F3-8689A7D863E2}" presName="Name0" presStyleCnt="0">
        <dgm:presLayoutVars>
          <dgm:animLvl val="lvl"/>
          <dgm:resizeHandles val="exact"/>
        </dgm:presLayoutVars>
      </dgm:prSet>
      <dgm:spPr/>
    </dgm:pt>
    <dgm:pt modelId="{B07375A0-B473-421D-9B3B-58EB82408B27}" type="pres">
      <dgm:prSet presAssocID="{0D94753F-8987-4BC1-8FBB-ED28E45AA814}" presName="compositeNode" presStyleCnt="0">
        <dgm:presLayoutVars>
          <dgm:bulletEnabled val="1"/>
        </dgm:presLayoutVars>
      </dgm:prSet>
      <dgm:spPr/>
    </dgm:pt>
    <dgm:pt modelId="{1A081A64-9572-40C1-8047-11FC59B8982A}" type="pres">
      <dgm:prSet presAssocID="{0D94753F-8987-4BC1-8FBB-ED28E45AA814}" presName="bgRect" presStyleLbl="bgAccFollowNode1" presStyleIdx="0" presStyleCnt="3"/>
      <dgm:spPr/>
    </dgm:pt>
    <dgm:pt modelId="{5045AD1E-B6BC-47C0-BB23-FF1B7C9C6DE6}" type="pres">
      <dgm:prSet presAssocID="{EF87F2C7-3449-4E14-8766-8AA55E6CB14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60EB72C-9573-424F-8D34-9B75A6BB1DDA}" type="pres">
      <dgm:prSet presAssocID="{0D94753F-8987-4BC1-8FBB-ED28E45AA814}" presName="bottomLine" presStyleLbl="alignNode1" presStyleIdx="1" presStyleCnt="6">
        <dgm:presLayoutVars/>
      </dgm:prSet>
      <dgm:spPr/>
    </dgm:pt>
    <dgm:pt modelId="{86B0E341-A9EC-4316-8931-626A5211DD68}" type="pres">
      <dgm:prSet presAssocID="{0D94753F-8987-4BC1-8FBB-ED28E45AA814}" presName="nodeText" presStyleLbl="bgAccFollowNode1" presStyleIdx="0" presStyleCnt="3">
        <dgm:presLayoutVars>
          <dgm:bulletEnabled val="1"/>
        </dgm:presLayoutVars>
      </dgm:prSet>
      <dgm:spPr/>
    </dgm:pt>
    <dgm:pt modelId="{8B43C2C8-4939-4395-B44E-863C30F101A0}" type="pres">
      <dgm:prSet presAssocID="{EF87F2C7-3449-4E14-8766-8AA55E6CB14A}" presName="sibTrans" presStyleCnt="0"/>
      <dgm:spPr/>
    </dgm:pt>
    <dgm:pt modelId="{55F34757-1E3C-4A21-B054-D4D1D5A272DD}" type="pres">
      <dgm:prSet presAssocID="{B7665291-6882-4D48-B6CB-C32508C260CF}" presName="compositeNode" presStyleCnt="0">
        <dgm:presLayoutVars>
          <dgm:bulletEnabled val="1"/>
        </dgm:presLayoutVars>
      </dgm:prSet>
      <dgm:spPr/>
    </dgm:pt>
    <dgm:pt modelId="{1E76531F-16E7-4976-A27D-0EDBAEEA4BF3}" type="pres">
      <dgm:prSet presAssocID="{B7665291-6882-4D48-B6CB-C32508C260CF}" presName="bgRect" presStyleLbl="bgAccFollowNode1" presStyleIdx="1" presStyleCnt="3"/>
      <dgm:spPr/>
    </dgm:pt>
    <dgm:pt modelId="{020B359F-A535-4758-90C4-EB9C5CA3F771}" type="pres">
      <dgm:prSet presAssocID="{C3565255-D605-4E56-8672-625D3341273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CDFD551-F1E7-4EE5-BF7E-EB4085DB26BE}" type="pres">
      <dgm:prSet presAssocID="{B7665291-6882-4D48-B6CB-C32508C260CF}" presName="bottomLine" presStyleLbl="alignNode1" presStyleIdx="3" presStyleCnt="6">
        <dgm:presLayoutVars/>
      </dgm:prSet>
      <dgm:spPr/>
    </dgm:pt>
    <dgm:pt modelId="{BF85E5B9-B5CF-432D-9575-C1699E52F53E}" type="pres">
      <dgm:prSet presAssocID="{B7665291-6882-4D48-B6CB-C32508C260CF}" presName="nodeText" presStyleLbl="bgAccFollowNode1" presStyleIdx="1" presStyleCnt="3">
        <dgm:presLayoutVars>
          <dgm:bulletEnabled val="1"/>
        </dgm:presLayoutVars>
      </dgm:prSet>
      <dgm:spPr/>
    </dgm:pt>
    <dgm:pt modelId="{C910F77E-38DD-4B04-9F1E-CA44D2459B4F}" type="pres">
      <dgm:prSet presAssocID="{C3565255-D605-4E56-8672-625D3341273E}" presName="sibTrans" presStyleCnt="0"/>
      <dgm:spPr/>
    </dgm:pt>
    <dgm:pt modelId="{7BBFDD39-3841-4B6C-93F4-9FB9DE69866A}" type="pres">
      <dgm:prSet presAssocID="{43E8348D-6B99-4B2C-832B-3317138F75F0}" presName="compositeNode" presStyleCnt="0">
        <dgm:presLayoutVars>
          <dgm:bulletEnabled val="1"/>
        </dgm:presLayoutVars>
      </dgm:prSet>
      <dgm:spPr/>
    </dgm:pt>
    <dgm:pt modelId="{9E70008E-6BC8-44BA-87F7-6FC7C80E1AC8}" type="pres">
      <dgm:prSet presAssocID="{43E8348D-6B99-4B2C-832B-3317138F75F0}" presName="bgRect" presStyleLbl="bgAccFollowNode1" presStyleIdx="2" presStyleCnt="3"/>
      <dgm:spPr/>
    </dgm:pt>
    <dgm:pt modelId="{96A5EB8D-B9A4-4FD5-856F-9F7E21D349C2}" type="pres">
      <dgm:prSet presAssocID="{1E7B962C-6FEE-4CD7-AFC2-33D96584878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E5FECE8-06CE-48C8-8BAD-FC043A90E142}" type="pres">
      <dgm:prSet presAssocID="{43E8348D-6B99-4B2C-832B-3317138F75F0}" presName="bottomLine" presStyleLbl="alignNode1" presStyleIdx="5" presStyleCnt="6">
        <dgm:presLayoutVars/>
      </dgm:prSet>
      <dgm:spPr/>
    </dgm:pt>
    <dgm:pt modelId="{F60E27C2-4048-4B54-8ABD-F77EA5E78201}" type="pres">
      <dgm:prSet presAssocID="{43E8348D-6B99-4B2C-832B-3317138F75F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93EC80C-D72F-41A0-95D3-0B7752184524}" srcId="{3BCC3D78-733D-4936-A8F3-8689A7D863E2}" destId="{43E8348D-6B99-4B2C-832B-3317138F75F0}" srcOrd="2" destOrd="0" parTransId="{A356CA3B-834A-4195-A97E-D7895A828181}" sibTransId="{1E7B962C-6FEE-4CD7-AFC2-33D965848781}"/>
    <dgm:cxn modelId="{A815B72C-4DA9-4DD6-A358-D662CDA9EB98}" type="presOf" srcId="{43E8348D-6B99-4B2C-832B-3317138F75F0}" destId="{9E70008E-6BC8-44BA-87F7-6FC7C80E1AC8}" srcOrd="0" destOrd="0" presId="urn:microsoft.com/office/officeart/2016/7/layout/BasicLinearProcessNumbered"/>
    <dgm:cxn modelId="{31B15739-A7AC-4921-B61F-53B7178FD15E}" srcId="{3BCC3D78-733D-4936-A8F3-8689A7D863E2}" destId="{B7665291-6882-4D48-B6CB-C32508C260CF}" srcOrd="1" destOrd="0" parTransId="{BB6CC5F4-0C54-4FA0-AFC6-F357D363CC2B}" sibTransId="{C3565255-D605-4E56-8672-625D3341273E}"/>
    <dgm:cxn modelId="{A3C53960-A174-426D-BF26-B0C88D397177}" type="presOf" srcId="{3BCC3D78-733D-4936-A8F3-8689A7D863E2}" destId="{41CD1386-1735-4177-B74B-D5E3C1E37116}" srcOrd="0" destOrd="0" presId="urn:microsoft.com/office/officeart/2016/7/layout/BasicLinearProcessNumbered"/>
    <dgm:cxn modelId="{434E6853-3D6D-453B-8355-CB1D369F590D}" type="presOf" srcId="{0D94753F-8987-4BC1-8FBB-ED28E45AA814}" destId="{1A081A64-9572-40C1-8047-11FC59B8982A}" srcOrd="0" destOrd="0" presId="urn:microsoft.com/office/officeart/2016/7/layout/BasicLinearProcessNumbered"/>
    <dgm:cxn modelId="{63DEDF57-379A-4F3A-9350-0A03AB5734BD}" type="presOf" srcId="{EF87F2C7-3449-4E14-8766-8AA55E6CB14A}" destId="{5045AD1E-B6BC-47C0-BB23-FF1B7C9C6DE6}" srcOrd="0" destOrd="0" presId="urn:microsoft.com/office/officeart/2016/7/layout/BasicLinearProcessNumbered"/>
    <dgm:cxn modelId="{3C46358B-60FC-492C-BFB9-0D006B9DF3CC}" type="presOf" srcId="{B7665291-6882-4D48-B6CB-C32508C260CF}" destId="{1E76531F-16E7-4976-A27D-0EDBAEEA4BF3}" srcOrd="0" destOrd="0" presId="urn:microsoft.com/office/officeart/2016/7/layout/BasicLinearProcessNumbered"/>
    <dgm:cxn modelId="{0A54508F-35BA-4C60-B098-D2E22822DD5C}" type="presOf" srcId="{1E7B962C-6FEE-4CD7-AFC2-33D965848781}" destId="{96A5EB8D-B9A4-4FD5-856F-9F7E21D349C2}" srcOrd="0" destOrd="0" presId="urn:microsoft.com/office/officeart/2016/7/layout/BasicLinearProcessNumbered"/>
    <dgm:cxn modelId="{6C3484B9-1810-4FBE-8DD0-B38DE0AD43D3}" srcId="{3BCC3D78-733D-4936-A8F3-8689A7D863E2}" destId="{0D94753F-8987-4BC1-8FBB-ED28E45AA814}" srcOrd="0" destOrd="0" parTransId="{C8379520-5A91-4EB2-824F-B7740A3881EA}" sibTransId="{EF87F2C7-3449-4E14-8766-8AA55E6CB14A}"/>
    <dgm:cxn modelId="{EA5B09CE-E18D-4701-8F2C-9F2774D4714D}" type="presOf" srcId="{0D94753F-8987-4BC1-8FBB-ED28E45AA814}" destId="{86B0E341-A9EC-4316-8931-626A5211DD68}" srcOrd="1" destOrd="0" presId="urn:microsoft.com/office/officeart/2016/7/layout/BasicLinearProcessNumbered"/>
    <dgm:cxn modelId="{B739EDDF-40B2-42BD-BD7E-B8F9851841B8}" type="presOf" srcId="{B7665291-6882-4D48-B6CB-C32508C260CF}" destId="{BF85E5B9-B5CF-432D-9575-C1699E52F53E}" srcOrd="1" destOrd="0" presId="urn:microsoft.com/office/officeart/2016/7/layout/BasicLinearProcessNumbered"/>
    <dgm:cxn modelId="{F2E288E2-8E24-48CF-AB90-E5595F162C22}" type="presOf" srcId="{C3565255-D605-4E56-8672-625D3341273E}" destId="{020B359F-A535-4758-90C4-EB9C5CA3F771}" srcOrd="0" destOrd="0" presId="urn:microsoft.com/office/officeart/2016/7/layout/BasicLinearProcessNumbered"/>
    <dgm:cxn modelId="{F6F42EEC-357F-40D1-8748-88D7367AC0E9}" type="presOf" srcId="{43E8348D-6B99-4B2C-832B-3317138F75F0}" destId="{F60E27C2-4048-4B54-8ABD-F77EA5E78201}" srcOrd="1" destOrd="0" presId="urn:microsoft.com/office/officeart/2016/7/layout/BasicLinearProcessNumbered"/>
    <dgm:cxn modelId="{E6D83402-9750-4FF1-A852-BAEF0F50A9DF}" type="presParOf" srcId="{41CD1386-1735-4177-B74B-D5E3C1E37116}" destId="{B07375A0-B473-421D-9B3B-58EB82408B27}" srcOrd="0" destOrd="0" presId="urn:microsoft.com/office/officeart/2016/7/layout/BasicLinearProcessNumbered"/>
    <dgm:cxn modelId="{67FBB84E-FF59-4B76-9AA9-0C9346AC6291}" type="presParOf" srcId="{B07375A0-B473-421D-9B3B-58EB82408B27}" destId="{1A081A64-9572-40C1-8047-11FC59B8982A}" srcOrd="0" destOrd="0" presId="urn:microsoft.com/office/officeart/2016/7/layout/BasicLinearProcessNumbered"/>
    <dgm:cxn modelId="{F175CB0D-DC2D-40C6-8920-C4A119764423}" type="presParOf" srcId="{B07375A0-B473-421D-9B3B-58EB82408B27}" destId="{5045AD1E-B6BC-47C0-BB23-FF1B7C9C6DE6}" srcOrd="1" destOrd="0" presId="urn:microsoft.com/office/officeart/2016/7/layout/BasicLinearProcessNumbered"/>
    <dgm:cxn modelId="{440388C8-C6BA-4CD1-A1E8-F28A2981E3C7}" type="presParOf" srcId="{B07375A0-B473-421D-9B3B-58EB82408B27}" destId="{760EB72C-9573-424F-8D34-9B75A6BB1DDA}" srcOrd="2" destOrd="0" presId="urn:microsoft.com/office/officeart/2016/7/layout/BasicLinearProcessNumbered"/>
    <dgm:cxn modelId="{34CA17F2-9C93-455C-BF28-4B70E368F84E}" type="presParOf" srcId="{B07375A0-B473-421D-9B3B-58EB82408B27}" destId="{86B0E341-A9EC-4316-8931-626A5211DD68}" srcOrd="3" destOrd="0" presId="urn:microsoft.com/office/officeart/2016/7/layout/BasicLinearProcessNumbered"/>
    <dgm:cxn modelId="{4CB974D2-3F1D-4291-AAC5-B3DEAA75EB60}" type="presParOf" srcId="{41CD1386-1735-4177-B74B-D5E3C1E37116}" destId="{8B43C2C8-4939-4395-B44E-863C30F101A0}" srcOrd="1" destOrd="0" presId="urn:microsoft.com/office/officeart/2016/7/layout/BasicLinearProcessNumbered"/>
    <dgm:cxn modelId="{C77ACF5D-988D-4785-B96C-2643DD87404A}" type="presParOf" srcId="{41CD1386-1735-4177-B74B-D5E3C1E37116}" destId="{55F34757-1E3C-4A21-B054-D4D1D5A272DD}" srcOrd="2" destOrd="0" presId="urn:microsoft.com/office/officeart/2016/7/layout/BasicLinearProcessNumbered"/>
    <dgm:cxn modelId="{0BC4C9D1-CAEB-4198-AD20-8D905C3857F8}" type="presParOf" srcId="{55F34757-1E3C-4A21-B054-D4D1D5A272DD}" destId="{1E76531F-16E7-4976-A27D-0EDBAEEA4BF3}" srcOrd="0" destOrd="0" presId="urn:microsoft.com/office/officeart/2016/7/layout/BasicLinearProcessNumbered"/>
    <dgm:cxn modelId="{391CB882-9DFD-43EE-8317-B4D234DB54F5}" type="presParOf" srcId="{55F34757-1E3C-4A21-B054-D4D1D5A272DD}" destId="{020B359F-A535-4758-90C4-EB9C5CA3F771}" srcOrd="1" destOrd="0" presId="urn:microsoft.com/office/officeart/2016/7/layout/BasicLinearProcessNumbered"/>
    <dgm:cxn modelId="{376779B5-8E98-4F5B-9E4C-F934253E8D21}" type="presParOf" srcId="{55F34757-1E3C-4A21-B054-D4D1D5A272DD}" destId="{8CDFD551-F1E7-4EE5-BF7E-EB4085DB26BE}" srcOrd="2" destOrd="0" presId="urn:microsoft.com/office/officeart/2016/7/layout/BasicLinearProcessNumbered"/>
    <dgm:cxn modelId="{CCA554F0-629A-4C65-86A8-A718F0700303}" type="presParOf" srcId="{55F34757-1E3C-4A21-B054-D4D1D5A272DD}" destId="{BF85E5B9-B5CF-432D-9575-C1699E52F53E}" srcOrd="3" destOrd="0" presId="urn:microsoft.com/office/officeart/2016/7/layout/BasicLinearProcessNumbered"/>
    <dgm:cxn modelId="{3897B7A7-6943-4A4D-95C3-B09E0FDFF9E7}" type="presParOf" srcId="{41CD1386-1735-4177-B74B-D5E3C1E37116}" destId="{C910F77E-38DD-4B04-9F1E-CA44D2459B4F}" srcOrd="3" destOrd="0" presId="urn:microsoft.com/office/officeart/2016/7/layout/BasicLinearProcessNumbered"/>
    <dgm:cxn modelId="{74C2CAD1-898F-4944-B1BD-C8D5F0238F5B}" type="presParOf" srcId="{41CD1386-1735-4177-B74B-D5E3C1E37116}" destId="{7BBFDD39-3841-4B6C-93F4-9FB9DE69866A}" srcOrd="4" destOrd="0" presId="urn:microsoft.com/office/officeart/2016/7/layout/BasicLinearProcessNumbered"/>
    <dgm:cxn modelId="{14C9B87C-E5C8-48B2-B020-F605D3F38173}" type="presParOf" srcId="{7BBFDD39-3841-4B6C-93F4-9FB9DE69866A}" destId="{9E70008E-6BC8-44BA-87F7-6FC7C80E1AC8}" srcOrd="0" destOrd="0" presId="urn:microsoft.com/office/officeart/2016/7/layout/BasicLinearProcessNumbered"/>
    <dgm:cxn modelId="{CD42CDE4-F803-4AF2-94A5-D7A2413DD798}" type="presParOf" srcId="{7BBFDD39-3841-4B6C-93F4-9FB9DE69866A}" destId="{96A5EB8D-B9A4-4FD5-856F-9F7E21D349C2}" srcOrd="1" destOrd="0" presId="urn:microsoft.com/office/officeart/2016/7/layout/BasicLinearProcessNumbered"/>
    <dgm:cxn modelId="{F9EE6428-D71A-43F5-921F-95EA05736063}" type="presParOf" srcId="{7BBFDD39-3841-4B6C-93F4-9FB9DE69866A}" destId="{0E5FECE8-06CE-48C8-8BAD-FC043A90E142}" srcOrd="2" destOrd="0" presId="urn:microsoft.com/office/officeart/2016/7/layout/BasicLinearProcessNumbered"/>
    <dgm:cxn modelId="{3FE4B843-28C5-4A90-AD7F-963A9991F266}" type="presParOf" srcId="{7BBFDD39-3841-4B6C-93F4-9FB9DE69866A}" destId="{F60E27C2-4048-4B54-8ABD-F77EA5E7820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54EA6-66D7-48B0-9D54-6775667A33D4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68EA48-BDFB-4BCD-B475-B923C6992601}">
      <dgm:prSet/>
      <dgm:spPr/>
      <dgm:t>
        <a:bodyPr/>
        <a:lstStyle/>
        <a:p>
          <a:r>
            <a:rPr lang="sk-SK" dirty="0"/>
            <a:t>Nato aby sme vedeli vyhodnotiť podmienku musíme najskôr vyhodnotiť výraz v zátvorkách, či je true alebo false.</a:t>
          </a:r>
          <a:endParaRPr lang="en-US" dirty="0"/>
        </a:p>
      </dgm:t>
    </dgm:pt>
    <dgm:pt modelId="{05A76939-28D0-4808-9E3B-E1FEBA9DB197}" type="parTrans" cxnId="{2432F51B-21B7-4BCC-9E90-F5910B2A5D22}">
      <dgm:prSet/>
      <dgm:spPr/>
      <dgm:t>
        <a:bodyPr/>
        <a:lstStyle/>
        <a:p>
          <a:endParaRPr lang="en-US"/>
        </a:p>
      </dgm:t>
    </dgm:pt>
    <dgm:pt modelId="{1CAD0020-263A-48F3-96DC-826718CCE7E3}" type="sibTrans" cxnId="{2432F51B-21B7-4BCC-9E90-F5910B2A5D22}">
      <dgm:prSet/>
      <dgm:spPr/>
      <dgm:t>
        <a:bodyPr/>
        <a:lstStyle/>
        <a:p>
          <a:endParaRPr lang="en-US"/>
        </a:p>
      </dgm:t>
    </dgm:pt>
    <dgm:pt modelId="{D53F1B71-6B6C-4798-A53D-B902FB2D0B31}">
      <dgm:prSet/>
      <dgm:spPr/>
      <dgm:t>
        <a:bodyPr/>
        <a:lstStyle/>
        <a:p>
          <a:r>
            <a:rPr lang="sk-SK"/>
            <a:t>Cvičenie:</a:t>
          </a:r>
          <a:endParaRPr lang="en-US"/>
        </a:p>
      </dgm:t>
    </dgm:pt>
    <dgm:pt modelId="{43BA9F63-3D86-4120-B3B1-275551D0AD2F}" type="parTrans" cxnId="{5B65A4F9-854B-48BD-B28C-FC5B2EBA2C1E}">
      <dgm:prSet/>
      <dgm:spPr/>
      <dgm:t>
        <a:bodyPr/>
        <a:lstStyle/>
        <a:p>
          <a:endParaRPr lang="en-US"/>
        </a:p>
      </dgm:t>
    </dgm:pt>
    <dgm:pt modelId="{D974DCD4-C46D-4DCB-885D-B8B02B0C6798}" type="sibTrans" cxnId="{5B65A4F9-854B-48BD-B28C-FC5B2EBA2C1E}">
      <dgm:prSet/>
      <dgm:spPr/>
      <dgm:t>
        <a:bodyPr/>
        <a:lstStyle/>
        <a:p>
          <a:endParaRPr lang="en-US"/>
        </a:p>
      </dgm:t>
    </dgm:pt>
    <dgm:pt modelId="{09F2BE98-76D1-4C51-9587-02C13823E4D3}">
      <dgm:prSet/>
      <dgm:spPr/>
      <dgm:t>
        <a:bodyPr/>
        <a:lstStyle/>
        <a:p>
          <a:r>
            <a:rPr lang="sk-SK" dirty="0"/>
            <a:t>Aký bude výsledok výrazu (Prada-Nepravda, True-False) ?</a:t>
          </a:r>
          <a:endParaRPr lang="en-US" dirty="0"/>
        </a:p>
      </dgm:t>
    </dgm:pt>
    <dgm:pt modelId="{86DEB4E1-7388-4090-90EB-5BC5E63AC3E6}" type="parTrans" cxnId="{FD2CAE84-ACC7-4526-BEAE-6E43B49D308C}">
      <dgm:prSet/>
      <dgm:spPr/>
      <dgm:t>
        <a:bodyPr/>
        <a:lstStyle/>
        <a:p>
          <a:endParaRPr lang="en-US"/>
        </a:p>
      </dgm:t>
    </dgm:pt>
    <dgm:pt modelId="{2BDD38D8-522F-4597-9CEC-4422E404EFC0}" type="sibTrans" cxnId="{FD2CAE84-ACC7-4526-BEAE-6E43B49D308C}">
      <dgm:prSet/>
      <dgm:spPr/>
      <dgm:t>
        <a:bodyPr/>
        <a:lstStyle/>
        <a:p>
          <a:endParaRPr lang="en-US"/>
        </a:p>
      </dgm:t>
    </dgm:pt>
    <dgm:pt modelId="{9670B728-52E3-4F5B-B62D-9EA803878004}">
      <dgm:prSet/>
      <dgm:spPr/>
      <dgm:t>
        <a:bodyPr/>
        <a:lstStyle/>
        <a:p>
          <a:r>
            <a:rPr lang="sk-SK" dirty="0"/>
            <a:t>10 &gt; 0</a:t>
          </a:r>
          <a:endParaRPr lang="en-US" dirty="0"/>
        </a:p>
      </dgm:t>
    </dgm:pt>
    <dgm:pt modelId="{24999E5F-5B6B-4C1B-A462-980508ACFF28}" type="parTrans" cxnId="{2D3BFA18-A16A-49BE-8DFD-A125E0B35327}">
      <dgm:prSet/>
      <dgm:spPr/>
      <dgm:t>
        <a:bodyPr/>
        <a:lstStyle/>
        <a:p>
          <a:endParaRPr lang="en-US"/>
        </a:p>
      </dgm:t>
    </dgm:pt>
    <dgm:pt modelId="{DE9E4913-4E47-43DC-8F08-A8BFE829524E}" type="sibTrans" cxnId="{2D3BFA18-A16A-49BE-8DFD-A125E0B35327}">
      <dgm:prSet/>
      <dgm:spPr/>
      <dgm:t>
        <a:bodyPr/>
        <a:lstStyle/>
        <a:p>
          <a:endParaRPr lang="en-US"/>
        </a:p>
      </dgm:t>
    </dgm:pt>
    <dgm:pt modelId="{8C9A58B4-C362-4C14-8ED7-6FA35E64A3D6}">
      <dgm:prSet/>
      <dgm:spPr/>
      <dgm:t>
        <a:bodyPr/>
        <a:lstStyle/>
        <a:p>
          <a:r>
            <a:rPr lang="sk-SK" dirty="0"/>
            <a:t>-7 &lt; -7</a:t>
          </a:r>
          <a:endParaRPr lang="en-US" dirty="0"/>
        </a:p>
      </dgm:t>
    </dgm:pt>
    <dgm:pt modelId="{228693F2-740C-4DDC-B2DF-8BB2EDD18CF3}" type="parTrans" cxnId="{85505CA3-FAB4-4125-95C8-175BA2DE7D2B}">
      <dgm:prSet/>
      <dgm:spPr/>
      <dgm:t>
        <a:bodyPr/>
        <a:lstStyle/>
        <a:p>
          <a:endParaRPr lang="en-US"/>
        </a:p>
      </dgm:t>
    </dgm:pt>
    <dgm:pt modelId="{C2922946-A709-4E08-91FD-0585BFB2620D}" type="sibTrans" cxnId="{85505CA3-FAB4-4125-95C8-175BA2DE7D2B}">
      <dgm:prSet/>
      <dgm:spPr/>
      <dgm:t>
        <a:bodyPr/>
        <a:lstStyle/>
        <a:p>
          <a:endParaRPr lang="en-US"/>
        </a:p>
      </dgm:t>
    </dgm:pt>
    <dgm:pt modelId="{B9C81D57-F8EF-492B-B2AC-0DCDD6BAB3C9}">
      <dgm:prSet/>
      <dgm:spPr/>
      <dgm:t>
        <a:bodyPr/>
        <a:lstStyle/>
        <a:p>
          <a:r>
            <a:rPr lang="sk-SK"/>
            <a:t>“text“ == “text“</a:t>
          </a:r>
          <a:endParaRPr lang="en-US"/>
        </a:p>
      </dgm:t>
    </dgm:pt>
    <dgm:pt modelId="{616B840F-018C-447E-9A6D-69164EBE0B03}" type="parTrans" cxnId="{5183DF48-8920-438E-B42B-5D201BFFB9DD}">
      <dgm:prSet/>
      <dgm:spPr/>
      <dgm:t>
        <a:bodyPr/>
        <a:lstStyle/>
        <a:p>
          <a:endParaRPr lang="en-US"/>
        </a:p>
      </dgm:t>
    </dgm:pt>
    <dgm:pt modelId="{400475D8-A4C7-48F1-9265-F3D6C56F1E53}" type="sibTrans" cxnId="{5183DF48-8920-438E-B42B-5D201BFFB9DD}">
      <dgm:prSet/>
      <dgm:spPr/>
      <dgm:t>
        <a:bodyPr/>
        <a:lstStyle/>
        <a:p>
          <a:endParaRPr lang="en-US"/>
        </a:p>
      </dgm:t>
    </dgm:pt>
    <dgm:pt modelId="{F5AC166E-CD45-4228-898A-1C4CF7781BCF}">
      <dgm:prSet/>
      <dgm:spPr/>
      <dgm:t>
        <a:bodyPr/>
        <a:lstStyle/>
        <a:p>
          <a:r>
            <a:rPr lang="sk-SK"/>
            <a:t>Int a = 10; int b= 2; (a == b)</a:t>
          </a:r>
          <a:endParaRPr lang="en-US"/>
        </a:p>
      </dgm:t>
    </dgm:pt>
    <dgm:pt modelId="{02E2C953-8410-4FC9-9FF4-06924DB8123B}" type="parTrans" cxnId="{A20FB10F-7864-483E-9F9B-5DE8A026BD8B}">
      <dgm:prSet/>
      <dgm:spPr/>
      <dgm:t>
        <a:bodyPr/>
        <a:lstStyle/>
        <a:p>
          <a:endParaRPr lang="en-US"/>
        </a:p>
      </dgm:t>
    </dgm:pt>
    <dgm:pt modelId="{CE01EE88-BC74-4D1B-85CC-D560189A722C}" type="sibTrans" cxnId="{A20FB10F-7864-483E-9F9B-5DE8A026BD8B}">
      <dgm:prSet/>
      <dgm:spPr/>
      <dgm:t>
        <a:bodyPr/>
        <a:lstStyle/>
        <a:p>
          <a:endParaRPr lang="en-US"/>
        </a:p>
      </dgm:t>
    </dgm:pt>
    <dgm:pt modelId="{10934EED-50E6-412B-A842-90D215EEB44C}">
      <dgm:prSet/>
      <dgm:spPr/>
      <dgm:t>
        <a:bodyPr/>
        <a:lstStyle/>
        <a:p>
          <a:r>
            <a:rPr lang="sk-SK"/>
            <a:t>12 =&gt; 12</a:t>
          </a:r>
          <a:endParaRPr lang="en-US"/>
        </a:p>
      </dgm:t>
    </dgm:pt>
    <dgm:pt modelId="{08EF119E-19D8-4C04-BBCA-B133EC15C9DF}" type="parTrans" cxnId="{24E2BE0C-85DD-46F6-82CA-CFCDE4B92E16}">
      <dgm:prSet/>
      <dgm:spPr/>
      <dgm:t>
        <a:bodyPr/>
        <a:lstStyle/>
        <a:p>
          <a:endParaRPr lang="en-US"/>
        </a:p>
      </dgm:t>
    </dgm:pt>
    <dgm:pt modelId="{EB16EE4F-DEF4-4E34-8868-ACE571D77D18}" type="sibTrans" cxnId="{24E2BE0C-85DD-46F6-82CA-CFCDE4B92E16}">
      <dgm:prSet/>
      <dgm:spPr/>
      <dgm:t>
        <a:bodyPr/>
        <a:lstStyle/>
        <a:p>
          <a:endParaRPr lang="en-US"/>
        </a:p>
      </dgm:t>
    </dgm:pt>
    <dgm:pt modelId="{D57665CC-5D7C-4A21-BB8E-04389CA1A298}" type="pres">
      <dgm:prSet presAssocID="{72B54EA6-66D7-48B0-9D54-6775667A33D4}" presName="Name0" presStyleCnt="0">
        <dgm:presLayoutVars>
          <dgm:dir/>
          <dgm:animLvl val="lvl"/>
          <dgm:resizeHandles val="exact"/>
        </dgm:presLayoutVars>
      </dgm:prSet>
      <dgm:spPr/>
    </dgm:pt>
    <dgm:pt modelId="{AA607DCB-6310-41AF-B85C-A07553B3375D}" type="pres">
      <dgm:prSet presAssocID="{3668EA48-BDFB-4BCD-B475-B923C6992601}" presName="composite" presStyleCnt="0"/>
      <dgm:spPr/>
    </dgm:pt>
    <dgm:pt modelId="{6A498776-30C4-4712-A93D-183CFF0CA1A7}" type="pres">
      <dgm:prSet presAssocID="{3668EA48-BDFB-4BCD-B475-B923C69926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458078-1BD5-402E-AFA0-30101D9A76B1}" type="pres">
      <dgm:prSet presAssocID="{3668EA48-BDFB-4BCD-B475-B923C6992601}" presName="desTx" presStyleLbl="alignAccFollowNode1" presStyleIdx="0" presStyleCnt="2">
        <dgm:presLayoutVars>
          <dgm:bulletEnabled val="1"/>
        </dgm:presLayoutVars>
      </dgm:prSet>
      <dgm:spPr/>
    </dgm:pt>
    <dgm:pt modelId="{06DE8D6B-4EF7-4C49-BBAD-77551384EA0C}" type="pres">
      <dgm:prSet presAssocID="{1CAD0020-263A-48F3-96DC-826718CCE7E3}" presName="space" presStyleCnt="0"/>
      <dgm:spPr/>
    </dgm:pt>
    <dgm:pt modelId="{7C505E1F-EA11-447B-9807-EF7599CC7179}" type="pres">
      <dgm:prSet presAssocID="{D53F1B71-6B6C-4798-A53D-B902FB2D0B31}" presName="composite" presStyleCnt="0"/>
      <dgm:spPr/>
    </dgm:pt>
    <dgm:pt modelId="{F2A8CBFB-D2D4-471F-9C21-AA8ADAB022F2}" type="pres">
      <dgm:prSet presAssocID="{D53F1B71-6B6C-4798-A53D-B902FB2D0B3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C737525-A263-4467-BA69-3B9C2A9CE740}" type="pres">
      <dgm:prSet presAssocID="{D53F1B71-6B6C-4798-A53D-B902FB2D0B3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20BFC0B-3DCD-45AD-92CB-6C1F9E57BE24}" type="presOf" srcId="{09F2BE98-76D1-4C51-9587-02C13823E4D3}" destId="{FC737525-A263-4467-BA69-3B9C2A9CE740}" srcOrd="0" destOrd="0" presId="urn:microsoft.com/office/officeart/2005/8/layout/hList1"/>
    <dgm:cxn modelId="{24E2BE0C-85DD-46F6-82CA-CFCDE4B92E16}" srcId="{09F2BE98-76D1-4C51-9587-02C13823E4D3}" destId="{10934EED-50E6-412B-A842-90D215EEB44C}" srcOrd="4" destOrd="0" parTransId="{08EF119E-19D8-4C04-BBCA-B133EC15C9DF}" sibTransId="{EB16EE4F-DEF4-4E34-8868-ACE571D77D18}"/>
    <dgm:cxn modelId="{A20FB10F-7864-483E-9F9B-5DE8A026BD8B}" srcId="{09F2BE98-76D1-4C51-9587-02C13823E4D3}" destId="{F5AC166E-CD45-4228-898A-1C4CF7781BCF}" srcOrd="3" destOrd="0" parTransId="{02E2C953-8410-4FC9-9FF4-06924DB8123B}" sibTransId="{CE01EE88-BC74-4D1B-85CC-D560189A722C}"/>
    <dgm:cxn modelId="{2D3BFA18-A16A-49BE-8DFD-A125E0B35327}" srcId="{09F2BE98-76D1-4C51-9587-02C13823E4D3}" destId="{9670B728-52E3-4F5B-B62D-9EA803878004}" srcOrd="0" destOrd="0" parTransId="{24999E5F-5B6B-4C1B-A462-980508ACFF28}" sibTransId="{DE9E4913-4E47-43DC-8F08-A8BFE829524E}"/>
    <dgm:cxn modelId="{2432F51B-21B7-4BCC-9E90-F5910B2A5D22}" srcId="{72B54EA6-66D7-48B0-9D54-6775667A33D4}" destId="{3668EA48-BDFB-4BCD-B475-B923C6992601}" srcOrd="0" destOrd="0" parTransId="{05A76939-28D0-4808-9E3B-E1FEBA9DB197}" sibTransId="{1CAD0020-263A-48F3-96DC-826718CCE7E3}"/>
    <dgm:cxn modelId="{059E5A25-D9E8-4733-9759-E747A17DA00F}" type="presOf" srcId="{9670B728-52E3-4F5B-B62D-9EA803878004}" destId="{FC737525-A263-4467-BA69-3B9C2A9CE740}" srcOrd="0" destOrd="1" presId="urn:microsoft.com/office/officeart/2005/8/layout/hList1"/>
    <dgm:cxn modelId="{7F46682C-9E21-45AA-B60F-D2B40C33A6C1}" type="presOf" srcId="{B9C81D57-F8EF-492B-B2AC-0DCDD6BAB3C9}" destId="{FC737525-A263-4467-BA69-3B9C2A9CE740}" srcOrd="0" destOrd="3" presId="urn:microsoft.com/office/officeart/2005/8/layout/hList1"/>
    <dgm:cxn modelId="{4B269C34-5279-431B-BDF9-1921F09B2E23}" type="presOf" srcId="{10934EED-50E6-412B-A842-90D215EEB44C}" destId="{FC737525-A263-4467-BA69-3B9C2A9CE740}" srcOrd="0" destOrd="5" presId="urn:microsoft.com/office/officeart/2005/8/layout/hList1"/>
    <dgm:cxn modelId="{85BA7B35-9ABC-451C-8460-5F6A996D6703}" type="presOf" srcId="{3668EA48-BDFB-4BCD-B475-B923C6992601}" destId="{6A498776-30C4-4712-A93D-183CFF0CA1A7}" srcOrd="0" destOrd="0" presId="urn:microsoft.com/office/officeart/2005/8/layout/hList1"/>
    <dgm:cxn modelId="{5183DF48-8920-438E-B42B-5D201BFFB9DD}" srcId="{09F2BE98-76D1-4C51-9587-02C13823E4D3}" destId="{B9C81D57-F8EF-492B-B2AC-0DCDD6BAB3C9}" srcOrd="2" destOrd="0" parTransId="{616B840F-018C-447E-9A6D-69164EBE0B03}" sibTransId="{400475D8-A4C7-48F1-9265-F3D6C56F1E53}"/>
    <dgm:cxn modelId="{39012583-2797-47AF-96B0-8065AF019DD8}" type="presOf" srcId="{72B54EA6-66D7-48B0-9D54-6775667A33D4}" destId="{D57665CC-5D7C-4A21-BB8E-04389CA1A298}" srcOrd="0" destOrd="0" presId="urn:microsoft.com/office/officeart/2005/8/layout/hList1"/>
    <dgm:cxn modelId="{FD2CAE84-ACC7-4526-BEAE-6E43B49D308C}" srcId="{D53F1B71-6B6C-4798-A53D-B902FB2D0B31}" destId="{09F2BE98-76D1-4C51-9587-02C13823E4D3}" srcOrd="0" destOrd="0" parTransId="{86DEB4E1-7388-4090-90EB-5BC5E63AC3E6}" sibTransId="{2BDD38D8-522F-4597-9CEC-4422E404EFC0}"/>
    <dgm:cxn modelId="{11F5AA96-816F-4EA8-A8DB-E24B994D0E06}" type="presOf" srcId="{D53F1B71-6B6C-4798-A53D-B902FB2D0B31}" destId="{F2A8CBFB-D2D4-471F-9C21-AA8ADAB022F2}" srcOrd="0" destOrd="0" presId="urn:microsoft.com/office/officeart/2005/8/layout/hList1"/>
    <dgm:cxn modelId="{85505CA3-FAB4-4125-95C8-175BA2DE7D2B}" srcId="{09F2BE98-76D1-4C51-9587-02C13823E4D3}" destId="{8C9A58B4-C362-4C14-8ED7-6FA35E64A3D6}" srcOrd="1" destOrd="0" parTransId="{228693F2-740C-4DDC-B2DF-8BB2EDD18CF3}" sibTransId="{C2922946-A709-4E08-91FD-0585BFB2620D}"/>
    <dgm:cxn modelId="{725136AE-E51E-44B2-B683-4CFC2774C689}" type="presOf" srcId="{F5AC166E-CD45-4228-898A-1C4CF7781BCF}" destId="{FC737525-A263-4467-BA69-3B9C2A9CE740}" srcOrd="0" destOrd="4" presId="urn:microsoft.com/office/officeart/2005/8/layout/hList1"/>
    <dgm:cxn modelId="{5B65A4F9-854B-48BD-B28C-FC5B2EBA2C1E}" srcId="{72B54EA6-66D7-48B0-9D54-6775667A33D4}" destId="{D53F1B71-6B6C-4798-A53D-B902FB2D0B31}" srcOrd="1" destOrd="0" parTransId="{43BA9F63-3D86-4120-B3B1-275551D0AD2F}" sibTransId="{D974DCD4-C46D-4DCB-885D-B8B02B0C6798}"/>
    <dgm:cxn modelId="{F7ABBBFE-FE9B-4949-B642-8E3A8560E4E9}" type="presOf" srcId="{8C9A58B4-C362-4C14-8ED7-6FA35E64A3D6}" destId="{FC737525-A263-4467-BA69-3B9C2A9CE740}" srcOrd="0" destOrd="2" presId="urn:microsoft.com/office/officeart/2005/8/layout/hList1"/>
    <dgm:cxn modelId="{42E00543-ADB2-42DD-A2B1-463AE570BC68}" type="presParOf" srcId="{D57665CC-5D7C-4A21-BB8E-04389CA1A298}" destId="{AA607DCB-6310-41AF-B85C-A07553B3375D}" srcOrd="0" destOrd="0" presId="urn:microsoft.com/office/officeart/2005/8/layout/hList1"/>
    <dgm:cxn modelId="{0F0B5B77-550F-4350-AFDA-C4BEB18C7150}" type="presParOf" srcId="{AA607DCB-6310-41AF-B85C-A07553B3375D}" destId="{6A498776-30C4-4712-A93D-183CFF0CA1A7}" srcOrd="0" destOrd="0" presId="urn:microsoft.com/office/officeart/2005/8/layout/hList1"/>
    <dgm:cxn modelId="{E7DD595B-C807-437E-AEB9-4090D1662836}" type="presParOf" srcId="{AA607DCB-6310-41AF-B85C-A07553B3375D}" destId="{2B458078-1BD5-402E-AFA0-30101D9A76B1}" srcOrd="1" destOrd="0" presId="urn:microsoft.com/office/officeart/2005/8/layout/hList1"/>
    <dgm:cxn modelId="{3EF93FEE-A302-405D-B1E8-221A4613D2C4}" type="presParOf" srcId="{D57665CC-5D7C-4A21-BB8E-04389CA1A298}" destId="{06DE8D6B-4EF7-4C49-BBAD-77551384EA0C}" srcOrd="1" destOrd="0" presId="urn:microsoft.com/office/officeart/2005/8/layout/hList1"/>
    <dgm:cxn modelId="{B844C158-DB96-4A26-BF77-E9925FFF05C5}" type="presParOf" srcId="{D57665CC-5D7C-4A21-BB8E-04389CA1A298}" destId="{7C505E1F-EA11-447B-9807-EF7599CC7179}" srcOrd="2" destOrd="0" presId="urn:microsoft.com/office/officeart/2005/8/layout/hList1"/>
    <dgm:cxn modelId="{ABBEB8D4-CE26-4D53-9DC8-EE473A829121}" type="presParOf" srcId="{7C505E1F-EA11-447B-9807-EF7599CC7179}" destId="{F2A8CBFB-D2D4-471F-9C21-AA8ADAB022F2}" srcOrd="0" destOrd="0" presId="urn:microsoft.com/office/officeart/2005/8/layout/hList1"/>
    <dgm:cxn modelId="{3C205333-4663-4BEC-B2B2-DB443725A1E9}" type="presParOf" srcId="{7C505E1F-EA11-447B-9807-EF7599CC7179}" destId="{FC737525-A263-4467-BA69-3B9C2A9CE7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292BC-7A6F-4C67-9A27-D270F8D5F89F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AEC1A1-2406-4743-B78D-7EF8C524EDA2}">
      <dgm:prSet/>
      <dgm:spPr/>
      <dgm:t>
        <a:bodyPr/>
        <a:lstStyle/>
        <a:p>
          <a:r>
            <a:rPr lang="sk-SK"/>
            <a:t>V podstate máme 4 možosti ako podmienku vykonať:</a:t>
          </a:r>
          <a:endParaRPr lang="en-US"/>
        </a:p>
      </dgm:t>
    </dgm:pt>
    <dgm:pt modelId="{FBEF2771-6382-41AE-8EAF-0185759621A3}" type="parTrans" cxnId="{947E16D1-B61D-4FDC-A4D0-B0E70DAA4F66}">
      <dgm:prSet/>
      <dgm:spPr/>
      <dgm:t>
        <a:bodyPr/>
        <a:lstStyle/>
        <a:p>
          <a:endParaRPr lang="en-US"/>
        </a:p>
      </dgm:t>
    </dgm:pt>
    <dgm:pt modelId="{2F9F82C5-CA43-4E5B-B272-F8F7BB3AC8C3}" type="sibTrans" cxnId="{947E16D1-B61D-4FDC-A4D0-B0E70DAA4F66}">
      <dgm:prSet/>
      <dgm:spPr/>
      <dgm:t>
        <a:bodyPr/>
        <a:lstStyle/>
        <a:p>
          <a:endParaRPr lang="en-US"/>
        </a:p>
      </dgm:t>
    </dgm:pt>
    <dgm:pt modelId="{38E82F58-4A64-4CF5-9976-5BB0FE660107}">
      <dgm:prSet/>
      <dgm:spPr/>
      <dgm:t>
        <a:bodyPr/>
        <a:lstStyle/>
        <a:p>
          <a:r>
            <a:rPr lang="sk-SK"/>
            <a:t>If (predchádzajúci slide)</a:t>
          </a:r>
          <a:endParaRPr lang="en-US"/>
        </a:p>
      </dgm:t>
    </dgm:pt>
    <dgm:pt modelId="{ED8BCB95-EC11-47AF-863F-0CFBFD45C216}" type="parTrans" cxnId="{51D28345-84C6-4920-A500-071C17A22216}">
      <dgm:prSet/>
      <dgm:spPr/>
      <dgm:t>
        <a:bodyPr/>
        <a:lstStyle/>
        <a:p>
          <a:endParaRPr lang="en-US"/>
        </a:p>
      </dgm:t>
    </dgm:pt>
    <dgm:pt modelId="{7688248B-CA91-46CE-A242-157FAACD9E67}" type="sibTrans" cxnId="{51D28345-84C6-4920-A500-071C17A22216}">
      <dgm:prSet/>
      <dgm:spPr/>
      <dgm:t>
        <a:bodyPr/>
        <a:lstStyle/>
        <a:p>
          <a:endParaRPr lang="en-US"/>
        </a:p>
      </dgm:t>
    </dgm:pt>
    <dgm:pt modelId="{744C08DF-C91E-4E10-AF6C-C30B13D12A16}">
      <dgm:prSet/>
      <dgm:spPr/>
      <dgm:t>
        <a:bodyPr/>
        <a:lstStyle/>
        <a:p>
          <a:r>
            <a:rPr lang="sk-SK"/>
            <a:t>If-else</a:t>
          </a:r>
          <a:endParaRPr lang="en-US"/>
        </a:p>
      </dgm:t>
    </dgm:pt>
    <dgm:pt modelId="{823CF72A-62B0-4179-8FAF-4C48E7DC2B51}" type="parTrans" cxnId="{CFB317FD-122D-4CCA-BFC9-30570AE8D0F4}">
      <dgm:prSet/>
      <dgm:spPr/>
      <dgm:t>
        <a:bodyPr/>
        <a:lstStyle/>
        <a:p>
          <a:endParaRPr lang="en-US"/>
        </a:p>
      </dgm:t>
    </dgm:pt>
    <dgm:pt modelId="{8D4B5F16-37FE-436B-94A2-B760108B27F7}" type="sibTrans" cxnId="{CFB317FD-122D-4CCA-BFC9-30570AE8D0F4}">
      <dgm:prSet/>
      <dgm:spPr/>
      <dgm:t>
        <a:bodyPr/>
        <a:lstStyle/>
        <a:p>
          <a:endParaRPr lang="en-US"/>
        </a:p>
      </dgm:t>
    </dgm:pt>
    <dgm:pt modelId="{261E5E80-FFA7-499E-97D8-622408966DDF}">
      <dgm:prSet/>
      <dgm:spPr/>
      <dgm:t>
        <a:bodyPr/>
        <a:lstStyle/>
        <a:p>
          <a:r>
            <a:rPr lang="sk-SK"/>
            <a:t>If-else if- ... – else</a:t>
          </a:r>
          <a:endParaRPr lang="en-US"/>
        </a:p>
      </dgm:t>
    </dgm:pt>
    <dgm:pt modelId="{F1D6A81C-9EDD-435F-9D29-EBEDC704E9F2}" type="parTrans" cxnId="{4B9AD238-74E4-43A7-B187-3D018F2DCFDB}">
      <dgm:prSet/>
      <dgm:spPr/>
      <dgm:t>
        <a:bodyPr/>
        <a:lstStyle/>
        <a:p>
          <a:endParaRPr lang="en-US"/>
        </a:p>
      </dgm:t>
    </dgm:pt>
    <dgm:pt modelId="{F43C2932-E310-4394-9F6E-B841095A5E8B}" type="sibTrans" cxnId="{4B9AD238-74E4-43A7-B187-3D018F2DCFDB}">
      <dgm:prSet/>
      <dgm:spPr/>
      <dgm:t>
        <a:bodyPr/>
        <a:lstStyle/>
        <a:p>
          <a:endParaRPr lang="en-US"/>
        </a:p>
      </dgm:t>
    </dgm:pt>
    <dgm:pt modelId="{D4F06A7D-EB82-48C0-B87F-4721DFA2A8FC}">
      <dgm:prSet/>
      <dgm:spPr/>
      <dgm:t>
        <a:bodyPr/>
        <a:lstStyle/>
        <a:p>
          <a:r>
            <a:rPr lang="sk-SK"/>
            <a:t>Switch</a:t>
          </a:r>
          <a:endParaRPr lang="en-US"/>
        </a:p>
      </dgm:t>
    </dgm:pt>
    <dgm:pt modelId="{580A76F4-0FAA-403B-A1B5-DBCB728656A3}" type="parTrans" cxnId="{83A11063-664C-42AA-A3A3-E736D5E1B2AF}">
      <dgm:prSet/>
      <dgm:spPr/>
      <dgm:t>
        <a:bodyPr/>
        <a:lstStyle/>
        <a:p>
          <a:endParaRPr lang="en-US"/>
        </a:p>
      </dgm:t>
    </dgm:pt>
    <dgm:pt modelId="{DA958C32-B8E5-4FFC-9C8E-71D191FC8993}" type="sibTrans" cxnId="{83A11063-664C-42AA-A3A3-E736D5E1B2AF}">
      <dgm:prSet/>
      <dgm:spPr/>
      <dgm:t>
        <a:bodyPr/>
        <a:lstStyle/>
        <a:p>
          <a:endParaRPr lang="en-US"/>
        </a:p>
      </dgm:t>
    </dgm:pt>
    <dgm:pt modelId="{529E4385-7F82-4E75-BD32-40FDAA4B0D4C}">
      <dgm:prSet/>
      <dgm:spPr/>
      <dgm:t>
        <a:bodyPr/>
        <a:lstStyle/>
        <a:p>
          <a:r>
            <a:rPr lang="sk-SK" dirty="0"/>
            <a:t>Existuje ešte ternárny operátor čo je skrátená verzia podmienky If- else.</a:t>
          </a:r>
          <a:endParaRPr lang="en-US" dirty="0"/>
        </a:p>
      </dgm:t>
    </dgm:pt>
    <dgm:pt modelId="{B5C236FA-96F1-4C9C-BA0D-707B1A2C90B3}" type="parTrans" cxnId="{1D82C923-7C5B-48DA-84C1-1EF3D3E68A21}">
      <dgm:prSet/>
      <dgm:spPr/>
      <dgm:t>
        <a:bodyPr/>
        <a:lstStyle/>
        <a:p>
          <a:endParaRPr lang="en-US"/>
        </a:p>
      </dgm:t>
    </dgm:pt>
    <dgm:pt modelId="{5A8E4B6A-3758-43BA-B62C-ACD1D5DFBD86}" type="sibTrans" cxnId="{1D82C923-7C5B-48DA-84C1-1EF3D3E68A21}">
      <dgm:prSet/>
      <dgm:spPr/>
      <dgm:t>
        <a:bodyPr/>
        <a:lstStyle/>
        <a:p>
          <a:endParaRPr lang="en-US"/>
        </a:p>
      </dgm:t>
    </dgm:pt>
    <dgm:pt modelId="{61C9A00A-301A-428D-81C3-A5085CC98C5D}" type="pres">
      <dgm:prSet presAssocID="{2F7292BC-7A6F-4C67-9A27-D270F8D5F89F}" presName="Name0" presStyleCnt="0">
        <dgm:presLayoutVars>
          <dgm:dir/>
          <dgm:animLvl val="lvl"/>
          <dgm:resizeHandles val="exact"/>
        </dgm:presLayoutVars>
      </dgm:prSet>
      <dgm:spPr/>
    </dgm:pt>
    <dgm:pt modelId="{8CDF45F7-AEB4-4601-857D-13E850A1F8C4}" type="pres">
      <dgm:prSet presAssocID="{529E4385-7F82-4E75-BD32-40FDAA4B0D4C}" presName="boxAndChildren" presStyleCnt="0"/>
      <dgm:spPr/>
    </dgm:pt>
    <dgm:pt modelId="{77F39A74-BA7F-44B3-A9F9-CA4709074686}" type="pres">
      <dgm:prSet presAssocID="{529E4385-7F82-4E75-BD32-40FDAA4B0D4C}" presName="parentTextBox" presStyleLbl="node1" presStyleIdx="0" presStyleCnt="2"/>
      <dgm:spPr/>
    </dgm:pt>
    <dgm:pt modelId="{CB973E0D-5682-4107-882C-D52DBEA15F6D}" type="pres">
      <dgm:prSet presAssocID="{2F9F82C5-CA43-4E5B-B272-F8F7BB3AC8C3}" presName="sp" presStyleCnt="0"/>
      <dgm:spPr/>
    </dgm:pt>
    <dgm:pt modelId="{D6E11C8A-07D2-441D-84C5-733ED1C4D7B2}" type="pres">
      <dgm:prSet presAssocID="{85AEC1A1-2406-4743-B78D-7EF8C524EDA2}" presName="arrowAndChildren" presStyleCnt="0"/>
      <dgm:spPr/>
    </dgm:pt>
    <dgm:pt modelId="{CEDE584F-E9EE-4F77-872C-41F6F2431E95}" type="pres">
      <dgm:prSet presAssocID="{85AEC1A1-2406-4743-B78D-7EF8C524EDA2}" presName="parentTextArrow" presStyleLbl="node1" presStyleIdx="0" presStyleCnt="2"/>
      <dgm:spPr/>
    </dgm:pt>
    <dgm:pt modelId="{12DCCEB8-B06E-4906-8DE2-4A995CC0AE7B}" type="pres">
      <dgm:prSet presAssocID="{85AEC1A1-2406-4743-B78D-7EF8C524EDA2}" presName="arrow" presStyleLbl="node1" presStyleIdx="1" presStyleCnt="2"/>
      <dgm:spPr/>
    </dgm:pt>
    <dgm:pt modelId="{CD15FFA7-C492-4352-BECD-566F8343B37D}" type="pres">
      <dgm:prSet presAssocID="{85AEC1A1-2406-4743-B78D-7EF8C524EDA2}" presName="descendantArrow" presStyleCnt="0"/>
      <dgm:spPr/>
    </dgm:pt>
    <dgm:pt modelId="{1F104E1D-996A-4B1E-B01C-0EE8A72716EE}" type="pres">
      <dgm:prSet presAssocID="{38E82F58-4A64-4CF5-9976-5BB0FE660107}" presName="childTextArrow" presStyleLbl="fgAccFollowNode1" presStyleIdx="0" presStyleCnt="4">
        <dgm:presLayoutVars>
          <dgm:bulletEnabled val="1"/>
        </dgm:presLayoutVars>
      </dgm:prSet>
      <dgm:spPr/>
    </dgm:pt>
    <dgm:pt modelId="{99A6C5D0-8F31-4DAD-AEB9-791D9451F5CF}" type="pres">
      <dgm:prSet presAssocID="{744C08DF-C91E-4E10-AF6C-C30B13D12A16}" presName="childTextArrow" presStyleLbl="fgAccFollowNode1" presStyleIdx="1" presStyleCnt="4">
        <dgm:presLayoutVars>
          <dgm:bulletEnabled val="1"/>
        </dgm:presLayoutVars>
      </dgm:prSet>
      <dgm:spPr/>
    </dgm:pt>
    <dgm:pt modelId="{A355E8F3-631B-421A-A388-04AB5B310AA0}" type="pres">
      <dgm:prSet presAssocID="{261E5E80-FFA7-499E-97D8-622408966DDF}" presName="childTextArrow" presStyleLbl="fgAccFollowNode1" presStyleIdx="2" presStyleCnt="4">
        <dgm:presLayoutVars>
          <dgm:bulletEnabled val="1"/>
        </dgm:presLayoutVars>
      </dgm:prSet>
      <dgm:spPr/>
    </dgm:pt>
    <dgm:pt modelId="{6495EF57-549D-4000-95B4-11C27D588987}" type="pres">
      <dgm:prSet presAssocID="{D4F06A7D-EB82-48C0-B87F-4721DFA2A8FC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1D82C923-7C5B-48DA-84C1-1EF3D3E68A21}" srcId="{2F7292BC-7A6F-4C67-9A27-D270F8D5F89F}" destId="{529E4385-7F82-4E75-BD32-40FDAA4B0D4C}" srcOrd="1" destOrd="0" parTransId="{B5C236FA-96F1-4C9C-BA0D-707B1A2C90B3}" sibTransId="{5A8E4B6A-3758-43BA-B62C-ACD1D5DFBD86}"/>
    <dgm:cxn modelId="{31BF2228-F537-43ED-A058-582C461393BB}" type="presOf" srcId="{D4F06A7D-EB82-48C0-B87F-4721DFA2A8FC}" destId="{6495EF57-549D-4000-95B4-11C27D588987}" srcOrd="0" destOrd="0" presId="urn:microsoft.com/office/officeart/2005/8/layout/process4"/>
    <dgm:cxn modelId="{EFE48137-B7A8-46E6-ADDA-249581320C59}" type="presOf" srcId="{2F7292BC-7A6F-4C67-9A27-D270F8D5F89F}" destId="{61C9A00A-301A-428D-81C3-A5085CC98C5D}" srcOrd="0" destOrd="0" presId="urn:microsoft.com/office/officeart/2005/8/layout/process4"/>
    <dgm:cxn modelId="{4B9AD238-74E4-43A7-B187-3D018F2DCFDB}" srcId="{85AEC1A1-2406-4743-B78D-7EF8C524EDA2}" destId="{261E5E80-FFA7-499E-97D8-622408966DDF}" srcOrd="2" destOrd="0" parTransId="{F1D6A81C-9EDD-435F-9D29-EBEDC704E9F2}" sibTransId="{F43C2932-E310-4394-9F6E-B841095A5E8B}"/>
    <dgm:cxn modelId="{83A11063-664C-42AA-A3A3-E736D5E1B2AF}" srcId="{85AEC1A1-2406-4743-B78D-7EF8C524EDA2}" destId="{D4F06A7D-EB82-48C0-B87F-4721DFA2A8FC}" srcOrd="3" destOrd="0" parTransId="{580A76F4-0FAA-403B-A1B5-DBCB728656A3}" sibTransId="{DA958C32-B8E5-4FFC-9C8E-71D191FC8993}"/>
    <dgm:cxn modelId="{51D28345-84C6-4920-A500-071C17A22216}" srcId="{85AEC1A1-2406-4743-B78D-7EF8C524EDA2}" destId="{38E82F58-4A64-4CF5-9976-5BB0FE660107}" srcOrd="0" destOrd="0" parTransId="{ED8BCB95-EC11-47AF-863F-0CFBFD45C216}" sibTransId="{7688248B-CA91-46CE-A242-157FAACD9E67}"/>
    <dgm:cxn modelId="{12AA9B74-0B9B-4CEC-9BDE-1D07E54878CC}" type="presOf" srcId="{529E4385-7F82-4E75-BD32-40FDAA4B0D4C}" destId="{77F39A74-BA7F-44B3-A9F9-CA4709074686}" srcOrd="0" destOrd="0" presId="urn:microsoft.com/office/officeart/2005/8/layout/process4"/>
    <dgm:cxn modelId="{C490C685-6E1E-4B07-AB55-D7A0801CF37A}" type="presOf" srcId="{85AEC1A1-2406-4743-B78D-7EF8C524EDA2}" destId="{CEDE584F-E9EE-4F77-872C-41F6F2431E95}" srcOrd="0" destOrd="0" presId="urn:microsoft.com/office/officeart/2005/8/layout/process4"/>
    <dgm:cxn modelId="{7C307489-12F4-4BB4-AB77-7055DB5B5E48}" type="presOf" srcId="{261E5E80-FFA7-499E-97D8-622408966DDF}" destId="{A355E8F3-631B-421A-A388-04AB5B310AA0}" srcOrd="0" destOrd="0" presId="urn:microsoft.com/office/officeart/2005/8/layout/process4"/>
    <dgm:cxn modelId="{61148E9F-F5B3-4C00-B0AA-F4E3EA47C8AE}" type="presOf" srcId="{85AEC1A1-2406-4743-B78D-7EF8C524EDA2}" destId="{12DCCEB8-B06E-4906-8DE2-4A995CC0AE7B}" srcOrd="1" destOrd="0" presId="urn:microsoft.com/office/officeart/2005/8/layout/process4"/>
    <dgm:cxn modelId="{006EBFB6-21DE-41AB-835C-E2DA57A643F6}" type="presOf" srcId="{38E82F58-4A64-4CF5-9976-5BB0FE660107}" destId="{1F104E1D-996A-4B1E-B01C-0EE8A72716EE}" srcOrd="0" destOrd="0" presId="urn:microsoft.com/office/officeart/2005/8/layout/process4"/>
    <dgm:cxn modelId="{6D2F10B8-FFBA-4984-B5CD-04366778EE96}" type="presOf" srcId="{744C08DF-C91E-4E10-AF6C-C30B13D12A16}" destId="{99A6C5D0-8F31-4DAD-AEB9-791D9451F5CF}" srcOrd="0" destOrd="0" presId="urn:microsoft.com/office/officeart/2005/8/layout/process4"/>
    <dgm:cxn modelId="{947E16D1-B61D-4FDC-A4D0-B0E70DAA4F66}" srcId="{2F7292BC-7A6F-4C67-9A27-D270F8D5F89F}" destId="{85AEC1A1-2406-4743-B78D-7EF8C524EDA2}" srcOrd="0" destOrd="0" parTransId="{FBEF2771-6382-41AE-8EAF-0185759621A3}" sibTransId="{2F9F82C5-CA43-4E5B-B272-F8F7BB3AC8C3}"/>
    <dgm:cxn modelId="{CFB317FD-122D-4CCA-BFC9-30570AE8D0F4}" srcId="{85AEC1A1-2406-4743-B78D-7EF8C524EDA2}" destId="{744C08DF-C91E-4E10-AF6C-C30B13D12A16}" srcOrd="1" destOrd="0" parTransId="{823CF72A-62B0-4179-8FAF-4C48E7DC2B51}" sibTransId="{8D4B5F16-37FE-436B-94A2-B760108B27F7}"/>
    <dgm:cxn modelId="{521C9D66-D124-4D55-9EE4-689501496888}" type="presParOf" srcId="{61C9A00A-301A-428D-81C3-A5085CC98C5D}" destId="{8CDF45F7-AEB4-4601-857D-13E850A1F8C4}" srcOrd="0" destOrd="0" presId="urn:microsoft.com/office/officeart/2005/8/layout/process4"/>
    <dgm:cxn modelId="{6844CCA9-F1F9-4E3D-BC59-A0D8540B40AF}" type="presParOf" srcId="{8CDF45F7-AEB4-4601-857D-13E850A1F8C4}" destId="{77F39A74-BA7F-44B3-A9F9-CA4709074686}" srcOrd="0" destOrd="0" presId="urn:microsoft.com/office/officeart/2005/8/layout/process4"/>
    <dgm:cxn modelId="{44FF4A17-776F-4360-A95A-C9207496B071}" type="presParOf" srcId="{61C9A00A-301A-428D-81C3-A5085CC98C5D}" destId="{CB973E0D-5682-4107-882C-D52DBEA15F6D}" srcOrd="1" destOrd="0" presId="urn:microsoft.com/office/officeart/2005/8/layout/process4"/>
    <dgm:cxn modelId="{386AE98D-8C81-4B67-B1E0-7771C6F750F9}" type="presParOf" srcId="{61C9A00A-301A-428D-81C3-A5085CC98C5D}" destId="{D6E11C8A-07D2-441D-84C5-733ED1C4D7B2}" srcOrd="2" destOrd="0" presId="urn:microsoft.com/office/officeart/2005/8/layout/process4"/>
    <dgm:cxn modelId="{3F5EBAAF-7658-4548-8BA7-B9F22DA8723B}" type="presParOf" srcId="{D6E11C8A-07D2-441D-84C5-733ED1C4D7B2}" destId="{CEDE584F-E9EE-4F77-872C-41F6F2431E95}" srcOrd="0" destOrd="0" presId="urn:microsoft.com/office/officeart/2005/8/layout/process4"/>
    <dgm:cxn modelId="{672C80C5-F921-475E-9727-0F45F09DCEFC}" type="presParOf" srcId="{D6E11C8A-07D2-441D-84C5-733ED1C4D7B2}" destId="{12DCCEB8-B06E-4906-8DE2-4A995CC0AE7B}" srcOrd="1" destOrd="0" presId="urn:microsoft.com/office/officeart/2005/8/layout/process4"/>
    <dgm:cxn modelId="{AA273FBD-DA54-40EB-A542-092A9D938B1B}" type="presParOf" srcId="{D6E11C8A-07D2-441D-84C5-733ED1C4D7B2}" destId="{CD15FFA7-C492-4352-BECD-566F8343B37D}" srcOrd="2" destOrd="0" presId="urn:microsoft.com/office/officeart/2005/8/layout/process4"/>
    <dgm:cxn modelId="{C15EB5F3-34C7-4B34-B07B-41D543EDB96E}" type="presParOf" srcId="{CD15FFA7-C492-4352-BECD-566F8343B37D}" destId="{1F104E1D-996A-4B1E-B01C-0EE8A72716EE}" srcOrd="0" destOrd="0" presId="urn:microsoft.com/office/officeart/2005/8/layout/process4"/>
    <dgm:cxn modelId="{DDD1AB80-A237-4A52-8420-ACE6DDFD19C3}" type="presParOf" srcId="{CD15FFA7-C492-4352-BECD-566F8343B37D}" destId="{99A6C5D0-8F31-4DAD-AEB9-791D9451F5CF}" srcOrd="1" destOrd="0" presId="urn:microsoft.com/office/officeart/2005/8/layout/process4"/>
    <dgm:cxn modelId="{29A62A79-4377-4C11-BF6D-294AFC7E2B70}" type="presParOf" srcId="{CD15FFA7-C492-4352-BECD-566F8343B37D}" destId="{A355E8F3-631B-421A-A388-04AB5B310AA0}" srcOrd="2" destOrd="0" presId="urn:microsoft.com/office/officeart/2005/8/layout/process4"/>
    <dgm:cxn modelId="{19659C27-16BD-410B-809C-C0F43B30608D}" type="presParOf" srcId="{CD15FFA7-C492-4352-BECD-566F8343B37D}" destId="{6495EF57-549D-4000-95B4-11C27D588987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3CFDBF-7B68-4432-BD5E-D9B69DA5403B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E645D6-9022-487E-A61B-F54E050C33EA}">
      <dgm:prSet/>
      <dgm:spPr/>
      <dgm:t>
        <a:bodyPr/>
        <a:lstStyle/>
        <a:p>
          <a:r>
            <a:rPr lang="sk-SK" dirty="0"/>
            <a:t>Vytvorte konštantu pre zázračné slovíčko OkGoogle a konštantu pre slovíško HeySiri. Konštanty budú obsahovať tieto dve slovíčka.</a:t>
          </a:r>
          <a:endParaRPr lang="en-US" dirty="0"/>
        </a:p>
      </dgm:t>
    </dgm:pt>
    <dgm:pt modelId="{DB99B1D5-503D-4A1A-B03E-1B744963BC4C}" type="parTrans" cxnId="{647DF3E5-A41E-47E6-AD20-27E516ADBD7A}">
      <dgm:prSet/>
      <dgm:spPr/>
      <dgm:t>
        <a:bodyPr/>
        <a:lstStyle/>
        <a:p>
          <a:endParaRPr lang="en-US"/>
        </a:p>
      </dgm:t>
    </dgm:pt>
    <dgm:pt modelId="{9EB2B3FD-0EBB-45ED-80DC-302DE3EDD6A7}" type="sibTrans" cxnId="{647DF3E5-A41E-47E6-AD20-27E516ADBD7A}">
      <dgm:prSet/>
      <dgm:spPr/>
      <dgm:t>
        <a:bodyPr/>
        <a:lstStyle/>
        <a:p>
          <a:endParaRPr lang="en-US"/>
        </a:p>
      </dgm:t>
    </dgm:pt>
    <dgm:pt modelId="{79C4CC6F-443C-42FB-96E8-391362EF54A0}">
      <dgm:prSet/>
      <dgm:spPr/>
      <dgm:t>
        <a:bodyPr/>
        <a:lstStyle/>
        <a:p>
          <a:r>
            <a:rPr lang="sk-SK" dirty="0"/>
            <a:t>Vytvorte program ktorý od uživateľa bude pýtať „zázračné slovíčko“ a taktiež bude pýtať úroveň hlasitosti 0-100 ktorú chceme nastaviť.</a:t>
          </a:r>
          <a:endParaRPr lang="en-US" dirty="0"/>
        </a:p>
      </dgm:t>
    </dgm:pt>
    <dgm:pt modelId="{32252D1D-D686-4B7B-802A-A9ED6E6A1053}" type="parTrans" cxnId="{9ECC7C33-ACFC-497D-BC94-AE568671C656}">
      <dgm:prSet/>
      <dgm:spPr/>
      <dgm:t>
        <a:bodyPr/>
        <a:lstStyle/>
        <a:p>
          <a:endParaRPr lang="en-US"/>
        </a:p>
      </dgm:t>
    </dgm:pt>
    <dgm:pt modelId="{EC824C9E-3DC6-4F0C-845F-EE27214FDDA5}" type="sibTrans" cxnId="{9ECC7C33-ACFC-497D-BC94-AE568671C656}">
      <dgm:prSet/>
      <dgm:spPr/>
      <dgm:t>
        <a:bodyPr/>
        <a:lstStyle/>
        <a:p>
          <a:endParaRPr lang="en-US"/>
        </a:p>
      </dgm:t>
    </dgm:pt>
    <dgm:pt modelId="{BD0C9CFA-3372-44FD-8FBB-804EA07D2F9F}">
      <dgm:prSet/>
      <dgm:spPr/>
      <dgm:t>
        <a:bodyPr/>
        <a:lstStyle/>
        <a:p>
          <a:r>
            <a:rPr lang="sk-SK" dirty="0"/>
            <a:t>Ak sa zadané slovíčko bude zhodovať s jedným zo slovíčok ktoré máme preddefinované ako naše zázr. slovíčko a hlasitosť bude v zadanom rozmedzí 0-100 tak vypíše hlášku Zvyšujem hlasitosť na X.</a:t>
          </a:r>
          <a:endParaRPr lang="en-US" dirty="0"/>
        </a:p>
      </dgm:t>
    </dgm:pt>
    <dgm:pt modelId="{0D46553D-F137-4149-B701-C69D3D58BF58}" type="parTrans" cxnId="{8051CE35-9B49-436D-95ED-7378BA41B69E}">
      <dgm:prSet/>
      <dgm:spPr/>
      <dgm:t>
        <a:bodyPr/>
        <a:lstStyle/>
        <a:p>
          <a:endParaRPr lang="en-US"/>
        </a:p>
      </dgm:t>
    </dgm:pt>
    <dgm:pt modelId="{256DDBAB-272D-4ECF-8043-754C4ACEF359}" type="sibTrans" cxnId="{8051CE35-9B49-436D-95ED-7378BA41B69E}">
      <dgm:prSet/>
      <dgm:spPr/>
      <dgm:t>
        <a:bodyPr/>
        <a:lstStyle/>
        <a:p>
          <a:endParaRPr lang="en-US"/>
        </a:p>
      </dgm:t>
    </dgm:pt>
    <dgm:pt modelId="{B9E18A45-6CBB-47F2-A5B5-F784D0F214BC}">
      <dgm:prSet/>
      <dgm:spPr/>
      <dgm:t>
        <a:bodyPr/>
        <a:lstStyle/>
        <a:p>
          <a:r>
            <a:rPr lang="sk-SK" dirty="0"/>
            <a:t>Ak bude niektorý parameter nevhodný napíše: Chybný príkaz.</a:t>
          </a:r>
          <a:endParaRPr lang="en-US" dirty="0"/>
        </a:p>
      </dgm:t>
    </dgm:pt>
    <dgm:pt modelId="{1F1C19E0-D0B5-469C-BC28-EDAFAC9036E8}" type="parTrans" cxnId="{2C497068-E538-4C06-BD5B-B581F19C1221}">
      <dgm:prSet/>
      <dgm:spPr/>
      <dgm:t>
        <a:bodyPr/>
        <a:lstStyle/>
        <a:p>
          <a:endParaRPr lang="en-US"/>
        </a:p>
      </dgm:t>
    </dgm:pt>
    <dgm:pt modelId="{DC4EA188-F8BA-42ED-A886-32F645F8C42B}" type="sibTrans" cxnId="{2C497068-E538-4C06-BD5B-B581F19C1221}">
      <dgm:prSet/>
      <dgm:spPr/>
      <dgm:t>
        <a:bodyPr/>
        <a:lstStyle/>
        <a:p>
          <a:endParaRPr lang="en-US"/>
        </a:p>
      </dgm:t>
    </dgm:pt>
    <dgm:pt modelId="{334F4E62-FAE0-45B9-9603-22761C49E47B}" type="pres">
      <dgm:prSet presAssocID="{8C3CFDBF-7B68-4432-BD5E-D9B69DA5403B}" presName="vert0" presStyleCnt="0">
        <dgm:presLayoutVars>
          <dgm:dir/>
          <dgm:animOne val="branch"/>
          <dgm:animLvl val="lvl"/>
        </dgm:presLayoutVars>
      </dgm:prSet>
      <dgm:spPr/>
    </dgm:pt>
    <dgm:pt modelId="{59C5660D-310D-44ED-B11A-8AEBD2021FC4}" type="pres">
      <dgm:prSet presAssocID="{E6E645D6-9022-487E-A61B-F54E050C33EA}" presName="thickLine" presStyleLbl="alignNode1" presStyleIdx="0" presStyleCnt="4"/>
      <dgm:spPr/>
    </dgm:pt>
    <dgm:pt modelId="{00FD9DD3-B768-41E7-ACDB-FF231A589AF2}" type="pres">
      <dgm:prSet presAssocID="{E6E645D6-9022-487E-A61B-F54E050C33EA}" presName="horz1" presStyleCnt="0"/>
      <dgm:spPr/>
    </dgm:pt>
    <dgm:pt modelId="{58E4A18C-0893-4E32-AB2C-549C19C88BB2}" type="pres">
      <dgm:prSet presAssocID="{E6E645D6-9022-487E-A61B-F54E050C33EA}" presName="tx1" presStyleLbl="revTx" presStyleIdx="0" presStyleCnt="4"/>
      <dgm:spPr/>
    </dgm:pt>
    <dgm:pt modelId="{4A606D3D-26A7-4265-8178-5E0ED41C4C57}" type="pres">
      <dgm:prSet presAssocID="{E6E645D6-9022-487E-A61B-F54E050C33EA}" presName="vert1" presStyleCnt="0"/>
      <dgm:spPr/>
    </dgm:pt>
    <dgm:pt modelId="{2CFD21E6-928F-4A95-8E5D-579AEEAC605A}" type="pres">
      <dgm:prSet presAssocID="{79C4CC6F-443C-42FB-96E8-391362EF54A0}" presName="thickLine" presStyleLbl="alignNode1" presStyleIdx="1" presStyleCnt="4"/>
      <dgm:spPr/>
    </dgm:pt>
    <dgm:pt modelId="{C28D6F93-7CB4-4AF4-8B70-DF464E4EB04D}" type="pres">
      <dgm:prSet presAssocID="{79C4CC6F-443C-42FB-96E8-391362EF54A0}" presName="horz1" presStyleCnt="0"/>
      <dgm:spPr/>
    </dgm:pt>
    <dgm:pt modelId="{9AE875D9-3331-4975-9E01-86917EEB3720}" type="pres">
      <dgm:prSet presAssocID="{79C4CC6F-443C-42FB-96E8-391362EF54A0}" presName="tx1" presStyleLbl="revTx" presStyleIdx="1" presStyleCnt="4"/>
      <dgm:spPr/>
    </dgm:pt>
    <dgm:pt modelId="{CB3517FF-D381-4D6F-B20F-158F4699195D}" type="pres">
      <dgm:prSet presAssocID="{79C4CC6F-443C-42FB-96E8-391362EF54A0}" presName="vert1" presStyleCnt="0"/>
      <dgm:spPr/>
    </dgm:pt>
    <dgm:pt modelId="{C973AEC1-274F-4AC2-839F-47A8EC2D9EA1}" type="pres">
      <dgm:prSet presAssocID="{BD0C9CFA-3372-44FD-8FBB-804EA07D2F9F}" presName="thickLine" presStyleLbl="alignNode1" presStyleIdx="2" presStyleCnt="4"/>
      <dgm:spPr/>
    </dgm:pt>
    <dgm:pt modelId="{81BA2590-AA19-46E8-BB60-7736C8F16067}" type="pres">
      <dgm:prSet presAssocID="{BD0C9CFA-3372-44FD-8FBB-804EA07D2F9F}" presName="horz1" presStyleCnt="0"/>
      <dgm:spPr/>
    </dgm:pt>
    <dgm:pt modelId="{90C34EE0-7CE7-41D3-A364-D71413FD7A1F}" type="pres">
      <dgm:prSet presAssocID="{BD0C9CFA-3372-44FD-8FBB-804EA07D2F9F}" presName="tx1" presStyleLbl="revTx" presStyleIdx="2" presStyleCnt="4"/>
      <dgm:spPr/>
    </dgm:pt>
    <dgm:pt modelId="{131C5764-C006-4011-AA25-6169952A9D18}" type="pres">
      <dgm:prSet presAssocID="{BD0C9CFA-3372-44FD-8FBB-804EA07D2F9F}" presName="vert1" presStyleCnt="0"/>
      <dgm:spPr/>
    </dgm:pt>
    <dgm:pt modelId="{F8477A7D-8090-48E2-B046-F1438F8926A7}" type="pres">
      <dgm:prSet presAssocID="{B9E18A45-6CBB-47F2-A5B5-F784D0F214BC}" presName="thickLine" presStyleLbl="alignNode1" presStyleIdx="3" presStyleCnt="4"/>
      <dgm:spPr/>
    </dgm:pt>
    <dgm:pt modelId="{FC8E3AAB-1B80-4E9B-B419-127A03B48E6E}" type="pres">
      <dgm:prSet presAssocID="{B9E18A45-6CBB-47F2-A5B5-F784D0F214BC}" presName="horz1" presStyleCnt="0"/>
      <dgm:spPr/>
    </dgm:pt>
    <dgm:pt modelId="{544BD24A-42C0-4C1F-91B7-96A40C2A6F20}" type="pres">
      <dgm:prSet presAssocID="{B9E18A45-6CBB-47F2-A5B5-F784D0F214BC}" presName="tx1" presStyleLbl="revTx" presStyleIdx="3" presStyleCnt="4"/>
      <dgm:spPr/>
    </dgm:pt>
    <dgm:pt modelId="{AA2D34C3-7E1D-4D12-8986-1AA0C1A3DE6D}" type="pres">
      <dgm:prSet presAssocID="{B9E18A45-6CBB-47F2-A5B5-F784D0F214BC}" presName="vert1" presStyleCnt="0"/>
      <dgm:spPr/>
    </dgm:pt>
  </dgm:ptLst>
  <dgm:cxnLst>
    <dgm:cxn modelId="{380E640D-F97E-4CB6-BE37-66E4D26D5A62}" type="presOf" srcId="{8C3CFDBF-7B68-4432-BD5E-D9B69DA5403B}" destId="{334F4E62-FAE0-45B9-9603-22761C49E47B}" srcOrd="0" destOrd="0" presId="urn:microsoft.com/office/officeart/2008/layout/LinedList"/>
    <dgm:cxn modelId="{9ECC7C33-ACFC-497D-BC94-AE568671C656}" srcId="{8C3CFDBF-7B68-4432-BD5E-D9B69DA5403B}" destId="{79C4CC6F-443C-42FB-96E8-391362EF54A0}" srcOrd="1" destOrd="0" parTransId="{32252D1D-D686-4B7B-802A-A9ED6E6A1053}" sibTransId="{EC824C9E-3DC6-4F0C-845F-EE27214FDDA5}"/>
    <dgm:cxn modelId="{8051CE35-9B49-436D-95ED-7378BA41B69E}" srcId="{8C3CFDBF-7B68-4432-BD5E-D9B69DA5403B}" destId="{BD0C9CFA-3372-44FD-8FBB-804EA07D2F9F}" srcOrd="2" destOrd="0" parTransId="{0D46553D-F137-4149-B701-C69D3D58BF58}" sibTransId="{256DDBAB-272D-4ECF-8043-754C4ACEF359}"/>
    <dgm:cxn modelId="{2C497068-E538-4C06-BD5B-B581F19C1221}" srcId="{8C3CFDBF-7B68-4432-BD5E-D9B69DA5403B}" destId="{B9E18A45-6CBB-47F2-A5B5-F784D0F214BC}" srcOrd="3" destOrd="0" parTransId="{1F1C19E0-D0B5-469C-BC28-EDAFAC9036E8}" sibTransId="{DC4EA188-F8BA-42ED-A886-32F645F8C42B}"/>
    <dgm:cxn modelId="{3579B4C0-869E-4657-BA28-549170B98A71}" type="presOf" srcId="{B9E18A45-6CBB-47F2-A5B5-F784D0F214BC}" destId="{544BD24A-42C0-4C1F-91B7-96A40C2A6F20}" srcOrd="0" destOrd="0" presId="urn:microsoft.com/office/officeart/2008/layout/LinedList"/>
    <dgm:cxn modelId="{8D6D9DC4-9C91-46F7-B24E-588E6C775C68}" type="presOf" srcId="{BD0C9CFA-3372-44FD-8FBB-804EA07D2F9F}" destId="{90C34EE0-7CE7-41D3-A364-D71413FD7A1F}" srcOrd="0" destOrd="0" presId="urn:microsoft.com/office/officeart/2008/layout/LinedList"/>
    <dgm:cxn modelId="{48915FCF-51A8-4F9F-BA61-0C9FCC741EF2}" type="presOf" srcId="{79C4CC6F-443C-42FB-96E8-391362EF54A0}" destId="{9AE875D9-3331-4975-9E01-86917EEB3720}" srcOrd="0" destOrd="0" presId="urn:microsoft.com/office/officeart/2008/layout/LinedList"/>
    <dgm:cxn modelId="{750B57E3-B4E7-4ECF-8957-0E3CC4BB4F97}" type="presOf" srcId="{E6E645D6-9022-487E-A61B-F54E050C33EA}" destId="{58E4A18C-0893-4E32-AB2C-549C19C88BB2}" srcOrd="0" destOrd="0" presId="urn:microsoft.com/office/officeart/2008/layout/LinedList"/>
    <dgm:cxn modelId="{647DF3E5-A41E-47E6-AD20-27E516ADBD7A}" srcId="{8C3CFDBF-7B68-4432-BD5E-D9B69DA5403B}" destId="{E6E645D6-9022-487E-A61B-F54E050C33EA}" srcOrd="0" destOrd="0" parTransId="{DB99B1D5-503D-4A1A-B03E-1B744963BC4C}" sibTransId="{9EB2B3FD-0EBB-45ED-80DC-302DE3EDD6A7}"/>
    <dgm:cxn modelId="{6E119F25-E665-4490-9D48-1148C93379E4}" type="presParOf" srcId="{334F4E62-FAE0-45B9-9603-22761C49E47B}" destId="{59C5660D-310D-44ED-B11A-8AEBD2021FC4}" srcOrd="0" destOrd="0" presId="urn:microsoft.com/office/officeart/2008/layout/LinedList"/>
    <dgm:cxn modelId="{283D6F4C-5444-4527-9F51-504873C86067}" type="presParOf" srcId="{334F4E62-FAE0-45B9-9603-22761C49E47B}" destId="{00FD9DD3-B768-41E7-ACDB-FF231A589AF2}" srcOrd="1" destOrd="0" presId="urn:microsoft.com/office/officeart/2008/layout/LinedList"/>
    <dgm:cxn modelId="{B54E5470-E3C9-44BF-8202-DF0566C89682}" type="presParOf" srcId="{00FD9DD3-B768-41E7-ACDB-FF231A589AF2}" destId="{58E4A18C-0893-4E32-AB2C-549C19C88BB2}" srcOrd="0" destOrd="0" presId="urn:microsoft.com/office/officeart/2008/layout/LinedList"/>
    <dgm:cxn modelId="{641FCD1C-09BB-4BFB-B874-C92E2137FBD9}" type="presParOf" srcId="{00FD9DD3-B768-41E7-ACDB-FF231A589AF2}" destId="{4A606D3D-26A7-4265-8178-5E0ED41C4C57}" srcOrd="1" destOrd="0" presId="urn:microsoft.com/office/officeart/2008/layout/LinedList"/>
    <dgm:cxn modelId="{535CB5A3-368F-4040-9FDD-1A1C8A7BB542}" type="presParOf" srcId="{334F4E62-FAE0-45B9-9603-22761C49E47B}" destId="{2CFD21E6-928F-4A95-8E5D-579AEEAC605A}" srcOrd="2" destOrd="0" presId="urn:microsoft.com/office/officeart/2008/layout/LinedList"/>
    <dgm:cxn modelId="{6D9042E5-6125-4EF4-80C2-467D600BBC15}" type="presParOf" srcId="{334F4E62-FAE0-45B9-9603-22761C49E47B}" destId="{C28D6F93-7CB4-4AF4-8B70-DF464E4EB04D}" srcOrd="3" destOrd="0" presId="urn:microsoft.com/office/officeart/2008/layout/LinedList"/>
    <dgm:cxn modelId="{544F92F5-F929-4B15-A31F-B96BA7DBBB33}" type="presParOf" srcId="{C28D6F93-7CB4-4AF4-8B70-DF464E4EB04D}" destId="{9AE875D9-3331-4975-9E01-86917EEB3720}" srcOrd="0" destOrd="0" presId="urn:microsoft.com/office/officeart/2008/layout/LinedList"/>
    <dgm:cxn modelId="{49E83343-99D6-4522-A0AC-B46C09C1FFEE}" type="presParOf" srcId="{C28D6F93-7CB4-4AF4-8B70-DF464E4EB04D}" destId="{CB3517FF-D381-4D6F-B20F-158F4699195D}" srcOrd="1" destOrd="0" presId="urn:microsoft.com/office/officeart/2008/layout/LinedList"/>
    <dgm:cxn modelId="{287F2EB3-C390-446E-934C-4424539954A6}" type="presParOf" srcId="{334F4E62-FAE0-45B9-9603-22761C49E47B}" destId="{C973AEC1-274F-4AC2-839F-47A8EC2D9EA1}" srcOrd="4" destOrd="0" presId="urn:microsoft.com/office/officeart/2008/layout/LinedList"/>
    <dgm:cxn modelId="{B5816B0A-1244-4177-882F-6CE68AA8C756}" type="presParOf" srcId="{334F4E62-FAE0-45B9-9603-22761C49E47B}" destId="{81BA2590-AA19-46E8-BB60-7736C8F16067}" srcOrd="5" destOrd="0" presId="urn:microsoft.com/office/officeart/2008/layout/LinedList"/>
    <dgm:cxn modelId="{DA9262C2-6185-4537-8C3B-3C3D4C8856C9}" type="presParOf" srcId="{81BA2590-AA19-46E8-BB60-7736C8F16067}" destId="{90C34EE0-7CE7-41D3-A364-D71413FD7A1F}" srcOrd="0" destOrd="0" presId="urn:microsoft.com/office/officeart/2008/layout/LinedList"/>
    <dgm:cxn modelId="{A128BF00-FF5C-4902-B1AE-D4F8DCA78BE8}" type="presParOf" srcId="{81BA2590-AA19-46E8-BB60-7736C8F16067}" destId="{131C5764-C006-4011-AA25-6169952A9D18}" srcOrd="1" destOrd="0" presId="urn:microsoft.com/office/officeart/2008/layout/LinedList"/>
    <dgm:cxn modelId="{B52513E3-10E9-41EF-B466-4A660158AE1C}" type="presParOf" srcId="{334F4E62-FAE0-45B9-9603-22761C49E47B}" destId="{F8477A7D-8090-48E2-B046-F1438F8926A7}" srcOrd="6" destOrd="0" presId="urn:microsoft.com/office/officeart/2008/layout/LinedList"/>
    <dgm:cxn modelId="{63725575-437C-4BA4-8A2A-840B76440A7D}" type="presParOf" srcId="{334F4E62-FAE0-45B9-9603-22761C49E47B}" destId="{FC8E3AAB-1B80-4E9B-B419-127A03B48E6E}" srcOrd="7" destOrd="0" presId="urn:microsoft.com/office/officeart/2008/layout/LinedList"/>
    <dgm:cxn modelId="{4F605026-4B49-462D-A292-F126DC9C09AC}" type="presParOf" srcId="{FC8E3AAB-1B80-4E9B-B419-127A03B48E6E}" destId="{544BD24A-42C0-4C1F-91B7-96A40C2A6F20}" srcOrd="0" destOrd="0" presId="urn:microsoft.com/office/officeart/2008/layout/LinedList"/>
    <dgm:cxn modelId="{9301122E-DED2-40C7-8DAE-5E992B74CEE6}" type="presParOf" srcId="{FC8E3AAB-1B80-4E9B-B419-127A03B48E6E}" destId="{AA2D34C3-7E1D-4D12-8986-1AA0C1A3DE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81A64-9572-40C1-8047-11FC59B8982A}">
      <dsp:nvSpPr>
        <dsp:cNvPr id="0" name=""/>
        <dsp:cNvSpPr/>
      </dsp:nvSpPr>
      <dsp:spPr>
        <a:xfrm>
          <a:off x="0" y="0"/>
          <a:ext cx="3235523" cy="33038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 dirty="0"/>
            <a:t>Unárne</a:t>
          </a:r>
          <a:endParaRPr lang="sk-SK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 a++, a--, !, * (pointer), &amp;, atď.</a:t>
          </a:r>
          <a:endParaRPr lang="en-US" sz="2200" kern="1200" dirty="0"/>
        </a:p>
      </dsp:txBody>
      <dsp:txXfrm>
        <a:off x="0" y="1255477"/>
        <a:ext cx="3235523" cy="1982332"/>
      </dsp:txXfrm>
    </dsp:sp>
    <dsp:sp modelId="{5045AD1E-B6BC-47C0-BB23-FF1B7C9C6DE6}">
      <dsp:nvSpPr>
        <dsp:cNvPr id="0" name=""/>
        <dsp:cNvSpPr/>
      </dsp:nvSpPr>
      <dsp:spPr>
        <a:xfrm>
          <a:off x="1122178" y="330388"/>
          <a:ext cx="991166" cy="9911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7331" y="475541"/>
        <a:ext cx="700860" cy="700860"/>
      </dsp:txXfrm>
    </dsp:sp>
    <dsp:sp modelId="{760EB72C-9573-424F-8D34-9B75A6BB1DDA}">
      <dsp:nvSpPr>
        <dsp:cNvPr id="0" name=""/>
        <dsp:cNvSpPr/>
      </dsp:nvSpPr>
      <dsp:spPr>
        <a:xfrm>
          <a:off x="0" y="3303816"/>
          <a:ext cx="3235523" cy="72"/>
        </a:xfrm>
        <a:prstGeom prst="rect">
          <a:avLst/>
        </a:prstGeom>
        <a:gradFill rotWithShape="0">
          <a:gsLst>
            <a:gs pos="0">
              <a:schemeClr val="accent2">
                <a:hueOff val="442584"/>
                <a:satOff val="2040"/>
                <a:lumOff val="31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442584"/>
                <a:satOff val="2040"/>
                <a:lumOff val="31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442584"/>
                <a:satOff val="2040"/>
                <a:lumOff val="31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42584"/>
              <a:satOff val="2040"/>
              <a:lumOff val="31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76531F-16E7-4976-A27D-0EDBAEEA4BF3}">
      <dsp:nvSpPr>
        <dsp:cNvPr id="0" name=""/>
        <dsp:cNvSpPr/>
      </dsp:nvSpPr>
      <dsp:spPr>
        <a:xfrm>
          <a:off x="3559075" y="0"/>
          <a:ext cx="3235523" cy="3303887"/>
        </a:xfrm>
        <a:prstGeom prst="rect">
          <a:avLst/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 dirty="0"/>
            <a:t>Binárne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+, -, =, /, * (násobenie), %, &amp;&amp;, ||, ==, atď.</a:t>
          </a:r>
          <a:endParaRPr lang="en-US" sz="2200" kern="1200" dirty="0"/>
        </a:p>
      </dsp:txBody>
      <dsp:txXfrm>
        <a:off x="3559075" y="1255477"/>
        <a:ext cx="3235523" cy="1982332"/>
      </dsp:txXfrm>
    </dsp:sp>
    <dsp:sp modelId="{020B359F-A535-4758-90C4-EB9C5CA3F771}">
      <dsp:nvSpPr>
        <dsp:cNvPr id="0" name=""/>
        <dsp:cNvSpPr/>
      </dsp:nvSpPr>
      <dsp:spPr>
        <a:xfrm>
          <a:off x="4681254" y="330388"/>
          <a:ext cx="991166" cy="991166"/>
        </a:xfrm>
        <a:prstGeom prst="ellipse">
          <a:avLst/>
        </a:prstGeom>
        <a:gradFill rotWithShape="0">
          <a:gsLst>
            <a:gs pos="0">
              <a:schemeClr val="accent2">
                <a:hueOff val="885168"/>
                <a:satOff val="4080"/>
                <a:lumOff val="628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885168"/>
                <a:satOff val="4080"/>
                <a:lumOff val="628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885168"/>
                <a:satOff val="4080"/>
                <a:lumOff val="628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885168"/>
              <a:satOff val="4080"/>
              <a:lumOff val="628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6407" y="475541"/>
        <a:ext cx="700860" cy="700860"/>
      </dsp:txXfrm>
    </dsp:sp>
    <dsp:sp modelId="{8CDFD551-F1E7-4EE5-BF7E-EB4085DB26BE}">
      <dsp:nvSpPr>
        <dsp:cNvPr id="0" name=""/>
        <dsp:cNvSpPr/>
      </dsp:nvSpPr>
      <dsp:spPr>
        <a:xfrm>
          <a:off x="3559075" y="3303816"/>
          <a:ext cx="3235523" cy="72"/>
        </a:xfrm>
        <a:prstGeom prst="rect">
          <a:avLst/>
        </a:prstGeom>
        <a:gradFill rotWithShape="0">
          <a:gsLst>
            <a:gs pos="0">
              <a:schemeClr val="accent2">
                <a:hueOff val="1327752"/>
                <a:satOff val="6121"/>
                <a:lumOff val="94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327752"/>
                <a:satOff val="6121"/>
                <a:lumOff val="94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327752"/>
                <a:satOff val="6121"/>
                <a:lumOff val="94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327752"/>
              <a:satOff val="6121"/>
              <a:lumOff val="94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0008E-6BC8-44BA-87F7-6FC7C80E1AC8}">
      <dsp:nvSpPr>
        <dsp:cNvPr id="0" name=""/>
        <dsp:cNvSpPr/>
      </dsp:nvSpPr>
      <dsp:spPr>
        <a:xfrm>
          <a:off x="7118151" y="0"/>
          <a:ext cx="3235523" cy="3303887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b="1" kern="1200" dirty="0"/>
            <a:t>Ternárne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? : (podmieneny operator)</a:t>
          </a:r>
          <a:endParaRPr lang="en-US" sz="2200" kern="1200" dirty="0"/>
        </a:p>
      </dsp:txBody>
      <dsp:txXfrm>
        <a:off x="7118151" y="1255477"/>
        <a:ext cx="3235523" cy="1982332"/>
      </dsp:txXfrm>
    </dsp:sp>
    <dsp:sp modelId="{96A5EB8D-B9A4-4FD5-856F-9F7E21D349C2}">
      <dsp:nvSpPr>
        <dsp:cNvPr id="0" name=""/>
        <dsp:cNvSpPr/>
      </dsp:nvSpPr>
      <dsp:spPr>
        <a:xfrm>
          <a:off x="8240330" y="330388"/>
          <a:ext cx="991166" cy="991166"/>
        </a:xfrm>
        <a:prstGeom prst="ellipse">
          <a:avLst/>
        </a:prstGeom>
        <a:gradFill rotWithShape="0">
          <a:gsLst>
            <a:gs pos="0">
              <a:schemeClr val="accent2">
                <a:hueOff val="1770336"/>
                <a:satOff val="8161"/>
                <a:lumOff val="125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770336"/>
                <a:satOff val="8161"/>
                <a:lumOff val="125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770336"/>
                <a:satOff val="8161"/>
                <a:lumOff val="125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70336"/>
              <a:satOff val="8161"/>
              <a:lumOff val="125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5483" y="475541"/>
        <a:ext cx="700860" cy="700860"/>
      </dsp:txXfrm>
    </dsp:sp>
    <dsp:sp modelId="{0E5FECE8-06CE-48C8-8BAD-FC043A90E142}">
      <dsp:nvSpPr>
        <dsp:cNvPr id="0" name=""/>
        <dsp:cNvSpPr/>
      </dsp:nvSpPr>
      <dsp:spPr>
        <a:xfrm>
          <a:off x="7118151" y="3303816"/>
          <a:ext cx="3235523" cy="72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8776-30C4-4712-A93D-183CFF0CA1A7}">
      <dsp:nvSpPr>
        <dsp:cNvPr id="0" name=""/>
        <dsp:cNvSpPr/>
      </dsp:nvSpPr>
      <dsp:spPr>
        <a:xfrm>
          <a:off x="50" y="35739"/>
          <a:ext cx="4838118" cy="93758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Nato aby sme vedeli vyhodnotiť podmienku musíme najskôr vyhodnotiť výraz v zátvorkách, či je true alebo false.</a:t>
          </a:r>
          <a:endParaRPr lang="en-US" sz="1900" kern="1200" dirty="0"/>
        </a:p>
      </dsp:txBody>
      <dsp:txXfrm>
        <a:off x="50" y="35739"/>
        <a:ext cx="4838118" cy="937588"/>
      </dsp:txXfrm>
    </dsp:sp>
    <dsp:sp modelId="{2B458078-1BD5-402E-AFA0-30101D9A76B1}">
      <dsp:nvSpPr>
        <dsp:cNvPr id="0" name=""/>
        <dsp:cNvSpPr/>
      </dsp:nvSpPr>
      <dsp:spPr>
        <a:xfrm>
          <a:off x="50" y="973328"/>
          <a:ext cx="4838118" cy="22948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8CBFB-D2D4-471F-9C21-AA8ADAB022F2}">
      <dsp:nvSpPr>
        <dsp:cNvPr id="0" name=""/>
        <dsp:cNvSpPr/>
      </dsp:nvSpPr>
      <dsp:spPr>
        <a:xfrm>
          <a:off x="5515505" y="35739"/>
          <a:ext cx="4838118" cy="937588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Cvičenie:</a:t>
          </a:r>
          <a:endParaRPr lang="en-US" sz="1900" kern="1200"/>
        </a:p>
      </dsp:txBody>
      <dsp:txXfrm>
        <a:off x="5515505" y="35739"/>
        <a:ext cx="4838118" cy="937588"/>
      </dsp:txXfrm>
    </dsp:sp>
    <dsp:sp modelId="{FC737525-A263-4467-BA69-3B9C2A9CE740}">
      <dsp:nvSpPr>
        <dsp:cNvPr id="0" name=""/>
        <dsp:cNvSpPr/>
      </dsp:nvSpPr>
      <dsp:spPr>
        <a:xfrm>
          <a:off x="5515505" y="973328"/>
          <a:ext cx="4838118" cy="2294819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Aký bude výsledok výrazu (Prada-Nepravda, True-False) ?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10 &gt; 0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-7 &lt; -7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/>
            <a:t>“text“ == “text“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/>
            <a:t>Int a = 10; int b= 2; (a == b)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/>
            <a:t>12 =&gt; 12</a:t>
          </a:r>
          <a:endParaRPr lang="en-US" sz="1900" kern="1200"/>
        </a:p>
      </dsp:txBody>
      <dsp:txXfrm>
        <a:off x="5515505" y="973328"/>
        <a:ext cx="4838118" cy="2294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39A74-BA7F-44B3-A9F9-CA4709074686}">
      <dsp:nvSpPr>
        <dsp:cNvPr id="0" name=""/>
        <dsp:cNvSpPr/>
      </dsp:nvSpPr>
      <dsp:spPr>
        <a:xfrm>
          <a:off x="0" y="2793937"/>
          <a:ext cx="5924550" cy="18331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Existuje ešte ternárny operátor čo je skrátená verzia podmienky If- else.</a:t>
          </a:r>
          <a:endParaRPr lang="en-US" sz="2400" kern="1200" dirty="0"/>
        </a:p>
      </dsp:txBody>
      <dsp:txXfrm>
        <a:off x="0" y="2793937"/>
        <a:ext cx="5924550" cy="1833125"/>
      </dsp:txXfrm>
    </dsp:sp>
    <dsp:sp modelId="{12DCCEB8-B06E-4906-8DE2-4A995CC0AE7B}">
      <dsp:nvSpPr>
        <dsp:cNvPr id="0" name=""/>
        <dsp:cNvSpPr/>
      </dsp:nvSpPr>
      <dsp:spPr>
        <a:xfrm rot="10800000">
          <a:off x="0" y="2087"/>
          <a:ext cx="5924550" cy="2819346"/>
        </a:xfrm>
        <a:prstGeom prst="upArrowCallou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/>
            <a:t>V podstate máme 4 možosti ako podmienku vykonať:</a:t>
          </a:r>
          <a:endParaRPr lang="en-US" sz="2400" kern="1200"/>
        </a:p>
      </dsp:txBody>
      <dsp:txXfrm rot="-10800000">
        <a:off x="0" y="2087"/>
        <a:ext cx="5924550" cy="989590"/>
      </dsp:txXfrm>
    </dsp:sp>
    <dsp:sp modelId="{1F104E1D-996A-4B1E-B01C-0EE8A72716EE}">
      <dsp:nvSpPr>
        <dsp:cNvPr id="0" name=""/>
        <dsp:cNvSpPr/>
      </dsp:nvSpPr>
      <dsp:spPr>
        <a:xfrm>
          <a:off x="0" y="991678"/>
          <a:ext cx="1481137" cy="8429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/>
            <a:t>If (predchádzajúci slide)</a:t>
          </a:r>
          <a:endParaRPr lang="en-US" sz="1300" kern="1200"/>
        </a:p>
      </dsp:txBody>
      <dsp:txXfrm>
        <a:off x="0" y="991678"/>
        <a:ext cx="1481137" cy="842984"/>
      </dsp:txXfrm>
    </dsp:sp>
    <dsp:sp modelId="{99A6C5D0-8F31-4DAD-AEB9-791D9451F5CF}">
      <dsp:nvSpPr>
        <dsp:cNvPr id="0" name=""/>
        <dsp:cNvSpPr/>
      </dsp:nvSpPr>
      <dsp:spPr>
        <a:xfrm>
          <a:off x="1481137" y="991678"/>
          <a:ext cx="1481137" cy="842984"/>
        </a:xfrm>
        <a:prstGeom prst="rect">
          <a:avLst/>
        </a:prstGeom>
        <a:solidFill>
          <a:schemeClr val="accent5">
            <a:tint val="40000"/>
            <a:alpha val="90000"/>
            <a:hueOff val="-6433715"/>
            <a:satOff val="6995"/>
            <a:lumOff val="4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/>
            <a:t>If-else</a:t>
          </a:r>
          <a:endParaRPr lang="en-US" sz="1300" kern="1200"/>
        </a:p>
      </dsp:txBody>
      <dsp:txXfrm>
        <a:off x="1481137" y="991678"/>
        <a:ext cx="1481137" cy="842984"/>
      </dsp:txXfrm>
    </dsp:sp>
    <dsp:sp modelId="{A355E8F3-631B-421A-A388-04AB5B310AA0}">
      <dsp:nvSpPr>
        <dsp:cNvPr id="0" name=""/>
        <dsp:cNvSpPr/>
      </dsp:nvSpPr>
      <dsp:spPr>
        <a:xfrm>
          <a:off x="2962275" y="991678"/>
          <a:ext cx="1481137" cy="842984"/>
        </a:xfrm>
        <a:prstGeom prst="rect">
          <a:avLst/>
        </a:prstGeom>
        <a:solidFill>
          <a:schemeClr val="accent5">
            <a:tint val="40000"/>
            <a:alpha val="90000"/>
            <a:hueOff val="-12867429"/>
            <a:satOff val="13990"/>
            <a:lumOff val="8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/>
            <a:t>If-else if- ... – else</a:t>
          </a:r>
          <a:endParaRPr lang="en-US" sz="1300" kern="1200"/>
        </a:p>
      </dsp:txBody>
      <dsp:txXfrm>
        <a:off x="2962275" y="991678"/>
        <a:ext cx="1481137" cy="842984"/>
      </dsp:txXfrm>
    </dsp:sp>
    <dsp:sp modelId="{6495EF57-549D-4000-95B4-11C27D588987}">
      <dsp:nvSpPr>
        <dsp:cNvPr id="0" name=""/>
        <dsp:cNvSpPr/>
      </dsp:nvSpPr>
      <dsp:spPr>
        <a:xfrm>
          <a:off x="4443412" y="991678"/>
          <a:ext cx="1481137" cy="842984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/>
            <a:t>Switch</a:t>
          </a:r>
          <a:endParaRPr lang="en-US" sz="1300" kern="1200"/>
        </a:p>
      </dsp:txBody>
      <dsp:txXfrm>
        <a:off x="4443412" y="991678"/>
        <a:ext cx="1481137" cy="842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5660D-310D-44ED-B11A-8AEBD2021FC4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4A18C-0893-4E32-AB2C-549C19C88BB2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Vytvorte konštantu pre zázračné slovíčko OkGoogle a konštantu pre slovíško HeySiri. Konštanty budú obsahovať tieto dve slovíčka.</a:t>
          </a:r>
          <a:endParaRPr lang="en-US" sz="1800" kern="1200" dirty="0"/>
        </a:p>
      </dsp:txBody>
      <dsp:txXfrm>
        <a:off x="0" y="0"/>
        <a:ext cx="5924550" cy="1157287"/>
      </dsp:txXfrm>
    </dsp:sp>
    <dsp:sp modelId="{2CFD21E6-928F-4A95-8E5D-579AEEAC605A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875D9-3331-4975-9E01-86917EEB3720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Vytvorte program ktorý od uživateľa bude pýtať „zázračné slovíčko“ a taktiež bude pýtať úroveň hlasitosti 0-100 ktorú chceme nastaviť.</a:t>
          </a:r>
          <a:endParaRPr lang="en-US" sz="1800" kern="1200" dirty="0"/>
        </a:p>
      </dsp:txBody>
      <dsp:txXfrm>
        <a:off x="0" y="1157287"/>
        <a:ext cx="5924550" cy="1157287"/>
      </dsp:txXfrm>
    </dsp:sp>
    <dsp:sp modelId="{C973AEC1-274F-4AC2-839F-47A8EC2D9EA1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34EE0-7CE7-41D3-A364-D71413FD7A1F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Ak sa zadané slovíčko bude zhodovať s jedným zo slovíčok ktoré máme preddefinované ako naše zázr. slovíčko a hlasitosť bude v zadanom rozmedzí 0-100 tak vypíše hlášku Zvyšujem hlasitosť na X.</a:t>
          </a:r>
          <a:endParaRPr lang="en-US" sz="1800" kern="1200" dirty="0"/>
        </a:p>
      </dsp:txBody>
      <dsp:txXfrm>
        <a:off x="0" y="2314574"/>
        <a:ext cx="5924550" cy="1157287"/>
      </dsp:txXfrm>
    </dsp:sp>
    <dsp:sp modelId="{F8477A7D-8090-48E2-B046-F1438F8926A7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BD24A-42C0-4C1F-91B7-96A40C2A6F20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Ak bude niektorý parameter nevhodný napíše: Chybný príkaz.</a:t>
          </a:r>
          <a:endParaRPr lang="en-US" sz="1800" kern="1200" dirty="0"/>
        </a:p>
      </dsp:txBody>
      <dsp:txXfrm>
        <a:off x="0" y="3471862"/>
        <a:ext cx="5924550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70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96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658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810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5.Podmienky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The condition &quot;if&quot; in the form of a flowchart for programming. Algorithm. -  Buy this stock vector and explore similar vectors at Adobe Stock | Adobe  Stock">
            <a:extLst>
              <a:ext uri="{FF2B5EF4-FFF2-40B4-BE49-F238E27FC236}">
                <a16:creationId xmlns:a16="http://schemas.microsoft.com/office/drawing/2014/main" id="{E0D88A4B-341F-49B6-93F8-EAA69CCD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633">
            <a:off x="857949" y="3549992"/>
            <a:ext cx="3896152" cy="233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08C-7294-442C-9A74-59622257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Vyhodnotenie Podmienok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3AEF88-0F26-4979-85B6-CE98B8CA0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10095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948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BA0-4093-4BFF-BF07-A9046725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sk-SK" dirty="0"/>
              <a:t>Podmienky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21CF454-7B47-4C2B-9C80-109C0EBDB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5344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050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96E-E7A1-4F64-9336-9D4ADF66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IF-Else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A6F4-2E73-4413-A46D-38B5E332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dirty="0"/>
              <a:t>Ak je výraz pravdivý tak sa vykoná blok za IF </a:t>
            </a:r>
            <a:r>
              <a:rPr lang="sk-SK" b="1" u="sng" dirty="0"/>
              <a:t>inak</a:t>
            </a:r>
            <a:r>
              <a:rPr lang="sk-SK" dirty="0"/>
              <a:t> (ak nie je pravdivý) sa vykoná blok za ELSE.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A2346-9A60-4E8F-9976-8B17A2A7D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" r="-1" b="1834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D47B0F-EDCA-429E-835C-6C1303CEA672}"/>
              </a:ext>
            </a:extLst>
          </p:cNvPr>
          <p:cNvSpPr/>
          <p:nvPr/>
        </p:nvSpPr>
        <p:spPr>
          <a:xfrm>
            <a:off x="7088535" y="4264291"/>
            <a:ext cx="2805405" cy="199053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439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B3C12-330A-49DC-80D8-15F3DF80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IF-ELSE IF- ... - ELSE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3F69-D664-4951-8562-72F1003C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dirty="0"/>
              <a:t>Ak chceme na seba zreťaziť viac podmienok môžeme použiť viac krát za sebou použiť konštrukciu IF alebo využijeme </a:t>
            </a:r>
            <a:r>
              <a:rPr lang="sk-SK" b="1" dirty="0"/>
              <a:t>IF-ELSE IF- ... – ELSE </a:t>
            </a:r>
            <a:r>
              <a:rPr lang="sk-SK" dirty="0"/>
              <a:t>konštrukciu, ktorá nám umožuje zreťaziť </a:t>
            </a:r>
            <a:r>
              <a:rPr lang="sk-SK" b="1" dirty="0"/>
              <a:t>viac podmienok za sebou.</a:t>
            </a:r>
          </a:p>
          <a:p>
            <a:r>
              <a:rPr lang="sk-SK" dirty="0"/>
              <a:t>Vykoná sa </a:t>
            </a:r>
            <a:r>
              <a:rPr lang="sk-SK" b="1" dirty="0"/>
              <a:t>vždy iba prvá zhoda</a:t>
            </a:r>
            <a:r>
              <a:rPr lang="sk-SK" dirty="0"/>
              <a:t> ktorá je true alebo ak sa zhoda nenašla, tak sa vykoná blok za else </a:t>
            </a:r>
            <a:r>
              <a:rPr lang="sk-SK" i="1" dirty="0"/>
              <a:t>ak je definovaný.</a:t>
            </a:r>
          </a:p>
          <a:p>
            <a:r>
              <a:rPr lang="sk-SK" dirty="0"/>
              <a:t>Slovíčko else sa môže vypustiť z tejto konštrukcie ak nie je potrebné</a:t>
            </a:r>
          </a:p>
        </p:txBody>
      </p:sp>
    </p:spTree>
    <p:extLst>
      <p:ext uri="{BB962C8B-B14F-4D97-AF65-F5344CB8AC3E}">
        <p14:creationId xmlns:p14="http://schemas.microsoft.com/office/powerpoint/2010/main" val="193281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7E02-E930-417E-AFDA-29FF1908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IF-ELSE-IF- ... - ElSE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29499-ACB4-4CFB-9AB8-90535BBF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27" y="1935921"/>
            <a:ext cx="3112408" cy="42544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F39C2-7768-4306-9F2E-4D629C0B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58" y="1935921"/>
            <a:ext cx="3366589" cy="4173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BE4879-491B-4B99-8064-D95987B91DBC}"/>
              </a:ext>
            </a:extLst>
          </p:cNvPr>
          <p:cNvSpPr txBox="1"/>
          <p:nvPr/>
        </p:nvSpPr>
        <p:spPr>
          <a:xfrm>
            <a:off x="9025588" y="2486642"/>
            <a:ext cx="2960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Obyčajné if za sebou.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Výsledok sa zdá byť rovnaký ALE nie je!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200" i="1" dirty="0"/>
              <a:t>Skúste si tieto príklady odkrokovať v debuggeri a povedzte aký je rozdiel medzi nimi.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A8645-815B-4DF1-8436-DB0D8FFFBE98}"/>
              </a:ext>
            </a:extLst>
          </p:cNvPr>
          <p:cNvCxnSpPr/>
          <p:nvPr/>
        </p:nvCxnSpPr>
        <p:spPr>
          <a:xfrm>
            <a:off x="8288806" y="2289289"/>
            <a:ext cx="914400" cy="24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8CD4E8-1B40-4932-A4E7-F995D46F9F35}"/>
              </a:ext>
            </a:extLst>
          </p:cNvPr>
          <p:cNvCxnSpPr/>
          <p:nvPr/>
        </p:nvCxnSpPr>
        <p:spPr>
          <a:xfrm flipH="1">
            <a:off x="3638939" y="1468016"/>
            <a:ext cx="1444449" cy="8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8C8530-1352-4CC4-91E2-5D1EBEACDC4A}"/>
              </a:ext>
            </a:extLst>
          </p:cNvPr>
          <p:cNvSpPr txBox="1"/>
          <p:nvPr/>
        </p:nvSpPr>
        <p:spPr>
          <a:xfrm>
            <a:off x="4882725" y="35140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8552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5D55-CF9B-44CE-8C68-187E4777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CviČenie</a:t>
            </a:r>
            <a:r>
              <a:rPr lang="en-US" sz="5400" dirty="0"/>
              <a:t> č.</a:t>
            </a:r>
            <a:r>
              <a:rPr lang="sk-SK" sz="5400" dirty="0"/>
              <a:t>1</a:t>
            </a:r>
            <a:br>
              <a:rPr lang="sk-SK" sz="5400"/>
            </a:br>
            <a:r>
              <a:rPr lang="sk-SK" sz="3200" b="0"/>
              <a:t>(3B</a:t>
            </a:r>
            <a:r>
              <a:rPr lang="sk-SK" sz="3200" b="0" dirty="0"/>
              <a:t>)</a:t>
            </a:r>
            <a:endParaRPr lang="en-US" sz="32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FDB1-7630-46D5-8860-3F84134A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Vytvorte</a:t>
            </a:r>
            <a:r>
              <a:rPr lang="en-US" sz="2400" dirty="0"/>
              <a:t> program </a:t>
            </a:r>
            <a:r>
              <a:rPr lang="en-US" sz="2400" dirty="0" err="1"/>
              <a:t>ktorý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vypýta</a:t>
            </a:r>
            <a:r>
              <a:rPr lang="en-US" sz="2400" dirty="0"/>
              <a:t> od </a:t>
            </a:r>
            <a:r>
              <a:rPr lang="en-US" sz="2400" dirty="0" err="1"/>
              <a:t>uživateľa</a:t>
            </a:r>
            <a:r>
              <a:rPr lang="en-US" sz="2400" dirty="0"/>
              <a:t> </a:t>
            </a:r>
            <a:r>
              <a:rPr lang="en-US" sz="2400" dirty="0" err="1"/>
              <a:t>jeho</a:t>
            </a:r>
            <a:r>
              <a:rPr lang="en-US" sz="2400" dirty="0"/>
              <a:t> </a:t>
            </a:r>
            <a:r>
              <a:rPr lang="en-US" sz="2400" dirty="0" err="1"/>
              <a:t>vek</a:t>
            </a:r>
            <a:r>
              <a:rPr lang="en-US" sz="2400" dirty="0"/>
              <a:t> a </a:t>
            </a:r>
            <a:r>
              <a:rPr lang="en-US" sz="2400" dirty="0" err="1"/>
              <a:t>rozhodne</a:t>
            </a:r>
            <a:r>
              <a:rPr lang="en-US" sz="2400" dirty="0"/>
              <a:t>, </a:t>
            </a:r>
            <a:r>
              <a:rPr lang="en-US" sz="2400" dirty="0" err="1"/>
              <a:t>či</a:t>
            </a:r>
            <a:r>
              <a:rPr lang="en-US" sz="2400" dirty="0"/>
              <a:t> je </a:t>
            </a:r>
            <a:r>
              <a:rPr lang="en-US" sz="2400" dirty="0" err="1"/>
              <a:t>alebo</a:t>
            </a:r>
            <a:r>
              <a:rPr lang="en-US" sz="2400" dirty="0"/>
              <a:t> </a:t>
            </a:r>
            <a:r>
              <a:rPr lang="en-US" sz="2400" dirty="0" err="1"/>
              <a:t>nie</a:t>
            </a:r>
            <a:r>
              <a:rPr lang="en-US" sz="2400" dirty="0"/>
              <a:t> je </a:t>
            </a:r>
            <a:r>
              <a:rPr lang="en-US" sz="2400" dirty="0" err="1"/>
              <a:t>plnoletý</a:t>
            </a:r>
            <a:r>
              <a:rPr lang="sk-SK" sz="2400" dirty="0"/>
              <a:t>.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CBAFE-9A23-429A-97B4-772F8299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Negácia výrazu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6838-50A7-427D-BAD0-8DE2D1BC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k-SK" dirty="0"/>
              <a:t>Keď,  pred výraz vložíme ! (výkričník)  tak výraz znegujeme.</a:t>
            </a:r>
          </a:p>
          <a:p>
            <a:pPr>
              <a:lnSpc>
                <a:spcPct val="110000"/>
              </a:lnSpc>
            </a:pPr>
            <a:r>
              <a:rPr lang="sk-SK" dirty="0"/>
              <a:t>Výsledná hodnota sa teda prevráti. (Ak by bol výsledok true, bude false. A naopak.)</a:t>
            </a:r>
          </a:p>
          <a:p>
            <a:pPr>
              <a:lnSpc>
                <a:spcPct val="110000"/>
              </a:lnSpc>
            </a:pPr>
            <a:r>
              <a:rPr lang="sk-SK" dirty="0"/>
              <a:t>Príklad:</a:t>
            </a:r>
          </a:p>
          <a:p>
            <a:pPr lvl="1">
              <a:lnSpc>
                <a:spcPct val="110000"/>
              </a:lnSpc>
            </a:pPr>
            <a:r>
              <a:rPr lang="sk-SK" dirty="0"/>
              <a:t>Ak vonku !prší tak nikam nejdem – Sa vyhodnotí tak, že ak vonku </a:t>
            </a:r>
            <a:r>
              <a:rPr lang="sk-SK" b="1" u="sng" dirty="0"/>
              <a:t>Ne</a:t>
            </a:r>
            <a:r>
              <a:rPr lang="sk-SK" dirty="0"/>
              <a:t>prší tak nikam nejdem.</a:t>
            </a:r>
          </a:p>
          <a:p>
            <a:pPr>
              <a:lnSpc>
                <a:spcPct val="110000"/>
              </a:lnSpc>
            </a:pPr>
            <a:r>
              <a:rPr lang="sk-SK" dirty="0"/>
              <a:t>Príklad:</a:t>
            </a:r>
          </a:p>
          <a:p>
            <a:pPr lvl="1">
              <a:lnSpc>
                <a:spcPct val="110000"/>
              </a:lnSpc>
            </a:pPr>
            <a:r>
              <a:rPr lang="sk-SK" dirty="0"/>
              <a:t>! (10 &gt;  0) </a:t>
            </a:r>
          </a:p>
          <a:p>
            <a:pPr lvl="2">
              <a:lnSpc>
                <a:spcPct val="110000"/>
              </a:lnSpc>
            </a:pPr>
            <a:r>
              <a:rPr lang="sk-SK" dirty="0"/>
              <a:t>znamená: 10 &gt; 0 sa vyhodnotí ako </a:t>
            </a:r>
            <a:r>
              <a:rPr lang="sk-SK" b="1" u="sng" dirty="0"/>
              <a:t>true</a:t>
            </a:r>
            <a:r>
              <a:rPr lang="sk-SK" dirty="0"/>
              <a:t> ale kedže je pred výrazom ! Tak výsledok bude </a:t>
            </a:r>
            <a:r>
              <a:rPr lang="sk-SK" b="1" u="sng" dirty="0"/>
              <a:t>false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18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C586-3206-4EC1-B2C0-C4193C27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Negácia</a:t>
            </a:r>
            <a:r>
              <a:rPr lang="en-US" sz="3600" dirty="0"/>
              <a:t> </a:t>
            </a:r>
            <a:r>
              <a:rPr lang="en-US" sz="3600" dirty="0" err="1"/>
              <a:t>príklad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FD2E0-BE0D-48FD-8F56-183731B52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4755" y="643466"/>
            <a:ext cx="8634140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2F9BA-6028-4B52-9587-C4BD1873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Logické operátory AND a 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50AA-0A54-4211-A38A-B52722E4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dirty="0"/>
              <a:t>Niekedy v podmienkach chceme </a:t>
            </a:r>
            <a:r>
              <a:rPr lang="sk-SK" b="1" dirty="0"/>
              <a:t>zreťaziť</a:t>
            </a:r>
            <a:r>
              <a:rPr lang="sk-SK" dirty="0"/>
              <a:t> viac výrazov za sebou. To vykonávame práve pomocou log. Operátorov </a:t>
            </a:r>
            <a:r>
              <a:rPr lang="sk-SK" b="1" dirty="0"/>
              <a:t>AND </a:t>
            </a:r>
            <a:r>
              <a:rPr lang="sk-SK" dirty="0"/>
              <a:t>(&amp;&amp;) a </a:t>
            </a:r>
            <a:r>
              <a:rPr lang="sk-SK" b="1" dirty="0"/>
              <a:t>OR</a:t>
            </a:r>
            <a:r>
              <a:rPr lang="sk-SK" dirty="0"/>
              <a:t> (||).</a:t>
            </a:r>
          </a:p>
          <a:p>
            <a:r>
              <a:rPr lang="sk-SK" dirty="0"/>
              <a:t>Takto môžeme zreťaziť za sebou aj viac ako dva výrazy ale kód sa stáva potom neprehľadný, takže je lepšie sa tomu vyhnúť ak je to možné.</a:t>
            </a:r>
          </a:p>
          <a:p>
            <a:r>
              <a:rPr lang="sk-SK" dirty="0"/>
              <a:t>Príklad: </a:t>
            </a:r>
          </a:p>
          <a:p>
            <a:pPr lvl="1"/>
            <a:r>
              <a:rPr lang="sk-SK" dirty="0"/>
              <a:t>Ak vonku prší </a:t>
            </a:r>
            <a:r>
              <a:rPr lang="sk-SK" b="1" dirty="0"/>
              <a:t>a </a:t>
            </a:r>
            <a:r>
              <a:rPr lang="sk-SK" dirty="0"/>
              <a:t>sneží tak nejdem nikam. (And)</a:t>
            </a:r>
          </a:p>
          <a:p>
            <a:pPr lvl="1"/>
            <a:r>
              <a:rPr lang="sk-SK" dirty="0"/>
              <a:t>Ak vonku prší </a:t>
            </a:r>
            <a:r>
              <a:rPr lang="sk-SK" b="1" dirty="0"/>
              <a:t> alebo</a:t>
            </a:r>
            <a:r>
              <a:rPr lang="sk-SK" dirty="0"/>
              <a:t> sneží tak sa teplo oblečiem. (Or)</a:t>
            </a:r>
          </a:p>
        </p:txBody>
      </p:sp>
    </p:spTree>
    <p:extLst>
      <p:ext uri="{BB962C8B-B14F-4D97-AF65-F5344CB8AC3E}">
        <p14:creationId xmlns:p14="http://schemas.microsoft.com/office/powerpoint/2010/main" val="333173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5814-63D6-428C-A357-A94C084E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9" y="4184822"/>
            <a:ext cx="10494062" cy="1134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Tabuľka logických operátorov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DD4350-0365-4407-B4AB-DB2E0A8D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4864" y="875098"/>
            <a:ext cx="6242272" cy="3091784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3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D4DC-EC86-4D4A-8DDB-A9C40B97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Operátory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81BE-B676-4DF6-9493-37230E89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700" dirty="0"/>
              <a:t>(A * B) je </a:t>
            </a:r>
            <a:r>
              <a:rPr lang="sk-SK" sz="1700" u="sng" dirty="0"/>
              <a:t>výraz</a:t>
            </a:r>
            <a:r>
              <a:rPr lang="sk-SK" sz="1700" dirty="0"/>
              <a:t>, </a:t>
            </a:r>
            <a:r>
              <a:rPr lang="sk-SK" sz="1700" b="1" dirty="0"/>
              <a:t>A</a:t>
            </a:r>
            <a:r>
              <a:rPr lang="sk-SK" sz="1700" dirty="0"/>
              <a:t> a </a:t>
            </a:r>
            <a:r>
              <a:rPr lang="sk-SK" sz="1700" b="1" dirty="0"/>
              <a:t>B</a:t>
            </a:r>
            <a:r>
              <a:rPr lang="sk-SK" sz="1700" dirty="0"/>
              <a:t> sú </a:t>
            </a:r>
            <a:r>
              <a:rPr lang="sk-SK" sz="1700" b="1" dirty="0"/>
              <a:t>o</a:t>
            </a:r>
            <a:r>
              <a:rPr lang="sk-SK" sz="1700" b="1" u="sng" dirty="0"/>
              <a:t>perandy</a:t>
            </a:r>
            <a:r>
              <a:rPr lang="sk-SK" sz="1700" dirty="0"/>
              <a:t> tohoto výrazu a </a:t>
            </a:r>
            <a:r>
              <a:rPr lang="sk-SK" sz="1700" b="1" dirty="0"/>
              <a:t>*</a:t>
            </a:r>
            <a:r>
              <a:rPr lang="sk-SK" sz="1700" dirty="0"/>
              <a:t> je </a:t>
            </a:r>
            <a:r>
              <a:rPr lang="sk-SK" sz="1700" b="1" u="sng" dirty="0"/>
              <a:t>aritmetický operátor</a:t>
            </a:r>
            <a:r>
              <a:rPr lang="sk-SK" sz="1700" b="1" dirty="0"/>
              <a:t> </a:t>
            </a:r>
            <a:r>
              <a:rPr lang="sk-SK" sz="1700" dirty="0"/>
              <a:t>násobenia.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Operátory sa delia podľa počtu operandov na </a:t>
            </a:r>
            <a:r>
              <a:rPr lang="sk-SK" sz="1700" b="1" dirty="0"/>
              <a:t>unárne</a:t>
            </a:r>
            <a:r>
              <a:rPr lang="sk-SK" sz="1700" dirty="0"/>
              <a:t>, </a:t>
            </a:r>
            <a:r>
              <a:rPr lang="sk-SK" sz="1700" b="1" dirty="0"/>
              <a:t>binárne</a:t>
            </a:r>
            <a:r>
              <a:rPr lang="sk-SK" sz="1700" dirty="0"/>
              <a:t> a </a:t>
            </a:r>
            <a:r>
              <a:rPr lang="sk-SK" sz="1700" b="1" dirty="0"/>
              <a:t>ternálne.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Ďalej rozlišujeme 4 druhy operátorov: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sk-SK" sz="1500" dirty="0"/>
              <a:t>Aritmetické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sk-SK" sz="1500" dirty="0"/>
              <a:t>Logické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sk-SK" sz="1500" dirty="0"/>
              <a:t>Priraďovacie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sk-SK" sz="1500" dirty="0"/>
              <a:t>Porovnávacie</a:t>
            </a:r>
          </a:p>
        </p:txBody>
      </p:sp>
    </p:spTree>
    <p:extLst>
      <p:ext uri="{BB962C8B-B14F-4D97-AF65-F5344CB8AC3E}">
        <p14:creationId xmlns:p14="http://schemas.microsoft.com/office/powerpoint/2010/main" val="255296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AD61-D6E1-4CC2-88A1-F2859432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Logické operátory príklady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19F71-26FE-4230-AE78-1D816DB8A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22969"/>
            <a:ext cx="4631056" cy="4295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44E01-B33C-4661-A9EA-7297BD9A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1986808"/>
            <a:ext cx="5389407" cy="41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5E054-9D40-48C2-AEE7-6A1EDAFC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sk-SK" sz="2400" dirty="0">
                <a:solidFill>
                  <a:srgbClr val="FFFFFF"/>
                </a:solidFill>
              </a:rPr>
              <a:t>Cvičenie vyhodnoťTe tieto podmienky</a:t>
            </a:r>
            <a:br>
              <a:rPr lang="sk-SK" sz="2400" dirty="0">
                <a:solidFill>
                  <a:srgbClr val="FFFFFF"/>
                </a:solidFill>
              </a:rPr>
            </a:br>
            <a:r>
              <a:rPr lang="sk-SK" sz="2400" dirty="0">
                <a:solidFill>
                  <a:srgbClr val="FFFFFF"/>
                </a:solidFill>
              </a:rPr>
              <a:t>true ? false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39C-36D2-4E15-BBFE-AA3E6C63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1600" dirty="0"/>
              <a:t>vykonMotora =120kw, zanckaAuta = BMW</a:t>
            </a:r>
          </a:p>
          <a:p>
            <a:pPr lvl="1"/>
            <a:r>
              <a:rPr lang="sk-SK" sz="1400" dirty="0"/>
              <a:t> if(vykon &gt; 100 &amp;&amp; znacka = “BMW“)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1600" dirty="0"/>
              <a:t>Vaha = 80kg, vyska = 180cm </a:t>
            </a:r>
          </a:p>
          <a:p>
            <a:pPr lvl="1"/>
            <a:r>
              <a:rPr lang="sk-SK" sz="1400" dirty="0"/>
              <a:t>if(vaha &gt; 100 || vyska &gt;= 180)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1600" dirty="0"/>
              <a:t>spustenyPc = true, zapnutaObrazovka = false, pripojenePeriferie = true</a:t>
            </a:r>
          </a:p>
          <a:p>
            <a:pPr lvl="1"/>
            <a:r>
              <a:rPr lang="sk-SK" sz="1400" dirty="0"/>
              <a:t>If(spustenyPC &amp;&amp; zapnutaObrazovka &amp;&amp; pripojenePeriferie) </a:t>
            </a:r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71586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9B7-8626-4E01-9099-0F14F9A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sk-SK" dirty="0"/>
              <a:t>Cvičenie č.2.</a:t>
            </a:r>
            <a:br>
              <a:rPr lang="sk-SK" dirty="0"/>
            </a:br>
            <a:r>
              <a:rPr lang="sk-SK" sz="2400" b="0" dirty="0"/>
              <a:t>(6b)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F3E7F1-A144-4DA0-A511-0B6CC4CE7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94269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976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94F9-74DD-4F26-A5DB-3A361E7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Delenie operátorov (príklad)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917E6F6-0386-4F65-BB8B-A649E5E66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75077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02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44AE-F6AB-4289-8208-19381F9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Aritmetické operátory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A1E7E-C24C-429F-863F-3B7F5BE8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891500"/>
            <a:ext cx="10896714" cy="34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A096-CAA8-49C6-97A8-5FC87E6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Priraďovacie operátory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B77CE-7DD5-4B42-9D5A-E1F094B3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2188" y="643466"/>
            <a:ext cx="7779273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05BD-B390-4628-B23C-C06107A1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Porovnávacie operátory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DE9E6-4FC4-4C7B-8982-7CE4E22C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782534"/>
            <a:ext cx="10896714" cy="36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7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7729-A72F-4F89-AA26-A9B0448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Logické operátory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C0028-D218-469E-804B-9EBDFB55C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1654271"/>
            <a:ext cx="10896714" cy="1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3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026F-AFE0-4B03-8C91-D10F8ED2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Podmienky (Conditions)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947B-4F5A-42BE-95BA-4B39EB39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sk-SK" sz="1200" dirty="0"/>
              <a:t>Často sa dostaneme do situácie kedy sa program musí rozhodnúť ako sa ďalej bude vykonávať medzi viacerými možnosťami podľa zadaného </a:t>
            </a:r>
            <a:r>
              <a:rPr lang="sk-SK" sz="1200" b="1" dirty="0"/>
              <a:t>výrazu.</a:t>
            </a:r>
            <a:endParaRPr lang="sk-SK" sz="1200" dirty="0"/>
          </a:p>
          <a:p>
            <a:pPr>
              <a:lnSpc>
                <a:spcPct val="110000"/>
              </a:lnSpc>
            </a:pPr>
            <a:r>
              <a:rPr lang="sk-SK" sz="1200" dirty="0"/>
              <a:t>Toto správanie nazývame </a:t>
            </a:r>
            <a:r>
              <a:rPr lang="sk-SK" sz="1200" b="1" u="sng" dirty="0"/>
              <a:t>vetvenie</a:t>
            </a:r>
            <a:r>
              <a:rPr lang="sk-SK" sz="1200" b="1" dirty="0"/>
              <a:t>.</a:t>
            </a:r>
          </a:p>
          <a:p>
            <a:pPr>
              <a:lnSpc>
                <a:spcPct val="110000"/>
              </a:lnSpc>
            </a:pPr>
            <a:r>
              <a:rPr lang="sk-SK" sz="1200" dirty="0"/>
              <a:t>V programovaní sa v podmienkach (vo výraze) vždy rozhoduje, či je niečo pravda alebo nie.</a:t>
            </a:r>
          </a:p>
          <a:p>
            <a:pPr>
              <a:lnSpc>
                <a:spcPct val="110000"/>
              </a:lnSpc>
            </a:pPr>
            <a:r>
              <a:rPr lang="sk-SK" sz="1200" dirty="0"/>
              <a:t>Výraz môže byť </a:t>
            </a:r>
            <a:r>
              <a:rPr lang="sk-SK" sz="1200" u="sng" dirty="0"/>
              <a:t>jednoduchý</a:t>
            </a:r>
            <a:r>
              <a:rPr lang="sk-SK" sz="1200" dirty="0"/>
              <a:t> alebo </a:t>
            </a:r>
            <a:r>
              <a:rPr lang="sk-SK" sz="1200" u="sng" dirty="0"/>
              <a:t>zložený</a:t>
            </a:r>
            <a:r>
              <a:rPr lang="sk-SK" sz="1200" dirty="0"/>
              <a:t> z viacerých výrazov.</a:t>
            </a:r>
          </a:p>
          <a:p>
            <a:pPr>
              <a:lnSpc>
                <a:spcPct val="110000"/>
              </a:lnSpc>
            </a:pPr>
            <a:r>
              <a:rPr lang="sk-SK" sz="1200" u="sng" dirty="0"/>
              <a:t>Každý výraz sa vyhodnotí ako pravda alebo nepravda.</a:t>
            </a:r>
          </a:p>
          <a:p>
            <a:pPr>
              <a:lnSpc>
                <a:spcPct val="110000"/>
              </a:lnSpc>
            </a:pPr>
            <a:r>
              <a:rPr lang="sk-SK" sz="1200" dirty="0"/>
              <a:t>Podmienky sa zapisujú v programovaní pomocou kľúčového slovíčka </a:t>
            </a:r>
            <a:r>
              <a:rPr lang="sk-SK" sz="1200" b="1" dirty="0"/>
              <a:t>if</a:t>
            </a:r>
            <a:r>
              <a:rPr lang="sk-SK" sz="1200" dirty="0"/>
              <a:t>, za ktorým nasledujú zátzvorki </a:t>
            </a:r>
            <a:r>
              <a:rPr lang="sk-SK" sz="1200" b="1" dirty="0"/>
              <a:t>( a ), </a:t>
            </a:r>
            <a:r>
              <a:rPr lang="sk-SK" sz="1200" dirty="0"/>
              <a:t>ktoré obsahujú výraz pre vyhodnotenie. Za zátvorkami pokračuje príkaz ďalšími zátvorkami { a } , ktoré vo vnútri obsahujú kód ktorý sa má vykonať ak je podmienka vyhodnotená ako pravda.</a:t>
            </a:r>
          </a:p>
          <a:p>
            <a:pPr marL="0" indent="0">
              <a:lnSpc>
                <a:spcPct val="110000"/>
              </a:lnSpc>
              <a:buNone/>
            </a:pPr>
            <a:endParaRPr lang="sk-SK" sz="1200" b="1" dirty="0"/>
          </a:p>
          <a:p>
            <a:pPr>
              <a:lnSpc>
                <a:spcPct val="110000"/>
              </a:lnSpc>
            </a:pPr>
            <a:r>
              <a:rPr lang="sk-SK" sz="1200" i="1" dirty="0"/>
              <a:t>Príklad:</a:t>
            </a:r>
          </a:p>
          <a:p>
            <a:pPr>
              <a:lnSpc>
                <a:spcPct val="110000"/>
              </a:lnSpc>
            </a:pPr>
            <a:r>
              <a:rPr lang="sk-SK" sz="1200" b="1" dirty="0"/>
              <a:t>AK</a:t>
            </a:r>
            <a:r>
              <a:rPr lang="sk-SK" sz="1200" dirty="0"/>
              <a:t> </a:t>
            </a:r>
            <a:r>
              <a:rPr lang="sk-SK" sz="1200" dirty="0">
                <a:highlight>
                  <a:srgbClr val="00FF00"/>
                </a:highlight>
              </a:rPr>
              <a:t>má užívateľ 18 rokov pustím ho ďalej </a:t>
            </a:r>
            <a:r>
              <a:rPr lang="sk-SK" sz="1200" b="1" dirty="0"/>
              <a:t>inak </a:t>
            </a:r>
            <a:r>
              <a:rPr lang="sk-SK" sz="1200" b="1" dirty="0">
                <a:highlight>
                  <a:srgbClr val="00FFFF"/>
                </a:highlight>
              </a:rPr>
              <a:t>ho ďalej nepustím</a:t>
            </a:r>
            <a:r>
              <a:rPr lang="sk-SK" sz="1200" dirty="0">
                <a:highlight>
                  <a:srgbClr val="00FFFF"/>
                </a:highlight>
              </a:rPr>
              <a:t>.</a:t>
            </a:r>
            <a:endParaRPr lang="sk-SK" sz="1200" b="1" dirty="0"/>
          </a:p>
          <a:p>
            <a:pPr>
              <a:lnSpc>
                <a:spcPct val="110000"/>
              </a:lnSpc>
            </a:pPr>
            <a:r>
              <a:rPr lang="sk-SK" sz="1200" dirty="0"/>
              <a:t>Program sa nemusí nutne vetviť iba medzi dvoma možnosťami a často to tak ani nie je.</a:t>
            </a: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C24F8008-E57F-41F3-A647-6AD26AC6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2210935"/>
            <a:ext cx="3511778" cy="349318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 : Control Flow">
            <a:extLst>
              <a:ext uri="{FF2B5EF4-FFF2-40B4-BE49-F238E27FC236}">
                <a16:creationId xmlns:a16="http://schemas.microsoft.com/office/drawing/2014/main" id="{27B696E2-89FA-42BF-8416-736F101C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5628" y="2348859"/>
            <a:ext cx="2416824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 - If..else, Nested If..else and else..if Statement with example">
            <a:extLst>
              <a:ext uri="{FF2B5EF4-FFF2-40B4-BE49-F238E27FC236}">
                <a16:creationId xmlns:a16="http://schemas.microsoft.com/office/drawing/2014/main" id="{041FB231-9BC9-46F4-B02D-93E31405D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9580" y="3957525"/>
            <a:ext cx="1732541" cy="17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BE01-BCBD-4C0F-9125-AC928125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Príklad</a:t>
            </a:r>
            <a:r>
              <a:rPr lang="en-US" sz="3600" dirty="0"/>
              <a:t> </a:t>
            </a:r>
            <a:r>
              <a:rPr lang="en-US" sz="3600" dirty="0" err="1"/>
              <a:t>podmienky</a:t>
            </a:r>
            <a:r>
              <a:rPr lang="en-US" sz="3600" dirty="0"/>
              <a:t> (if)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1888B4E-DFE4-4A3A-B880-220D43AA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61" y="643466"/>
            <a:ext cx="7412328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3395</TotalTime>
  <Words>857</Words>
  <Application>Microsoft Office PowerPoint</Application>
  <PresentationFormat>Widescreen</PresentationFormat>
  <Paragraphs>101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Damask</vt:lpstr>
      <vt:lpstr>5.Podmienky</vt:lpstr>
      <vt:lpstr>Operátory</vt:lpstr>
      <vt:lpstr>Delenie operátorov (príklad)</vt:lpstr>
      <vt:lpstr>Aritmetické operátory</vt:lpstr>
      <vt:lpstr>Priraďovacie operátory</vt:lpstr>
      <vt:lpstr>Porovnávacie operátory</vt:lpstr>
      <vt:lpstr>Logické operátory</vt:lpstr>
      <vt:lpstr>Podmienky (Conditions)</vt:lpstr>
      <vt:lpstr>Príklad podmienky (if)</vt:lpstr>
      <vt:lpstr>Vyhodnotenie Podmienok</vt:lpstr>
      <vt:lpstr>Podmienky</vt:lpstr>
      <vt:lpstr>IF-Else</vt:lpstr>
      <vt:lpstr>IF-ELSE IF- ... - ELSE</vt:lpstr>
      <vt:lpstr>IF-ELSE-IF- ... - ElSE</vt:lpstr>
      <vt:lpstr>CviČenie č.1 (3B)</vt:lpstr>
      <vt:lpstr>Negácia výrazu</vt:lpstr>
      <vt:lpstr>Negácia príklad</vt:lpstr>
      <vt:lpstr>Logické operátory AND a Or</vt:lpstr>
      <vt:lpstr>Tabuľka logických operátorov</vt:lpstr>
      <vt:lpstr>Logické operátory príklady </vt:lpstr>
      <vt:lpstr>Cvičenie vyhodnoťTe tieto podmienky true ? false</vt:lpstr>
      <vt:lpstr>Cvičenie č.2. (6b)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117</cp:revision>
  <dcterms:created xsi:type="dcterms:W3CDTF">2021-03-06T19:31:13Z</dcterms:created>
  <dcterms:modified xsi:type="dcterms:W3CDTF">2021-09-05T15:03:12Z</dcterms:modified>
</cp:coreProperties>
</file>