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493FA-2F31-4EF3-A2E7-134BB0B9385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4E2DAD-5BAF-4B70-BDF0-589743E18D6F}">
      <dgm:prSet/>
      <dgm:spPr/>
      <dgm:t>
        <a:bodyPr/>
        <a:lstStyle/>
        <a:p>
          <a:r>
            <a:rPr lang="sk-SK" dirty="0"/>
            <a:t>A) </a:t>
          </a:r>
          <a:r>
            <a:rPr lang="sk-SK" b="1" dirty="0"/>
            <a:t>KONEČNOSŤ</a:t>
          </a:r>
          <a:r>
            <a:rPr lang="sk-SK" dirty="0"/>
            <a:t> </a:t>
          </a:r>
        </a:p>
        <a:p>
          <a:r>
            <a:rPr lang="sk-SK" dirty="0"/>
            <a:t> Algorimtus skončí po konečnom počte krokov.</a:t>
          </a:r>
          <a:endParaRPr lang="en-US" dirty="0"/>
        </a:p>
      </dgm:t>
    </dgm:pt>
    <dgm:pt modelId="{778C7FB8-35A2-4C91-8873-42065F6A1936}" type="parTrans" cxnId="{B9C70A58-6631-4553-A12D-02B3E85D73C9}">
      <dgm:prSet/>
      <dgm:spPr/>
      <dgm:t>
        <a:bodyPr/>
        <a:lstStyle/>
        <a:p>
          <a:endParaRPr lang="en-US"/>
        </a:p>
      </dgm:t>
    </dgm:pt>
    <dgm:pt modelId="{CFA2F5AB-B337-43F7-A315-2DD4D828650C}" type="sibTrans" cxnId="{B9C70A58-6631-4553-A12D-02B3E85D73C9}">
      <dgm:prSet/>
      <dgm:spPr/>
      <dgm:t>
        <a:bodyPr/>
        <a:lstStyle/>
        <a:p>
          <a:endParaRPr lang="en-US"/>
        </a:p>
      </dgm:t>
    </dgm:pt>
    <dgm:pt modelId="{55CDE422-5BBB-4208-A892-20A2FEB79212}">
      <dgm:prSet/>
      <dgm:spPr/>
      <dgm:t>
        <a:bodyPr/>
        <a:lstStyle/>
        <a:p>
          <a:r>
            <a:rPr lang="sk-SK" dirty="0"/>
            <a:t>B) </a:t>
          </a:r>
          <a:r>
            <a:rPr lang="sk-SK" b="1" dirty="0"/>
            <a:t>DETERMINOVANOSŤ</a:t>
          </a:r>
          <a:r>
            <a:rPr lang="sk-SK" dirty="0"/>
            <a:t> </a:t>
          </a:r>
        </a:p>
        <a:p>
          <a:r>
            <a:rPr lang="sk-SK" dirty="0"/>
            <a:t>Každý krok musí byť jednoznačný a presne definovaný, vždy musí byť teda jasné, čo sa má v danom kroku vykonať.</a:t>
          </a:r>
          <a:endParaRPr lang="en-US" dirty="0"/>
        </a:p>
      </dgm:t>
    </dgm:pt>
    <dgm:pt modelId="{CA0D71F5-8C8A-48EA-842E-D7FD3AF95DB5}" type="parTrans" cxnId="{402DB2D9-7508-4F1B-AFFC-DA10F45E514A}">
      <dgm:prSet/>
      <dgm:spPr/>
      <dgm:t>
        <a:bodyPr/>
        <a:lstStyle/>
        <a:p>
          <a:endParaRPr lang="en-US"/>
        </a:p>
      </dgm:t>
    </dgm:pt>
    <dgm:pt modelId="{2B85C1E2-8C68-4D95-B903-194C0F1F2716}" type="sibTrans" cxnId="{402DB2D9-7508-4F1B-AFFC-DA10F45E514A}">
      <dgm:prSet/>
      <dgm:spPr/>
      <dgm:t>
        <a:bodyPr/>
        <a:lstStyle/>
        <a:p>
          <a:endParaRPr lang="en-US"/>
        </a:p>
      </dgm:t>
    </dgm:pt>
    <dgm:pt modelId="{D29051B7-5C02-415D-B0A1-6C2A1EDD6AE2}">
      <dgm:prSet/>
      <dgm:spPr/>
      <dgm:t>
        <a:bodyPr/>
        <a:lstStyle/>
        <a:p>
          <a:r>
            <a:rPr lang="sk-SK" dirty="0"/>
            <a:t>C) </a:t>
          </a:r>
          <a:r>
            <a:rPr lang="sk-SK" b="1" dirty="0"/>
            <a:t>VSTUP</a:t>
          </a:r>
        </a:p>
        <a:p>
          <a:r>
            <a:rPr lang="sk-SK" dirty="0"/>
            <a:t> Algoritmus zvyčajne spracuváva nejaký vstup.</a:t>
          </a:r>
          <a:endParaRPr lang="en-US" dirty="0"/>
        </a:p>
      </dgm:t>
    </dgm:pt>
    <dgm:pt modelId="{31EC078E-CFF8-4409-9CDF-E0C08AB47B61}" type="parTrans" cxnId="{1FC73152-C356-414B-B90F-AFB3FCC15B0F}">
      <dgm:prSet/>
      <dgm:spPr/>
      <dgm:t>
        <a:bodyPr/>
        <a:lstStyle/>
        <a:p>
          <a:endParaRPr lang="en-US"/>
        </a:p>
      </dgm:t>
    </dgm:pt>
    <dgm:pt modelId="{21E45F04-0BB5-4963-96C8-CACCEA7D405E}" type="sibTrans" cxnId="{1FC73152-C356-414B-B90F-AFB3FCC15B0F}">
      <dgm:prSet/>
      <dgm:spPr/>
      <dgm:t>
        <a:bodyPr/>
        <a:lstStyle/>
        <a:p>
          <a:endParaRPr lang="en-US"/>
        </a:p>
      </dgm:t>
    </dgm:pt>
    <dgm:pt modelId="{F2C7830D-A1B6-4C1E-A5DF-86B628176DFB}">
      <dgm:prSet/>
      <dgm:spPr/>
      <dgm:t>
        <a:bodyPr/>
        <a:lstStyle/>
        <a:p>
          <a:r>
            <a:rPr lang="sk-SK" dirty="0"/>
            <a:t>D) </a:t>
          </a:r>
          <a:r>
            <a:rPr lang="sk-SK" b="1" dirty="0"/>
            <a:t>VÝSTUP</a:t>
          </a:r>
          <a:r>
            <a:rPr lang="sk-SK" dirty="0"/>
            <a:t> </a:t>
          </a:r>
        </a:p>
        <a:p>
          <a:r>
            <a:rPr lang="sk-SK" dirty="0"/>
            <a:t>Výsledok algoritmu ( zo zadaného vstupu dostaneme nejaký výstup)</a:t>
          </a:r>
          <a:endParaRPr lang="en-US" dirty="0"/>
        </a:p>
      </dgm:t>
    </dgm:pt>
    <dgm:pt modelId="{E644207E-8020-4175-8B44-41D916DDB15D}" type="parTrans" cxnId="{533A5236-86E6-417A-91EB-91FEBDBDB4FE}">
      <dgm:prSet/>
      <dgm:spPr/>
      <dgm:t>
        <a:bodyPr/>
        <a:lstStyle/>
        <a:p>
          <a:endParaRPr lang="en-US"/>
        </a:p>
      </dgm:t>
    </dgm:pt>
    <dgm:pt modelId="{9F9C1177-9104-45C1-B576-82F801E3F871}" type="sibTrans" cxnId="{533A5236-86E6-417A-91EB-91FEBDBDB4FE}">
      <dgm:prSet/>
      <dgm:spPr/>
      <dgm:t>
        <a:bodyPr/>
        <a:lstStyle/>
        <a:p>
          <a:endParaRPr lang="en-US"/>
        </a:p>
      </dgm:t>
    </dgm:pt>
    <dgm:pt modelId="{8EFDF130-E51B-48B9-86EC-1176BD9E750D}">
      <dgm:prSet/>
      <dgm:spPr/>
      <dgm:t>
        <a:bodyPr/>
        <a:lstStyle/>
        <a:p>
          <a:r>
            <a:rPr lang="sk-SK" dirty="0"/>
            <a:t>E) </a:t>
          </a:r>
          <a:r>
            <a:rPr lang="sk-SK" b="1" dirty="0"/>
            <a:t>EFEKTIVITA</a:t>
          </a:r>
        </a:p>
        <a:p>
          <a:r>
            <a:rPr lang="sk-SK" dirty="0"/>
            <a:t> Algoritmus by mal byť čo najefektivnejší a teda neobsahovať zbytočné kroky.</a:t>
          </a:r>
          <a:endParaRPr lang="en-US" dirty="0"/>
        </a:p>
      </dgm:t>
    </dgm:pt>
    <dgm:pt modelId="{CFC966E9-F023-4D8D-BB5F-1F35EA1E386D}" type="parTrans" cxnId="{5586DDE8-04F9-49FC-AC87-9201558012BE}">
      <dgm:prSet/>
      <dgm:spPr/>
      <dgm:t>
        <a:bodyPr/>
        <a:lstStyle/>
        <a:p>
          <a:endParaRPr lang="en-US"/>
        </a:p>
      </dgm:t>
    </dgm:pt>
    <dgm:pt modelId="{7ACCEE08-CAB3-43B1-904F-E1DE526B39C5}" type="sibTrans" cxnId="{5586DDE8-04F9-49FC-AC87-9201558012BE}">
      <dgm:prSet/>
      <dgm:spPr/>
      <dgm:t>
        <a:bodyPr/>
        <a:lstStyle/>
        <a:p>
          <a:endParaRPr lang="en-US"/>
        </a:p>
      </dgm:t>
    </dgm:pt>
    <dgm:pt modelId="{CBFD1778-DE7A-4AA2-AFCF-26B80028F461}">
      <dgm:prSet/>
      <dgm:spPr/>
      <dgm:t>
        <a:bodyPr/>
        <a:lstStyle/>
        <a:p>
          <a:r>
            <a:rPr lang="sk-SK" dirty="0"/>
            <a:t>F) </a:t>
          </a:r>
          <a:r>
            <a:rPr lang="sk-SK" b="1" dirty="0"/>
            <a:t>VŠEOBECNOSŤ</a:t>
          </a:r>
        </a:p>
        <a:p>
          <a:r>
            <a:rPr lang="sk-SK" dirty="0"/>
            <a:t> Algoritmus nerieši konkrétnu inštanciu problému ale rieši všeobecnú triedu obdobných problémov (napríklad. výpočet súčinu dvoch čísel)</a:t>
          </a:r>
          <a:endParaRPr lang="en-US" dirty="0"/>
        </a:p>
      </dgm:t>
    </dgm:pt>
    <dgm:pt modelId="{2AED3FFD-5C49-415C-89BF-D32C7F15BA35}" type="parTrans" cxnId="{77DFD87B-AC44-4641-92E6-07F4B506B050}">
      <dgm:prSet/>
      <dgm:spPr/>
      <dgm:t>
        <a:bodyPr/>
        <a:lstStyle/>
        <a:p>
          <a:endParaRPr lang="en-US"/>
        </a:p>
      </dgm:t>
    </dgm:pt>
    <dgm:pt modelId="{31B59E0B-2DEC-4B62-A1E8-2DBB7B17FCF7}" type="sibTrans" cxnId="{77DFD87B-AC44-4641-92E6-07F4B506B050}">
      <dgm:prSet/>
      <dgm:spPr/>
      <dgm:t>
        <a:bodyPr/>
        <a:lstStyle/>
        <a:p>
          <a:endParaRPr lang="en-US"/>
        </a:p>
      </dgm:t>
    </dgm:pt>
    <dgm:pt modelId="{0C9BEF3B-254F-4A89-8E83-55EB90A9D379}" type="pres">
      <dgm:prSet presAssocID="{0A3493FA-2F31-4EF3-A2E7-134BB0B93855}" presName="diagram" presStyleCnt="0">
        <dgm:presLayoutVars>
          <dgm:dir/>
          <dgm:resizeHandles val="exact"/>
        </dgm:presLayoutVars>
      </dgm:prSet>
      <dgm:spPr/>
    </dgm:pt>
    <dgm:pt modelId="{7D319207-22D0-4011-80F3-A5165119C37B}" type="pres">
      <dgm:prSet presAssocID="{F44E2DAD-5BAF-4B70-BDF0-589743E18D6F}" presName="node" presStyleLbl="node1" presStyleIdx="0" presStyleCnt="6">
        <dgm:presLayoutVars>
          <dgm:bulletEnabled val="1"/>
        </dgm:presLayoutVars>
      </dgm:prSet>
      <dgm:spPr/>
    </dgm:pt>
    <dgm:pt modelId="{43CBF100-129E-43EE-9E81-B916C589F3BD}" type="pres">
      <dgm:prSet presAssocID="{CFA2F5AB-B337-43F7-A315-2DD4D828650C}" presName="sibTrans" presStyleCnt="0"/>
      <dgm:spPr/>
    </dgm:pt>
    <dgm:pt modelId="{E38A0BD4-E73E-47A4-B1EC-4CF31FAEF103}" type="pres">
      <dgm:prSet presAssocID="{55CDE422-5BBB-4208-A892-20A2FEB79212}" presName="node" presStyleLbl="node1" presStyleIdx="1" presStyleCnt="6">
        <dgm:presLayoutVars>
          <dgm:bulletEnabled val="1"/>
        </dgm:presLayoutVars>
      </dgm:prSet>
      <dgm:spPr/>
    </dgm:pt>
    <dgm:pt modelId="{FF54F05B-A656-4C38-BC04-A1CDF419A7E1}" type="pres">
      <dgm:prSet presAssocID="{2B85C1E2-8C68-4D95-B903-194C0F1F2716}" presName="sibTrans" presStyleCnt="0"/>
      <dgm:spPr/>
    </dgm:pt>
    <dgm:pt modelId="{0C64F5EE-7740-42FD-AF75-1841F266627B}" type="pres">
      <dgm:prSet presAssocID="{D29051B7-5C02-415D-B0A1-6C2A1EDD6AE2}" presName="node" presStyleLbl="node1" presStyleIdx="2" presStyleCnt="6">
        <dgm:presLayoutVars>
          <dgm:bulletEnabled val="1"/>
        </dgm:presLayoutVars>
      </dgm:prSet>
      <dgm:spPr/>
    </dgm:pt>
    <dgm:pt modelId="{C9E3B826-C67D-4E19-9D7A-C2E172BAF98B}" type="pres">
      <dgm:prSet presAssocID="{21E45F04-0BB5-4963-96C8-CACCEA7D405E}" presName="sibTrans" presStyleCnt="0"/>
      <dgm:spPr/>
    </dgm:pt>
    <dgm:pt modelId="{9E760D52-3E66-4C5B-A79E-B53060EC98BB}" type="pres">
      <dgm:prSet presAssocID="{F2C7830D-A1B6-4C1E-A5DF-86B628176DFB}" presName="node" presStyleLbl="node1" presStyleIdx="3" presStyleCnt="6">
        <dgm:presLayoutVars>
          <dgm:bulletEnabled val="1"/>
        </dgm:presLayoutVars>
      </dgm:prSet>
      <dgm:spPr/>
    </dgm:pt>
    <dgm:pt modelId="{DB8A5F2B-1488-43E9-8CF8-1896E8D5EF7A}" type="pres">
      <dgm:prSet presAssocID="{9F9C1177-9104-45C1-B576-82F801E3F871}" presName="sibTrans" presStyleCnt="0"/>
      <dgm:spPr/>
    </dgm:pt>
    <dgm:pt modelId="{8189A9D5-DD58-488E-A9D0-F0289586E6B1}" type="pres">
      <dgm:prSet presAssocID="{8EFDF130-E51B-48B9-86EC-1176BD9E750D}" presName="node" presStyleLbl="node1" presStyleIdx="4" presStyleCnt="6">
        <dgm:presLayoutVars>
          <dgm:bulletEnabled val="1"/>
        </dgm:presLayoutVars>
      </dgm:prSet>
      <dgm:spPr/>
    </dgm:pt>
    <dgm:pt modelId="{7E746320-9324-4AE5-B72F-1059304D6A1E}" type="pres">
      <dgm:prSet presAssocID="{7ACCEE08-CAB3-43B1-904F-E1DE526B39C5}" presName="sibTrans" presStyleCnt="0"/>
      <dgm:spPr/>
    </dgm:pt>
    <dgm:pt modelId="{51172FFB-746A-4E94-A13B-95F15F5FA731}" type="pres">
      <dgm:prSet presAssocID="{CBFD1778-DE7A-4AA2-AFCF-26B80028F461}" presName="node" presStyleLbl="node1" presStyleIdx="5" presStyleCnt="6">
        <dgm:presLayoutVars>
          <dgm:bulletEnabled val="1"/>
        </dgm:presLayoutVars>
      </dgm:prSet>
      <dgm:spPr/>
    </dgm:pt>
  </dgm:ptLst>
  <dgm:cxnLst>
    <dgm:cxn modelId="{533A5236-86E6-417A-91EB-91FEBDBDB4FE}" srcId="{0A3493FA-2F31-4EF3-A2E7-134BB0B93855}" destId="{F2C7830D-A1B6-4C1E-A5DF-86B628176DFB}" srcOrd="3" destOrd="0" parTransId="{E644207E-8020-4175-8B44-41D916DDB15D}" sibTransId="{9F9C1177-9104-45C1-B576-82F801E3F871}"/>
    <dgm:cxn modelId="{F47F686C-4ACF-4F42-BEC2-D80C92CCE980}" type="presOf" srcId="{F2C7830D-A1B6-4C1E-A5DF-86B628176DFB}" destId="{9E760D52-3E66-4C5B-A79E-B53060EC98BB}" srcOrd="0" destOrd="0" presId="urn:microsoft.com/office/officeart/2005/8/layout/default"/>
    <dgm:cxn modelId="{12DF216F-79CF-47C8-A349-69B694CF8A51}" type="presOf" srcId="{CBFD1778-DE7A-4AA2-AFCF-26B80028F461}" destId="{51172FFB-746A-4E94-A13B-95F15F5FA731}" srcOrd="0" destOrd="0" presId="urn:microsoft.com/office/officeart/2005/8/layout/default"/>
    <dgm:cxn modelId="{1FC73152-C356-414B-B90F-AFB3FCC15B0F}" srcId="{0A3493FA-2F31-4EF3-A2E7-134BB0B93855}" destId="{D29051B7-5C02-415D-B0A1-6C2A1EDD6AE2}" srcOrd="2" destOrd="0" parTransId="{31EC078E-CFF8-4409-9CDF-E0C08AB47B61}" sibTransId="{21E45F04-0BB5-4963-96C8-CACCEA7D405E}"/>
    <dgm:cxn modelId="{FF36CC74-9A65-4B46-8FA0-0A7734949F34}" type="presOf" srcId="{0A3493FA-2F31-4EF3-A2E7-134BB0B93855}" destId="{0C9BEF3B-254F-4A89-8E83-55EB90A9D379}" srcOrd="0" destOrd="0" presId="urn:microsoft.com/office/officeart/2005/8/layout/default"/>
    <dgm:cxn modelId="{B9C70A58-6631-4553-A12D-02B3E85D73C9}" srcId="{0A3493FA-2F31-4EF3-A2E7-134BB0B93855}" destId="{F44E2DAD-5BAF-4B70-BDF0-589743E18D6F}" srcOrd="0" destOrd="0" parTransId="{778C7FB8-35A2-4C91-8873-42065F6A1936}" sibTransId="{CFA2F5AB-B337-43F7-A315-2DD4D828650C}"/>
    <dgm:cxn modelId="{77DFD87B-AC44-4641-92E6-07F4B506B050}" srcId="{0A3493FA-2F31-4EF3-A2E7-134BB0B93855}" destId="{CBFD1778-DE7A-4AA2-AFCF-26B80028F461}" srcOrd="5" destOrd="0" parTransId="{2AED3FFD-5C49-415C-89BF-D32C7F15BA35}" sibTransId="{31B59E0B-2DEC-4B62-A1E8-2DBB7B17FCF7}"/>
    <dgm:cxn modelId="{402DB2D9-7508-4F1B-AFFC-DA10F45E514A}" srcId="{0A3493FA-2F31-4EF3-A2E7-134BB0B93855}" destId="{55CDE422-5BBB-4208-A892-20A2FEB79212}" srcOrd="1" destOrd="0" parTransId="{CA0D71F5-8C8A-48EA-842E-D7FD3AF95DB5}" sibTransId="{2B85C1E2-8C68-4D95-B903-194C0F1F2716}"/>
    <dgm:cxn modelId="{AF2E6BE4-6B70-40D1-9BFE-89E61FCF8BC6}" type="presOf" srcId="{F44E2DAD-5BAF-4B70-BDF0-589743E18D6F}" destId="{7D319207-22D0-4011-80F3-A5165119C37B}" srcOrd="0" destOrd="0" presId="urn:microsoft.com/office/officeart/2005/8/layout/default"/>
    <dgm:cxn modelId="{22CCEFE7-44E9-44AF-A3EB-3707DFD142B9}" type="presOf" srcId="{8EFDF130-E51B-48B9-86EC-1176BD9E750D}" destId="{8189A9D5-DD58-488E-A9D0-F0289586E6B1}" srcOrd="0" destOrd="0" presId="urn:microsoft.com/office/officeart/2005/8/layout/default"/>
    <dgm:cxn modelId="{5586DDE8-04F9-49FC-AC87-9201558012BE}" srcId="{0A3493FA-2F31-4EF3-A2E7-134BB0B93855}" destId="{8EFDF130-E51B-48B9-86EC-1176BD9E750D}" srcOrd="4" destOrd="0" parTransId="{CFC966E9-F023-4D8D-BB5F-1F35EA1E386D}" sibTransId="{7ACCEE08-CAB3-43B1-904F-E1DE526B39C5}"/>
    <dgm:cxn modelId="{1D86A3EC-613E-46D6-93ED-4F78DBC13764}" type="presOf" srcId="{D29051B7-5C02-415D-B0A1-6C2A1EDD6AE2}" destId="{0C64F5EE-7740-42FD-AF75-1841F266627B}" srcOrd="0" destOrd="0" presId="urn:microsoft.com/office/officeart/2005/8/layout/default"/>
    <dgm:cxn modelId="{F98819FF-CC72-402B-8359-3444A117C10C}" type="presOf" srcId="{55CDE422-5BBB-4208-A892-20A2FEB79212}" destId="{E38A0BD4-E73E-47A4-B1EC-4CF31FAEF103}" srcOrd="0" destOrd="0" presId="urn:microsoft.com/office/officeart/2005/8/layout/default"/>
    <dgm:cxn modelId="{52A19A94-AEE1-4ECC-AA87-6203ABFA1470}" type="presParOf" srcId="{0C9BEF3B-254F-4A89-8E83-55EB90A9D379}" destId="{7D319207-22D0-4011-80F3-A5165119C37B}" srcOrd="0" destOrd="0" presId="urn:microsoft.com/office/officeart/2005/8/layout/default"/>
    <dgm:cxn modelId="{34E3647B-5CA5-472C-A874-1D8F01AB9A28}" type="presParOf" srcId="{0C9BEF3B-254F-4A89-8E83-55EB90A9D379}" destId="{43CBF100-129E-43EE-9E81-B916C589F3BD}" srcOrd="1" destOrd="0" presId="urn:microsoft.com/office/officeart/2005/8/layout/default"/>
    <dgm:cxn modelId="{33F9486C-773F-442C-931E-49E5E054D89D}" type="presParOf" srcId="{0C9BEF3B-254F-4A89-8E83-55EB90A9D379}" destId="{E38A0BD4-E73E-47A4-B1EC-4CF31FAEF103}" srcOrd="2" destOrd="0" presId="urn:microsoft.com/office/officeart/2005/8/layout/default"/>
    <dgm:cxn modelId="{8A06FBA3-2875-41FA-87B8-518EE86262E8}" type="presParOf" srcId="{0C9BEF3B-254F-4A89-8E83-55EB90A9D379}" destId="{FF54F05B-A656-4C38-BC04-A1CDF419A7E1}" srcOrd="3" destOrd="0" presId="urn:microsoft.com/office/officeart/2005/8/layout/default"/>
    <dgm:cxn modelId="{0CE0B721-6A0C-42CC-8E67-955EFD074D96}" type="presParOf" srcId="{0C9BEF3B-254F-4A89-8E83-55EB90A9D379}" destId="{0C64F5EE-7740-42FD-AF75-1841F266627B}" srcOrd="4" destOrd="0" presId="urn:microsoft.com/office/officeart/2005/8/layout/default"/>
    <dgm:cxn modelId="{BECA0D90-9FFB-4B85-8C9A-C711BD104332}" type="presParOf" srcId="{0C9BEF3B-254F-4A89-8E83-55EB90A9D379}" destId="{C9E3B826-C67D-4E19-9D7A-C2E172BAF98B}" srcOrd="5" destOrd="0" presId="urn:microsoft.com/office/officeart/2005/8/layout/default"/>
    <dgm:cxn modelId="{4075CD37-1237-411B-9863-70632CD93E36}" type="presParOf" srcId="{0C9BEF3B-254F-4A89-8E83-55EB90A9D379}" destId="{9E760D52-3E66-4C5B-A79E-B53060EC98BB}" srcOrd="6" destOrd="0" presId="urn:microsoft.com/office/officeart/2005/8/layout/default"/>
    <dgm:cxn modelId="{FA14FC01-14DD-4088-9A91-E2C81CD28E1E}" type="presParOf" srcId="{0C9BEF3B-254F-4A89-8E83-55EB90A9D379}" destId="{DB8A5F2B-1488-43E9-8CF8-1896E8D5EF7A}" srcOrd="7" destOrd="0" presId="urn:microsoft.com/office/officeart/2005/8/layout/default"/>
    <dgm:cxn modelId="{940ACD10-6428-43B8-9494-6FDD4B808B68}" type="presParOf" srcId="{0C9BEF3B-254F-4A89-8E83-55EB90A9D379}" destId="{8189A9D5-DD58-488E-A9D0-F0289586E6B1}" srcOrd="8" destOrd="0" presId="urn:microsoft.com/office/officeart/2005/8/layout/default"/>
    <dgm:cxn modelId="{33C843F3-762D-4A76-B10C-FA11800CFBD7}" type="presParOf" srcId="{0C9BEF3B-254F-4A89-8E83-55EB90A9D379}" destId="{7E746320-9324-4AE5-B72F-1059304D6A1E}" srcOrd="9" destOrd="0" presId="urn:microsoft.com/office/officeart/2005/8/layout/default"/>
    <dgm:cxn modelId="{BD7DAD5F-9FEF-4D73-9116-D89D52DFCF7C}" type="presParOf" srcId="{0C9BEF3B-254F-4A89-8E83-55EB90A9D379}" destId="{51172FFB-746A-4E94-A13B-95F15F5FA7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A1789-DE0F-4297-870F-ED4D8A849C2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29D37-42D2-42D4-84EA-98829FA46F99}">
      <dgm:prSet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sk-SK" dirty="0"/>
            <a:t>Postup:</a:t>
          </a:r>
          <a:endParaRPr lang="en-US" dirty="0"/>
        </a:p>
      </dgm:t>
    </dgm:pt>
    <dgm:pt modelId="{F958C343-B974-498D-A878-3E40C4D1C03D}" type="parTrans" cxnId="{E77228B3-35F7-479C-A325-707B7890A977}">
      <dgm:prSet/>
      <dgm:spPr/>
      <dgm:t>
        <a:bodyPr/>
        <a:lstStyle/>
        <a:p>
          <a:endParaRPr lang="en-US"/>
        </a:p>
      </dgm:t>
    </dgm:pt>
    <dgm:pt modelId="{6C987F06-8547-45B1-92D5-43F7B90BAC95}" type="sibTrans" cxnId="{E77228B3-35F7-479C-A325-707B7890A977}">
      <dgm:prSet/>
      <dgm:spPr/>
      <dgm:t>
        <a:bodyPr/>
        <a:lstStyle/>
        <a:p>
          <a:endParaRPr lang="en-US"/>
        </a:p>
      </dgm:t>
    </dgm:pt>
    <dgm:pt modelId="{A6F54598-A6ED-4A95-B93C-C8AAC1DFAB1E}">
      <dgm:prSet/>
      <dgm:spPr/>
      <dgm:t>
        <a:bodyPr/>
        <a:lstStyle/>
        <a:p>
          <a:r>
            <a:rPr lang="sk-SK"/>
            <a:t>1. Zoberte pero</a:t>
          </a:r>
          <a:endParaRPr lang="en-US"/>
        </a:p>
      </dgm:t>
    </dgm:pt>
    <dgm:pt modelId="{8587D7B3-40FE-47A8-9277-1CC3BCA5A671}" type="parTrans" cxnId="{BBD962B2-8A1E-40ED-8416-B8ABF37C5160}">
      <dgm:prSet/>
      <dgm:spPr/>
      <dgm:t>
        <a:bodyPr/>
        <a:lstStyle/>
        <a:p>
          <a:endParaRPr lang="en-US"/>
        </a:p>
      </dgm:t>
    </dgm:pt>
    <dgm:pt modelId="{EBE85169-0AFB-48AB-A8A8-B115F8AA4645}" type="sibTrans" cxnId="{BBD962B2-8A1E-40ED-8416-B8ABF37C5160}">
      <dgm:prSet/>
      <dgm:spPr/>
      <dgm:t>
        <a:bodyPr/>
        <a:lstStyle/>
        <a:p>
          <a:endParaRPr lang="en-US"/>
        </a:p>
      </dgm:t>
    </dgm:pt>
    <dgm:pt modelId="{73465134-2981-46BA-8142-87EBC41D96F0}">
      <dgm:prSet/>
      <dgm:spPr/>
      <dgm:t>
        <a:bodyPr/>
        <a:lstStyle/>
        <a:p>
          <a:r>
            <a:rPr lang="sk-SK"/>
            <a:t>2.Otvoriť pero</a:t>
          </a:r>
          <a:endParaRPr lang="en-US"/>
        </a:p>
      </dgm:t>
    </dgm:pt>
    <dgm:pt modelId="{93E2F7A9-8DBA-4CB9-BD70-EA54B8B1C43B}" type="parTrans" cxnId="{6D9D2C0B-822E-4BD1-AD3F-EAA2AD747C06}">
      <dgm:prSet/>
      <dgm:spPr/>
      <dgm:t>
        <a:bodyPr/>
        <a:lstStyle/>
        <a:p>
          <a:endParaRPr lang="en-US"/>
        </a:p>
      </dgm:t>
    </dgm:pt>
    <dgm:pt modelId="{1DF75DA3-7FCD-4A50-BC71-7FE06CF338EC}" type="sibTrans" cxnId="{6D9D2C0B-822E-4BD1-AD3F-EAA2AD747C06}">
      <dgm:prSet/>
      <dgm:spPr/>
      <dgm:t>
        <a:bodyPr/>
        <a:lstStyle/>
        <a:p>
          <a:endParaRPr lang="en-US"/>
        </a:p>
      </dgm:t>
    </dgm:pt>
    <dgm:pt modelId="{E8E44044-6ACA-40F3-9C02-78B88AA81BE3}">
      <dgm:prSet/>
      <dgm:spPr/>
      <dgm:t>
        <a:bodyPr/>
        <a:lstStyle/>
        <a:p>
          <a:r>
            <a:rPr lang="sk-SK"/>
            <a:t>3.Napísať číslo X</a:t>
          </a:r>
          <a:endParaRPr lang="en-US"/>
        </a:p>
      </dgm:t>
    </dgm:pt>
    <dgm:pt modelId="{08C14867-16FE-47E4-8F46-10ADC034CBB5}" type="parTrans" cxnId="{B6374CA3-25A8-4E44-A436-53DD6307D2F0}">
      <dgm:prSet/>
      <dgm:spPr/>
      <dgm:t>
        <a:bodyPr/>
        <a:lstStyle/>
        <a:p>
          <a:endParaRPr lang="en-US"/>
        </a:p>
      </dgm:t>
    </dgm:pt>
    <dgm:pt modelId="{934E22B8-BB13-41B4-9BCB-3AF857998028}" type="sibTrans" cxnId="{B6374CA3-25A8-4E44-A436-53DD6307D2F0}">
      <dgm:prSet/>
      <dgm:spPr/>
      <dgm:t>
        <a:bodyPr/>
        <a:lstStyle/>
        <a:p>
          <a:endParaRPr lang="en-US"/>
        </a:p>
      </dgm:t>
    </dgm:pt>
    <dgm:pt modelId="{24555F06-43A5-4F91-AE96-A39540BA384D}">
      <dgm:prSet/>
      <dgm:spPr/>
      <dgm:t>
        <a:bodyPr/>
        <a:lstStyle/>
        <a:p>
          <a:r>
            <a:rPr lang="sk-SK"/>
            <a:t>4. Napísať znamienko +</a:t>
          </a:r>
          <a:endParaRPr lang="en-US"/>
        </a:p>
      </dgm:t>
    </dgm:pt>
    <dgm:pt modelId="{09E19626-D556-403B-9B2D-D81512BC4CC5}" type="parTrans" cxnId="{9F8AA794-BF0B-4FAD-A28F-D141F3A6A04C}">
      <dgm:prSet/>
      <dgm:spPr/>
      <dgm:t>
        <a:bodyPr/>
        <a:lstStyle/>
        <a:p>
          <a:endParaRPr lang="en-US"/>
        </a:p>
      </dgm:t>
    </dgm:pt>
    <dgm:pt modelId="{247DC199-83E0-4015-82FD-F9878790F57D}" type="sibTrans" cxnId="{9F8AA794-BF0B-4FAD-A28F-D141F3A6A04C}">
      <dgm:prSet/>
      <dgm:spPr/>
      <dgm:t>
        <a:bodyPr/>
        <a:lstStyle/>
        <a:p>
          <a:endParaRPr lang="en-US"/>
        </a:p>
      </dgm:t>
    </dgm:pt>
    <dgm:pt modelId="{4B545D5C-F27B-441F-A0A8-5EE838120C9C}">
      <dgm:prSet/>
      <dgm:spPr/>
      <dgm:t>
        <a:bodyPr/>
        <a:lstStyle/>
        <a:p>
          <a:r>
            <a:rPr lang="sk-SK"/>
            <a:t>5. Napísať číslo Y</a:t>
          </a:r>
          <a:endParaRPr lang="en-US"/>
        </a:p>
      </dgm:t>
    </dgm:pt>
    <dgm:pt modelId="{2F7127A4-061D-4C3A-9460-389FF5C2C622}" type="parTrans" cxnId="{FFADC0D1-8708-4D60-A21D-F6209CD6BCAB}">
      <dgm:prSet/>
      <dgm:spPr/>
      <dgm:t>
        <a:bodyPr/>
        <a:lstStyle/>
        <a:p>
          <a:endParaRPr lang="en-US"/>
        </a:p>
      </dgm:t>
    </dgm:pt>
    <dgm:pt modelId="{87ECE275-38AD-4EB2-AA7D-2003B6D7DF59}" type="sibTrans" cxnId="{FFADC0D1-8708-4D60-A21D-F6209CD6BCAB}">
      <dgm:prSet/>
      <dgm:spPr/>
      <dgm:t>
        <a:bodyPr/>
        <a:lstStyle/>
        <a:p>
          <a:endParaRPr lang="en-US"/>
        </a:p>
      </dgm:t>
    </dgm:pt>
    <dgm:pt modelId="{A91E8537-45A9-4005-9AA2-76879736A842}">
      <dgm:prSet/>
      <dgm:spPr/>
      <dgm:t>
        <a:bodyPr/>
        <a:lstStyle/>
        <a:p>
          <a:r>
            <a:rPr lang="sk-SK"/>
            <a:t>6. Napísať =</a:t>
          </a:r>
          <a:endParaRPr lang="en-US"/>
        </a:p>
      </dgm:t>
    </dgm:pt>
    <dgm:pt modelId="{431933C0-6E76-4560-B5CB-7DB4F7249F47}" type="parTrans" cxnId="{C2ADF4A2-57C9-405A-AD0B-9639F985242C}">
      <dgm:prSet/>
      <dgm:spPr/>
      <dgm:t>
        <a:bodyPr/>
        <a:lstStyle/>
        <a:p>
          <a:endParaRPr lang="en-US"/>
        </a:p>
      </dgm:t>
    </dgm:pt>
    <dgm:pt modelId="{BECCB12D-7D85-4CEB-A6FB-460AB8BE9197}" type="sibTrans" cxnId="{C2ADF4A2-57C9-405A-AD0B-9639F985242C}">
      <dgm:prSet/>
      <dgm:spPr/>
      <dgm:t>
        <a:bodyPr/>
        <a:lstStyle/>
        <a:p>
          <a:endParaRPr lang="en-US"/>
        </a:p>
      </dgm:t>
    </dgm:pt>
    <dgm:pt modelId="{0A023AB5-6F87-4536-9E2E-B40654776B11}">
      <dgm:prSet/>
      <dgm:spPr/>
      <dgm:t>
        <a:bodyPr/>
        <a:lstStyle/>
        <a:p>
          <a:r>
            <a:rPr lang="sk-SK" dirty="0"/>
            <a:t>7. Vypočítať výsledok (sčítať)</a:t>
          </a:r>
          <a:endParaRPr lang="en-US" dirty="0"/>
        </a:p>
      </dgm:t>
    </dgm:pt>
    <dgm:pt modelId="{EE5FFA23-2DFF-4EFD-B7F6-08DAAB712344}" type="parTrans" cxnId="{9178002F-BA89-495D-9553-B48AE65DC2CF}">
      <dgm:prSet/>
      <dgm:spPr/>
      <dgm:t>
        <a:bodyPr/>
        <a:lstStyle/>
        <a:p>
          <a:endParaRPr lang="en-US"/>
        </a:p>
      </dgm:t>
    </dgm:pt>
    <dgm:pt modelId="{15A17CCE-DC48-4DEB-AAE0-F20B700E66B8}" type="sibTrans" cxnId="{9178002F-BA89-495D-9553-B48AE65DC2CF}">
      <dgm:prSet/>
      <dgm:spPr/>
      <dgm:t>
        <a:bodyPr/>
        <a:lstStyle/>
        <a:p>
          <a:endParaRPr lang="en-US"/>
        </a:p>
      </dgm:t>
    </dgm:pt>
    <dgm:pt modelId="{AAD24B12-76BD-429D-A2BE-954D9AFC2296}">
      <dgm:prSet/>
      <dgm:spPr/>
      <dgm:t>
        <a:bodyPr/>
        <a:lstStyle/>
        <a:p>
          <a:r>
            <a:rPr lang="sk-SK"/>
            <a:t>8. Zapísať výsledok</a:t>
          </a:r>
          <a:endParaRPr lang="en-US"/>
        </a:p>
      </dgm:t>
    </dgm:pt>
    <dgm:pt modelId="{DC1176EC-CA0C-496F-9C86-70C6AAAB958B}" type="parTrans" cxnId="{EA7D6002-89C4-490F-9C29-F65252EDD073}">
      <dgm:prSet/>
      <dgm:spPr/>
      <dgm:t>
        <a:bodyPr/>
        <a:lstStyle/>
        <a:p>
          <a:endParaRPr lang="en-US"/>
        </a:p>
      </dgm:t>
    </dgm:pt>
    <dgm:pt modelId="{3F4907E9-A132-4DF7-9B8A-37EB23A2C600}" type="sibTrans" cxnId="{EA7D6002-89C4-490F-9C29-F65252EDD073}">
      <dgm:prSet/>
      <dgm:spPr/>
      <dgm:t>
        <a:bodyPr/>
        <a:lstStyle/>
        <a:p>
          <a:endParaRPr lang="en-US"/>
        </a:p>
      </dgm:t>
    </dgm:pt>
    <dgm:pt modelId="{BD20E767-D791-4033-9B06-6195DA35C126}" type="pres">
      <dgm:prSet presAssocID="{79CA1789-DE0F-4297-870F-ED4D8A849C2A}" presName="diagram" presStyleCnt="0">
        <dgm:presLayoutVars>
          <dgm:dir/>
          <dgm:resizeHandles val="exact"/>
        </dgm:presLayoutVars>
      </dgm:prSet>
      <dgm:spPr/>
    </dgm:pt>
    <dgm:pt modelId="{57796627-642F-4367-AC8B-7110ECDAA9D8}" type="pres">
      <dgm:prSet presAssocID="{B5929D37-42D2-42D4-84EA-98829FA46F99}" presName="node" presStyleLbl="node1" presStyleIdx="0" presStyleCnt="9">
        <dgm:presLayoutVars>
          <dgm:bulletEnabled val="1"/>
        </dgm:presLayoutVars>
      </dgm:prSet>
      <dgm:spPr/>
    </dgm:pt>
    <dgm:pt modelId="{0107C7C7-D85E-43F9-9CA4-776C788A91E5}" type="pres">
      <dgm:prSet presAssocID="{6C987F06-8547-45B1-92D5-43F7B90BAC95}" presName="sibTrans" presStyleCnt="0"/>
      <dgm:spPr/>
    </dgm:pt>
    <dgm:pt modelId="{3148F677-1AA6-45E8-8E7F-3BA0C145319B}" type="pres">
      <dgm:prSet presAssocID="{A6F54598-A6ED-4A95-B93C-C8AAC1DFAB1E}" presName="node" presStyleLbl="node1" presStyleIdx="1" presStyleCnt="9">
        <dgm:presLayoutVars>
          <dgm:bulletEnabled val="1"/>
        </dgm:presLayoutVars>
      </dgm:prSet>
      <dgm:spPr/>
    </dgm:pt>
    <dgm:pt modelId="{1E07FCED-CC29-4A51-BAE7-D7397426E247}" type="pres">
      <dgm:prSet presAssocID="{EBE85169-0AFB-48AB-A8A8-B115F8AA4645}" presName="sibTrans" presStyleCnt="0"/>
      <dgm:spPr/>
    </dgm:pt>
    <dgm:pt modelId="{B438D270-9949-48D0-AFF6-1A7CE69B8D6E}" type="pres">
      <dgm:prSet presAssocID="{73465134-2981-46BA-8142-87EBC41D96F0}" presName="node" presStyleLbl="node1" presStyleIdx="2" presStyleCnt="9">
        <dgm:presLayoutVars>
          <dgm:bulletEnabled val="1"/>
        </dgm:presLayoutVars>
      </dgm:prSet>
      <dgm:spPr/>
    </dgm:pt>
    <dgm:pt modelId="{9FB221FC-5A98-4311-B5F1-66D64AE7621C}" type="pres">
      <dgm:prSet presAssocID="{1DF75DA3-7FCD-4A50-BC71-7FE06CF338EC}" presName="sibTrans" presStyleCnt="0"/>
      <dgm:spPr/>
    </dgm:pt>
    <dgm:pt modelId="{22FFD1EC-9C9E-4282-9D80-C26E634C6EBC}" type="pres">
      <dgm:prSet presAssocID="{E8E44044-6ACA-40F3-9C02-78B88AA81BE3}" presName="node" presStyleLbl="node1" presStyleIdx="3" presStyleCnt="9">
        <dgm:presLayoutVars>
          <dgm:bulletEnabled val="1"/>
        </dgm:presLayoutVars>
      </dgm:prSet>
      <dgm:spPr/>
    </dgm:pt>
    <dgm:pt modelId="{AF7E443D-04E1-4DF5-A69E-1238CA547750}" type="pres">
      <dgm:prSet presAssocID="{934E22B8-BB13-41B4-9BCB-3AF857998028}" presName="sibTrans" presStyleCnt="0"/>
      <dgm:spPr/>
    </dgm:pt>
    <dgm:pt modelId="{F76E728F-2249-421F-80A4-28DD696A8A78}" type="pres">
      <dgm:prSet presAssocID="{24555F06-43A5-4F91-AE96-A39540BA384D}" presName="node" presStyleLbl="node1" presStyleIdx="4" presStyleCnt="9">
        <dgm:presLayoutVars>
          <dgm:bulletEnabled val="1"/>
        </dgm:presLayoutVars>
      </dgm:prSet>
      <dgm:spPr/>
    </dgm:pt>
    <dgm:pt modelId="{6C935BBA-1797-41AE-87C2-7EF7B3F04961}" type="pres">
      <dgm:prSet presAssocID="{247DC199-83E0-4015-82FD-F9878790F57D}" presName="sibTrans" presStyleCnt="0"/>
      <dgm:spPr/>
    </dgm:pt>
    <dgm:pt modelId="{8A03F604-6B22-4E94-A18D-9B2D76FB2146}" type="pres">
      <dgm:prSet presAssocID="{4B545D5C-F27B-441F-A0A8-5EE838120C9C}" presName="node" presStyleLbl="node1" presStyleIdx="5" presStyleCnt="9">
        <dgm:presLayoutVars>
          <dgm:bulletEnabled val="1"/>
        </dgm:presLayoutVars>
      </dgm:prSet>
      <dgm:spPr/>
    </dgm:pt>
    <dgm:pt modelId="{CEFBBFC9-CDA0-48EF-AF7D-785566FBBD8A}" type="pres">
      <dgm:prSet presAssocID="{87ECE275-38AD-4EB2-AA7D-2003B6D7DF59}" presName="sibTrans" presStyleCnt="0"/>
      <dgm:spPr/>
    </dgm:pt>
    <dgm:pt modelId="{F6A62874-17CE-43AA-B6C4-EA1D3348DDB6}" type="pres">
      <dgm:prSet presAssocID="{A91E8537-45A9-4005-9AA2-76879736A842}" presName="node" presStyleLbl="node1" presStyleIdx="6" presStyleCnt="9">
        <dgm:presLayoutVars>
          <dgm:bulletEnabled val="1"/>
        </dgm:presLayoutVars>
      </dgm:prSet>
      <dgm:spPr/>
    </dgm:pt>
    <dgm:pt modelId="{E4C389D5-5A66-4937-A4A5-0C50A2A924F1}" type="pres">
      <dgm:prSet presAssocID="{BECCB12D-7D85-4CEB-A6FB-460AB8BE9197}" presName="sibTrans" presStyleCnt="0"/>
      <dgm:spPr/>
    </dgm:pt>
    <dgm:pt modelId="{94847251-0C80-4DE0-B226-AE1B1D90E133}" type="pres">
      <dgm:prSet presAssocID="{0A023AB5-6F87-4536-9E2E-B40654776B11}" presName="node" presStyleLbl="node1" presStyleIdx="7" presStyleCnt="9">
        <dgm:presLayoutVars>
          <dgm:bulletEnabled val="1"/>
        </dgm:presLayoutVars>
      </dgm:prSet>
      <dgm:spPr/>
    </dgm:pt>
    <dgm:pt modelId="{833668F9-F695-41A3-AE60-2A1CB9A3EB3A}" type="pres">
      <dgm:prSet presAssocID="{15A17CCE-DC48-4DEB-AAE0-F20B700E66B8}" presName="sibTrans" presStyleCnt="0"/>
      <dgm:spPr/>
    </dgm:pt>
    <dgm:pt modelId="{07494736-43BE-4060-B632-A5B634B71E44}" type="pres">
      <dgm:prSet presAssocID="{AAD24B12-76BD-429D-A2BE-954D9AFC2296}" presName="node" presStyleLbl="node1" presStyleIdx="8" presStyleCnt="9">
        <dgm:presLayoutVars>
          <dgm:bulletEnabled val="1"/>
        </dgm:presLayoutVars>
      </dgm:prSet>
      <dgm:spPr/>
    </dgm:pt>
  </dgm:ptLst>
  <dgm:cxnLst>
    <dgm:cxn modelId="{EA7D6002-89C4-490F-9C29-F65252EDD073}" srcId="{79CA1789-DE0F-4297-870F-ED4D8A849C2A}" destId="{AAD24B12-76BD-429D-A2BE-954D9AFC2296}" srcOrd="8" destOrd="0" parTransId="{DC1176EC-CA0C-496F-9C86-70C6AAAB958B}" sibTransId="{3F4907E9-A132-4DF7-9B8A-37EB23A2C600}"/>
    <dgm:cxn modelId="{6D9D2C0B-822E-4BD1-AD3F-EAA2AD747C06}" srcId="{79CA1789-DE0F-4297-870F-ED4D8A849C2A}" destId="{73465134-2981-46BA-8142-87EBC41D96F0}" srcOrd="2" destOrd="0" parTransId="{93E2F7A9-8DBA-4CB9-BD70-EA54B8B1C43B}" sibTransId="{1DF75DA3-7FCD-4A50-BC71-7FE06CF338EC}"/>
    <dgm:cxn modelId="{D1EB590B-9A49-4246-8426-5692915BB520}" type="presOf" srcId="{24555F06-43A5-4F91-AE96-A39540BA384D}" destId="{F76E728F-2249-421F-80A4-28DD696A8A78}" srcOrd="0" destOrd="0" presId="urn:microsoft.com/office/officeart/2005/8/layout/default"/>
    <dgm:cxn modelId="{5E5F7425-97B9-4349-85E4-7C37B4179AB9}" type="presOf" srcId="{73465134-2981-46BA-8142-87EBC41D96F0}" destId="{B438D270-9949-48D0-AFF6-1A7CE69B8D6E}" srcOrd="0" destOrd="0" presId="urn:microsoft.com/office/officeart/2005/8/layout/default"/>
    <dgm:cxn modelId="{7498D427-4A85-430A-B3E2-1EE248E38D8C}" type="presOf" srcId="{0A023AB5-6F87-4536-9E2E-B40654776B11}" destId="{94847251-0C80-4DE0-B226-AE1B1D90E133}" srcOrd="0" destOrd="0" presId="urn:microsoft.com/office/officeart/2005/8/layout/default"/>
    <dgm:cxn modelId="{9178002F-BA89-495D-9553-B48AE65DC2CF}" srcId="{79CA1789-DE0F-4297-870F-ED4D8A849C2A}" destId="{0A023AB5-6F87-4536-9E2E-B40654776B11}" srcOrd="7" destOrd="0" parTransId="{EE5FFA23-2DFF-4EFD-B7F6-08DAAB712344}" sibTransId="{15A17CCE-DC48-4DEB-AAE0-F20B700E66B8}"/>
    <dgm:cxn modelId="{CC7D5669-5E62-485A-A0A2-F0A31EE81DC6}" type="presOf" srcId="{A6F54598-A6ED-4A95-B93C-C8AAC1DFAB1E}" destId="{3148F677-1AA6-45E8-8E7F-3BA0C145319B}" srcOrd="0" destOrd="0" presId="urn:microsoft.com/office/officeart/2005/8/layout/default"/>
    <dgm:cxn modelId="{042DB54D-EC8C-4273-9279-8C7751E1D254}" type="presOf" srcId="{79CA1789-DE0F-4297-870F-ED4D8A849C2A}" destId="{BD20E767-D791-4033-9B06-6195DA35C126}" srcOrd="0" destOrd="0" presId="urn:microsoft.com/office/officeart/2005/8/layout/default"/>
    <dgm:cxn modelId="{1578DC71-EDCE-432F-A2EC-BBB612C767F2}" type="presOf" srcId="{E8E44044-6ACA-40F3-9C02-78B88AA81BE3}" destId="{22FFD1EC-9C9E-4282-9D80-C26E634C6EBC}" srcOrd="0" destOrd="0" presId="urn:microsoft.com/office/officeart/2005/8/layout/default"/>
    <dgm:cxn modelId="{D4638986-963F-428B-AF65-B721481B9C40}" type="presOf" srcId="{B5929D37-42D2-42D4-84EA-98829FA46F99}" destId="{57796627-642F-4367-AC8B-7110ECDAA9D8}" srcOrd="0" destOrd="0" presId="urn:microsoft.com/office/officeart/2005/8/layout/default"/>
    <dgm:cxn modelId="{9F8AA794-BF0B-4FAD-A28F-D141F3A6A04C}" srcId="{79CA1789-DE0F-4297-870F-ED4D8A849C2A}" destId="{24555F06-43A5-4F91-AE96-A39540BA384D}" srcOrd="4" destOrd="0" parTransId="{09E19626-D556-403B-9B2D-D81512BC4CC5}" sibTransId="{247DC199-83E0-4015-82FD-F9878790F57D}"/>
    <dgm:cxn modelId="{8E6FFD99-7D31-45EF-8EEB-17C909036B5F}" type="presOf" srcId="{A91E8537-45A9-4005-9AA2-76879736A842}" destId="{F6A62874-17CE-43AA-B6C4-EA1D3348DDB6}" srcOrd="0" destOrd="0" presId="urn:microsoft.com/office/officeart/2005/8/layout/default"/>
    <dgm:cxn modelId="{C2ADF4A2-57C9-405A-AD0B-9639F985242C}" srcId="{79CA1789-DE0F-4297-870F-ED4D8A849C2A}" destId="{A91E8537-45A9-4005-9AA2-76879736A842}" srcOrd="6" destOrd="0" parTransId="{431933C0-6E76-4560-B5CB-7DB4F7249F47}" sibTransId="{BECCB12D-7D85-4CEB-A6FB-460AB8BE9197}"/>
    <dgm:cxn modelId="{B6374CA3-25A8-4E44-A436-53DD6307D2F0}" srcId="{79CA1789-DE0F-4297-870F-ED4D8A849C2A}" destId="{E8E44044-6ACA-40F3-9C02-78B88AA81BE3}" srcOrd="3" destOrd="0" parTransId="{08C14867-16FE-47E4-8F46-10ADC034CBB5}" sibTransId="{934E22B8-BB13-41B4-9BCB-3AF857998028}"/>
    <dgm:cxn modelId="{BBD962B2-8A1E-40ED-8416-B8ABF37C5160}" srcId="{79CA1789-DE0F-4297-870F-ED4D8A849C2A}" destId="{A6F54598-A6ED-4A95-B93C-C8AAC1DFAB1E}" srcOrd="1" destOrd="0" parTransId="{8587D7B3-40FE-47A8-9277-1CC3BCA5A671}" sibTransId="{EBE85169-0AFB-48AB-A8A8-B115F8AA4645}"/>
    <dgm:cxn modelId="{E77228B3-35F7-479C-A325-707B7890A977}" srcId="{79CA1789-DE0F-4297-870F-ED4D8A849C2A}" destId="{B5929D37-42D2-42D4-84EA-98829FA46F99}" srcOrd="0" destOrd="0" parTransId="{F958C343-B974-498D-A878-3E40C4D1C03D}" sibTransId="{6C987F06-8547-45B1-92D5-43F7B90BAC95}"/>
    <dgm:cxn modelId="{A6A278C5-7E1E-4AF9-9D9F-66CB425CBD21}" type="presOf" srcId="{AAD24B12-76BD-429D-A2BE-954D9AFC2296}" destId="{07494736-43BE-4060-B632-A5B634B71E44}" srcOrd="0" destOrd="0" presId="urn:microsoft.com/office/officeart/2005/8/layout/default"/>
    <dgm:cxn modelId="{FFADC0D1-8708-4D60-A21D-F6209CD6BCAB}" srcId="{79CA1789-DE0F-4297-870F-ED4D8A849C2A}" destId="{4B545D5C-F27B-441F-A0A8-5EE838120C9C}" srcOrd="5" destOrd="0" parTransId="{2F7127A4-061D-4C3A-9460-389FF5C2C622}" sibTransId="{87ECE275-38AD-4EB2-AA7D-2003B6D7DF59}"/>
    <dgm:cxn modelId="{A52A91E5-562B-4F32-AED5-046D80235677}" type="presOf" srcId="{4B545D5C-F27B-441F-A0A8-5EE838120C9C}" destId="{8A03F604-6B22-4E94-A18D-9B2D76FB2146}" srcOrd="0" destOrd="0" presId="urn:microsoft.com/office/officeart/2005/8/layout/default"/>
    <dgm:cxn modelId="{C10263DF-AA46-4104-9B19-CFEA2CAA90E9}" type="presParOf" srcId="{BD20E767-D791-4033-9B06-6195DA35C126}" destId="{57796627-642F-4367-AC8B-7110ECDAA9D8}" srcOrd="0" destOrd="0" presId="urn:microsoft.com/office/officeart/2005/8/layout/default"/>
    <dgm:cxn modelId="{054FDAFF-7C43-4C00-A77D-F1055B24BC8E}" type="presParOf" srcId="{BD20E767-D791-4033-9B06-6195DA35C126}" destId="{0107C7C7-D85E-43F9-9CA4-776C788A91E5}" srcOrd="1" destOrd="0" presId="urn:microsoft.com/office/officeart/2005/8/layout/default"/>
    <dgm:cxn modelId="{581BFBB4-ACDB-48D9-8749-97ED18037B10}" type="presParOf" srcId="{BD20E767-D791-4033-9B06-6195DA35C126}" destId="{3148F677-1AA6-45E8-8E7F-3BA0C145319B}" srcOrd="2" destOrd="0" presId="urn:microsoft.com/office/officeart/2005/8/layout/default"/>
    <dgm:cxn modelId="{8A720BF1-5DA9-41D3-94A5-15A528660E73}" type="presParOf" srcId="{BD20E767-D791-4033-9B06-6195DA35C126}" destId="{1E07FCED-CC29-4A51-BAE7-D7397426E247}" srcOrd="3" destOrd="0" presId="urn:microsoft.com/office/officeart/2005/8/layout/default"/>
    <dgm:cxn modelId="{C8E2C4F2-8FFC-44C8-84CE-A559F5412360}" type="presParOf" srcId="{BD20E767-D791-4033-9B06-6195DA35C126}" destId="{B438D270-9949-48D0-AFF6-1A7CE69B8D6E}" srcOrd="4" destOrd="0" presId="urn:microsoft.com/office/officeart/2005/8/layout/default"/>
    <dgm:cxn modelId="{43EC6CD9-8B2F-4E64-B539-6DBEA3DA04F8}" type="presParOf" srcId="{BD20E767-D791-4033-9B06-6195DA35C126}" destId="{9FB221FC-5A98-4311-B5F1-66D64AE7621C}" srcOrd="5" destOrd="0" presId="urn:microsoft.com/office/officeart/2005/8/layout/default"/>
    <dgm:cxn modelId="{45CA1DE9-0CF1-41CF-B2DF-4B41C0B3F8C1}" type="presParOf" srcId="{BD20E767-D791-4033-9B06-6195DA35C126}" destId="{22FFD1EC-9C9E-4282-9D80-C26E634C6EBC}" srcOrd="6" destOrd="0" presId="urn:microsoft.com/office/officeart/2005/8/layout/default"/>
    <dgm:cxn modelId="{4F1DDEBE-282C-4FBA-AF1E-772D4441DB18}" type="presParOf" srcId="{BD20E767-D791-4033-9B06-6195DA35C126}" destId="{AF7E443D-04E1-4DF5-A69E-1238CA547750}" srcOrd="7" destOrd="0" presId="urn:microsoft.com/office/officeart/2005/8/layout/default"/>
    <dgm:cxn modelId="{52A811F4-02CF-41EC-8AC9-6C7C0F5E247E}" type="presParOf" srcId="{BD20E767-D791-4033-9B06-6195DA35C126}" destId="{F76E728F-2249-421F-80A4-28DD696A8A78}" srcOrd="8" destOrd="0" presId="urn:microsoft.com/office/officeart/2005/8/layout/default"/>
    <dgm:cxn modelId="{D4359D81-1F98-4C4F-B40C-9A4D60ACB0B6}" type="presParOf" srcId="{BD20E767-D791-4033-9B06-6195DA35C126}" destId="{6C935BBA-1797-41AE-87C2-7EF7B3F04961}" srcOrd="9" destOrd="0" presId="urn:microsoft.com/office/officeart/2005/8/layout/default"/>
    <dgm:cxn modelId="{6B6D8348-984C-481B-911E-6BD65A2A68DA}" type="presParOf" srcId="{BD20E767-D791-4033-9B06-6195DA35C126}" destId="{8A03F604-6B22-4E94-A18D-9B2D76FB2146}" srcOrd="10" destOrd="0" presId="urn:microsoft.com/office/officeart/2005/8/layout/default"/>
    <dgm:cxn modelId="{85FB4593-B48F-4FBF-8293-6D258B12D642}" type="presParOf" srcId="{BD20E767-D791-4033-9B06-6195DA35C126}" destId="{CEFBBFC9-CDA0-48EF-AF7D-785566FBBD8A}" srcOrd="11" destOrd="0" presId="urn:microsoft.com/office/officeart/2005/8/layout/default"/>
    <dgm:cxn modelId="{4A9EF1EE-1067-4666-B0DD-24C0E06BA140}" type="presParOf" srcId="{BD20E767-D791-4033-9B06-6195DA35C126}" destId="{F6A62874-17CE-43AA-B6C4-EA1D3348DDB6}" srcOrd="12" destOrd="0" presId="urn:microsoft.com/office/officeart/2005/8/layout/default"/>
    <dgm:cxn modelId="{059BEBD3-D78C-4800-9ED4-22D2D344FE95}" type="presParOf" srcId="{BD20E767-D791-4033-9B06-6195DA35C126}" destId="{E4C389D5-5A66-4937-A4A5-0C50A2A924F1}" srcOrd="13" destOrd="0" presId="urn:microsoft.com/office/officeart/2005/8/layout/default"/>
    <dgm:cxn modelId="{D804D803-F725-4F2A-BEE7-A0C284282C8C}" type="presParOf" srcId="{BD20E767-D791-4033-9B06-6195DA35C126}" destId="{94847251-0C80-4DE0-B226-AE1B1D90E133}" srcOrd="14" destOrd="0" presId="urn:microsoft.com/office/officeart/2005/8/layout/default"/>
    <dgm:cxn modelId="{38E3DFE0-95E3-4A8A-A16F-6BCC9B9B645B}" type="presParOf" srcId="{BD20E767-D791-4033-9B06-6195DA35C126}" destId="{833668F9-F695-41A3-AE60-2A1CB9A3EB3A}" srcOrd="15" destOrd="0" presId="urn:microsoft.com/office/officeart/2005/8/layout/default"/>
    <dgm:cxn modelId="{E53AD903-85D6-482F-ADA5-B2F6554FC178}" type="presParOf" srcId="{BD20E767-D791-4033-9B06-6195DA35C126}" destId="{07494736-43BE-4060-B632-A5B634B71E4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9207-22D0-4011-80F3-A5165119C37B}">
      <dsp:nvSpPr>
        <dsp:cNvPr id="0" name=""/>
        <dsp:cNvSpPr/>
      </dsp:nvSpPr>
      <dsp:spPr>
        <a:xfrm>
          <a:off x="1108166" y="12"/>
          <a:ext cx="2542919" cy="15257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A) </a:t>
          </a:r>
          <a:r>
            <a:rPr lang="sk-SK" sz="1400" b="1" kern="1200" dirty="0"/>
            <a:t>KONEČNOSŤ</a:t>
          </a:r>
          <a:r>
            <a:rPr lang="sk-SK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 Algorimtus skončí po konečnom počte krokov.</a:t>
          </a:r>
          <a:endParaRPr lang="en-US" sz="1400" kern="1200" dirty="0"/>
        </a:p>
      </dsp:txBody>
      <dsp:txXfrm>
        <a:off x="1108166" y="12"/>
        <a:ext cx="2542919" cy="1525751"/>
      </dsp:txXfrm>
    </dsp:sp>
    <dsp:sp modelId="{E38A0BD4-E73E-47A4-B1EC-4CF31FAEF103}">
      <dsp:nvSpPr>
        <dsp:cNvPr id="0" name=""/>
        <dsp:cNvSpPr/>
      </dsp:nvSpPr>
      <dsp:spPr>
        <a:xfrm>
          <a:off x="3905377" y="12"/>
          <a:ext cx="2542919" cy="15257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B) </a:t>
          </a:r>
          <a:r>
            <a:rPr lang="sk-SK" sz="1400" b="1" kern="1200" dirty="0"/>
            <a:t>DETERMINOVANOSŤ</a:t>
          </a:r>
          <a:r>
            <a:rPr lang="sk-SK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Každý krok musí byť jednoznačný a presne definovaný, vždy musí byť teda jasné, čo sa má v danom kroku vykonať.</a:t>
          </a:r>
          <a:endParaRPr lang="en-US" sz="1400" kern="1200" dirty="0"/>
        </a:p>
      </dsp:txBody>
      <dsp:txXfrm>
        <a:off x="3905377" y="12"/>
        <a:ext cx="2542919" cy="1525751"/>
      </dsp:txXfrm>
    </dsp:sp>
    <dsp:sp modelId="{0C64F5EE-7740-42FD-AF75-1841F266627B}">
      <dsp:nvSpPr>
        <dsp:cNvPr id="0" name=""/>
        <dsp:cNvSpPr/>
      </dsp:nvSpPr>
      <dsp:spPr>
        <a:xfrm>
          <a:off x="6702589" y="12"/>
          <a:ext cx="2542919" cy="1525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C) </a:t>
          </a:r>
          <a:r>
            <a:rPr lang="sk-SK" sz="1400" b="1" kern="1200" dirty="0"/>
            <a:t>VSTUP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 Algoritmus zvyčajne spracuváva nejaký vstup.</a:t>
          </a:r>
          <a:endParaRPr lang="en-US" sz="1400" kern="1200" dirty="0"/>
        </a:p>
      </dsp:txBody>
      <dsp:txXfrm>
        <a:off x="6702589" y="12"/>
        <a:ext cx="2542919" cy="1525751"/>
      </dsp:txXfrm>
    </dsp:sp>
    <dsp:sp modelId="{9E760D52-3E66-4C5B-A79E-B53060EC98BB}">
      <dsp:nvSpPr>
        <dsp:cNvPr id="0" name=""/>
        <dsp:cNvSpPr/>
      </dsp:nvSpPr>
      <dsp:spPr>
        <a:xfrm>
          <a:off x="1108166" y="1780055"/>
          <a:ext cx="2542919" cy="15257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D) </a:t>
          </a:r>
          <a:r>
            <a:rPr lang="sk-SK" sz="1400" b="1" kern="1200" dirty="0"/>
            <a:t>VÝSTUP</a:t>
          </a:r>
          <a:r>
            <a:rPr lang="sk-SK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Výsledok algoritmu ( zo zadaného vstupu dostaneme nejaký výstup)</a:t>
          </a:r>
          <a:endParaRPr lang="en-US" sz="1400" kern="1200" dirty="0"/>
        </a:p>
      </dsp:txBody>
      <dsp:txXfrm>
        <a:off x="1108166" y="1780055"/>
        <a:ext cx="2542919" cy="1525751"/>
      </dsp:txXfrm>
    </dsp:sp>
    <dsp:sp modelId="{8189A9D5-DD58-488E-A9D0-F0289586E6B1}">
      <dsp:nvSpPr>
        <dsp:cNvPr id="0" name=""/>
        <dsp:cNvSpPr/>
      </dsp:nvSpPr>
      <dsp:spPr>
        <a:xfrm>
          <a:off x="3905377" y="1780055"/>
          <a:ext cx="2542919" cy="15257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E) </a:t>
          </a:r>
          <a:r>
            <a:rPr lang="sk-SK" sz="1400" b="1" kern="1200" dirty="0"/>
            <a:t>EFEKTIVITA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 Algoritmus by mal byť čo najefektivnejší a teda neobsahovať zbytočné kroky.</a:t>
          </a:r>
          <a:endParaRPr lang="en-US" sz="1400" kern="1200" dirty="0"/>
        </a:p>
      </dsp:txBody>
      <dsp:txXfrm>
        <a:off x="3905377" y="1780055"/>
        <a:ext cx="2542919" cy="1525751"/>
      </dsp:txXfrm>
    </dsp:sp>
    <dsp:sp modelId="{51172FFB-746A-4E94-A13B-95F15F5FA731}">
      <dsp:nvSpPr>
        <dsp:cNvPr id="0" name=""/>
        <dsp:cNvSpPr/>
      </dsp:nvSpPr>
      <dsp:spPr>
        <a:xfrm>
          <a:off x="6702589" y="1780055"/>
          <a:ext cx="2542919" cy="15257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F) </a:t>
          </a:r>
          <a:r>
            <a:rPr lang="sk-SK" sz="1400" b="1" kern="1200" dirty="0"/>
            <a:t>VŠEOBECNOSŤ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kern="1200" dirty="0"/>
            <a:t> Algoritmus nerieši konkrétnu inštanciu problému ale rieši všeobecnú triedu obdobných problémov (napríklad. výpočet súčinu dvoch čísel)</a:t>
          </a:r>
          <a:endParaRPr lang="en-US" sz="1400" kern="1200" dirty="0"/>
        </a:p>
      </dsp:txBody>
      <dsp:txXfrm>
        <a:off x="6702589" y="1780055"/>
        <a:ext cx="2542919" cy="152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96627-642F-4367-AC8B-7110ECDAA9D8}">
      <dsp:nvSpPr>
        <dsp:cNvPr id="0" name=""/>
        <dsp:cNvSpPr/>
      </dsp:nvSpPr>
      <dsp:spPr>
        <a:xfrm>
          <a:off x="3538" y="602133"/>
          <a:ext cx="1916052" cy="1149631"/>
        </a:xfrm>
        <a:prstGeom prst="rect">
          <a:avLst/>
        </a:prstGeom>
        <a:solidFill>
          <a:schemeClr val="tx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Postup:</a:t>
          </a:r>
          <a:endParaRPr lang="en-US" sz="2300" kern="1200" dirty="0"/>
        </a:p>
      </dsp:txBody>
      <dsp:txXfrm>
        <a:off x="3538" y="602133"/>
        <a:ext cx="1916052" cy="1149631"/>
      </dsp:txXfrm>
    </dsp:sp>
    <dsp:sp modelId="{3148F677-1AA6-45E8-8E7F-3BA0C145319B}">
      <dsp:nvSpPr>
        <dsp:cNvPr id="0" name=""/>
        <dsp:cNvSpPr/>
      </dsp:nvSpPr>
      <dsp:spPr>
        <a:xfrm>
          <a:off x="2111196" y="602133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1. Zoberte pero</a:t>
          </a:r>
          <a:endParaRPr lang="en-US" sz="2300" kern="1200"/>
        </a:p>
      </dsp:txBody>
      <dsp:txXfrm>
        <a:off x="2111196" y="602133"/>
        <a:ext cx="1916052" cy="1149631"/>
      </dsp:txXfrm>
    </dsp:sp>
    <dsp:sp modelId="{B438D270-9949-48D0-AFF6-1A7CE69B8D6E}">
      <dsp:nvSpPr>
        <dsp:cNvPr id="0" name=""/>
        <dsp:cNvSpPr/>
      </dsp:nvSpPr>
      <dsp:spPr>
        <a:xfrm>
          <a:off x="4218854" y="602133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2.Otvoriť pero</a:t>
          </a:r>
          <a:endParaRPr lang="en-US" sz="2300" kern="1200"/>
        </a:p>
      </dsp:txBody>
      <dsp:txXfrm>
        <a:off x="4218854" y="602133"/>
        <a:ext cx="1916052" cy="1149631"/>
      </dsp:txXfrm>
    </dsp:sp>
    <dsp:sp modelId="{22FFD1EC-9C9E-4282-9D80-C26E634C6EBC}">
      <dsp:nvSpPr>
        <dsp:cNvPr id="0" name=""/>
        <dsp:cNvSpPr/>
      </dsp:nvSpPr>
      <dsp:spPr>
        <a:xfrm>
          <a:off x="6326512" y="602133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3.Napísať číslo X</a:t>
          </a:r>
          <a:endParaRPr lang="en-US" sz="2300" kern="1200"/>
        </a:p>
      </dsp:txBody>
      <dsp:txXfrm>
        <a:off x="6326512" y="602133"/>
        <a:ext cx="1916052" cy="1149631"/>
      </dsp:txXfrm>
    </dsp:sp>
    <dsp:sp modelId="{F76E728F-2249-421F-80A4-28DD696A8A78}">
      <dsp:nvSpPr>
        <dsp:cNvPr id="0" name=""/>
        <dsp:cNvSpPr/>
      </dsp:nvSpPr>
      <dsp:spPr>
        <a:xfrm>
          <a:off x="8434170" y="602133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4. Napísať znamienko +</a:t>
          </a:r>
          <a:endParaRPr lang="en-US" sz="2300" kern="1200"/>
        </a:p>
      </dsp:txBody>
      <dsp:txXfrm>
        <a:off x="8434170" y="602133"/>
        <a:ext cx="1916052" cy="1149631"/>
      </dsp:txXfrm>
    </dsp:sp>
    <dsp:sp modelId="{8A03F604-6B22-4E94-A18D-9B2D76FB2146}">
      <dsp:nvSpPr>
        <dsp:cNvPr id="0" name=""/>
        <dsp:cNvSpPr/>
      </dsp:nvSpPr>
      <dsp:spPr>
        <a:xfrm>
          <a:off x="1057367" y="194337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5. Napísať číslo Y</a:t>
          </a:r>
          <a:endParaRPr lang="en-US" sz="2300" kern="1200"/>
        </a:p>
      </dsp:txBody>
      <dsp:txXfrm>
        <a:off x="1057367" y="1943370"/>
        <a:ext cx="1916052" cy="1149631"/>
      </dsp:txXfrm>
    </dsp:sp>
    <dsp:sp modelId="{F6A62874-17CE-43AA-B6C4-EA1D3348DDB6}">
      <dsp:nvSpPr>
        <dsp:cNvPr id="0" name=""/>
        <dsp:cNvSpPr/>
      </dsp:nvSpPr>
      <dsp:spPr>
        <a:xfrm>
          <a:off x="3165025" y="194337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6. Napísať =</a:t>
          </a:r>
          <a:endParaRPr lang="en-US" sz="2300" kern="1200"/>
        </a:p>
      </dsp:txBody>
      <dsp:txXfrm>
        <a:off x="3165025" y="1943370"/>
        <a:ext cx="1916052" cy="1149631"/>
      </dsp:txXfrm>
    </dsp:sp>
    <dsp:sp modelId="{94847251-0C80-4DE0-B226-AE1B1D90E133}">
      <dsp:nvSpPr>
        <dsp:cNvPr id="0" name=""/>
        <dsp:cNvSpPr/>
      </dsp:nvSpPr>
      <dsp:spPr>
        <a:xfrm>
          <a:off x="5272683" y="194337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7. Vypočítať výsledok (sčítať)</a:t>
          </a:r>
          <a:endParaRPr lang="en-US" sz="2300" kern="1200" dirty="0"/>
        </a:p>
      </dsp:txBody>
      <dsp:txXfrm>
        <a:off x="5272683" y="1943370"/>
        <a:ext cx="1916052" cy="1149631"/>
      </dsp:txXfrm>
    </dsp:sp>
    <dsp:sp modelId="{07494736-43BE-4060-B632-A5B634B71E44}">
      <dsp:nvSpPr>
        <dsp:cNvPr id="0" name=""/>
        <dsp:cNvSpPr/>
      </dsp:nvSpPr>
      <dsp:spPr>
        <a:xfrm>
          <a:off x="7380341" y="194337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8. Zapísať výsledok</a:t>
          </a:r>
          <a:endParaRPr lang="en-US" sz="2300" kern="1200"/>
        </a:p>
      </dsp:txBody>
      <dsp:txXfrm>
        <a:off x="7380341" y="1943370"/>
        <a:ext cx="1916052" cy="1149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10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0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5752-388D-4A60-BDF8-AFC8BE7F657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DBFC-D18C-4F38-A4B1-45BE907D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5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43587-3669-4715-B8BB-D9C8E6F48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19767"/>
            <a:ext cx="5171555" cy="4418466"/>
          </a:xfrm>
        </p:spPr>
        <p:txBody>
          <a:bodyPr anchor="b">
            <a:normAutofit/>
          </a:bodyPr>
          <a:lstStyle/>
          <a:p>
            <a:pPr algn="r"/>
            <a:r>
              <a:rPr lang="sk-SK" b="0" dirty="0"/>
              <a:t>1.Pseudokód a vývojové diagramy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77D1E-0A92-40AD-BDA3-A2DB7E341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 dirty="0"/>
              <a:t>2021</a:t>
            </a:r>
            <a:endParaRPr lang="en-US" sz="2000" dirty="0"/>
          </a:p>
        </p:txBody>
      </p:sp>
      <p:pic>
        <p:nvPicPr>
          <p:cNvPr id="1026" name="Picture 2" descr="Introducing pseudocode">
            <a:extLst>
              <a:ext uri="{FF2B5EF4-FFF2-40B4-BE49-F238E27FC236}">
                <a16:creationId xmlns:a16="http://schemas.microsoft.com/office/drawing/2014/main" id="{C479FB48-D0ED-4F42-A85A-AD5490C3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50">
            <a:off x="1242082" y="3908719"/>
            <a:ext cx="3211396" cy="2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4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D20B-9485-4D16-95B8-5F6E28EB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sk-SK" dirty="0"/>
              <a:t>pseudokód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53F218C-D376-40A2-8215-DC5A53861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18">
            <a:extLst>
              <a:ext uri="{FF2B5EF4-FFF2-40B4-BE49-F238E27FC236}">
                <a16:creationId xmlns:a16="http://schemas.microsoft.com/office/drawing/2014/main" id="{982A92CB-EB22-4D19-A7C7-710DD90C9C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2" y="1678676"/>
            <a:ext cx="3543732" cy="18184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E5CF73-3769-4377-8DFC-C1463DDDE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19">
            <a:extLst>
              <a:ext uri="{FF2B5EF4-FFF2-40B4-BE49-F238E27FC236}">
                <a16:creationId xmlns:a16="http://schemas.microsoft.com/office/drawing/2014/main" id="{0EEB586D-B4AA-4CB9-BD44-0B3E89335E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8084" y="3674413"/>
            <a:ext cx="3417920" cy="11159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2C8D-9058-4C97-9701-0BDB6BA0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sk-SK" dirty="0"/>
              <a:t>Druhý spôsob ako zapísať algoritmus je písanim kódu. </a:t>
            </a:r>
          </a:p>
          <a:p>
            <a:r>
              <a:rPr lang="sk-SK" dirty="0"/>
              <a:t>Nemusíme však písať v konkrétnom programovacom jazyku. Príkazy sú často totižto v každom jazyku veľmi podobné a preto môžeme písať v takzvanom pseudokóde. </a:t>
            </a:r>
          </a:p>
          <a:p>
            <a:r>
              <a:rPr lang="sk-SK" b="1" dirty="0"/>
              <a:t>Podmienky</a:t>
            </a:r>
            <a:r>
              <a:rPr lang="sk-SK" dirty="0"/>
              <a:t>, </a:t>
            </a:r>
            <a:r>
              <a:rPr lang="sk-SK" b="1" dirty="0"/>
              <a:t>cykly</a:t>
            </a:r>
            <a:r>
              <a:rPr lang="sk-SK" dirty="0"/>
              <a:t>, </a:t>
            </a:r>
            <a:r>
              <a:rPr lang="sk-SK" b="1" dirty="0"/>
              <a:t>premenné</a:t>
            </a:r>
            <a:r>
              <a:rPr lang="sk-SK" dirty="0"/>
              <a:t>, </a:t>
            </a:r>
            <a:r>
              <a:rPr lang="sk-SK" b="1" dirty="0"/>
              <a:t>výpisy</a:t>
            </a:r>
            <a:r>
              <a:rPr lang="sk-SK" dirty="0"/>
              <a:t> vieme zapísať v pseudokóde.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2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596-5A76-4365-A7B9-BE7B6BF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marL="0" indent="0" algn="l">
              <a:buNone/>
            </a:pPr>
            <a:r>
              <a:rPr lang="sk-SK" sz="2400" b="1" dirty="0"/>
              <a:t>Príklad </a:t>
            </a:r>
            <a:r>
              <a:rPr lang="sk-SK" sz="2400" dirty="0"/>
              <a:t>pseudokódu 1</a:t>
            </a:r>
            <a:r>
              <a:rPr lang="sk-SK" sz="2400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CC4E-8D34-40D6-84A3-7BB2FADA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sk-S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Vytvorte pseudokód programu na výpočet priemeru známok. Vstupom budú známky (počet = x) a výstupom bude priemer. </a:t>
            </a:r>
            <a:r>
              <a:rPr lang="sk-SK" sz="1400" i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(Pozor používa sa tu cyklus – značíme while a znamená opakovanie).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E5C3B-F815-4CBE-9CAA-E5549063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917460"/>
            <a:ext cx="5895257" cy="30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4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9C549-41D7-4147-83DB-F58D5E91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1.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4350DA-8EC3-4F03-BBC5-908C3131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Vytvorte pseudokód na predchádzajúci problém s trojuholníkmi kde zadáte 3 čísla ako vstup (veľkosť strán) a algoritmus povie či je alebo nie je možné zostrojiť trojuholník.</a:t>
            </a:r>
          </a:p>
          <a:p>
            <a:r>
              <a:rPr lang="sk-SK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Poznámka - Aká je </a:t>
            </a:r>
            <a:r>
              <a:rPr lang="sk-SK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podmienka</a:t>
            </a:r>
            <a:r>
              <a:rPr lang="sk-SK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že z daných čísel je možné zostrojiť trojuholník???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0AE0A-2E58-44FF-A64C-8306FFE3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Ďakujem</a:t>
            </a:r>
            <a:r>
              <a:rPr lang="en-US" sz="5400" dirty="0"/>
              <a:t> za </a:t>
            </a:r>
            <a:r>
              <a:rPr lang="en-US" sz="5400" dirty="0" err="1"/>
              <a:t>pozornosť</a:t>
            </a: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8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0B771-B4B0-4309-89EB-8336E014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FFFF"/>
                </a:solidFill>
              </a:rPr>
              <a:t>Algoritmus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Time and Space Complexity Analysis of Algorithm">
            <a:extLst>
              <a:ext uri="{FF2B5EF4-FFF2-40B4-BE49-F238E27FC236}">
                <a16:creationId xmlns:a16="http://schemas.microsoft.com/office/drawing/2014/main" id="{ECC891C1-FB65-47EA-BE9A-DBB744EC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90" y="2717875"/>
            <a:ext cx="5926045" cy="142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E1C2-A82E-4D93-B2F2-0D820850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Algoritmus je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konečná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postupnosť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dobre definovaných inštrukcií na splnenie určitej úlohy. </a:t>
            </a:r>
          </a:p>
          <a:p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Príkladom môže byť: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kuchársky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postup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opravenia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poruchy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aute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postup riešenia nejakého matematického problému</a:t>
            </a:r>
            <a:r>
              <a:rPr lang="sk-SK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 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29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65ED-272B-401A-9486-6DBE0F20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Vlastnosti Algoritmu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3DEA1F-99ED-4015-8A31-32869F055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05724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0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950B7-F4EA-4079-A840-11B82A41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</a:t>
            </a:r>
            <a:r>
              <a:rPr lang="sk-SK" dirty="0"/>
              <a:t>ríklad</a:t>
            </a:r>
            <a:r>
              <a:rPr lang="en-US" dirty="0"/>
              <a:t> </a:t>
            </a:r>
            <a:r>
              <a:rPr lang="sk-SK" dirty="0"/>
              <a:t>algoritmu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E97EA-1941-4AF9-BF55-7A85814930EB}"/>
              </a:ext>
            </a:extLst>
          </p:cNvPr>
          <p:cNvSpPr txBox="1"/>
          <p:nvPr/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Ako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by </a:t>
            </a:r>
            <a:r>
              <a:rPr lang="sk-SK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 postupovali pri vykonávaní tejto úlohy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76C56-F408-4702-9566-C9E902D7AE8C}"/>
              </a:ext>
            </a:extLst>
          </p:cNvPr>
          <p:cNvSpPr txBox="1"/>
          <p:nvPr/>
        </p:nvSpPr>
        <p:spPr>
          <a:xfrm>
            <a:off x="528452" y="1751255"/>
            <a:ext cx="727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dirty="0"/>
              <a:t>Úloha: Napíšte na papier slovne sčítanie dvoch čísel a ich výsledok.</a:t>
            </a:r>
          </a:p>
        </p:txBody>
      </p:sp>
    </p:spTree>
    <p:extLst>
      <p:ext uri="{BB962C8B-B14F-4D97-AF65-F5344CB8AC3E}">
        <p14:creationId xmlns:p14="http://schemas.microsoft.com/office/powerpoint/2010/main" val="21609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50B7-F4EA-4079-A840-11B82A41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Pŕiklad algoritmu - Riešenie</a:t>
            </a:r>
            <a:br>
              <a:rPr lang="sk-SK" dirty="0"/>
            </a:br>
            <a:r>
              <a:rPr lang="sk-SK" dirty="0"/>
              <a:t>(Napíšte na PAPIER sčítanie 2 čísel a ich výsledok)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262184-6BF4-4458-9507-DD35B7BCB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931367"/>
              </p:ext>
            </p:extLst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C12E5C-F9AA-4BCA-815F-FD5FDFB00902}"/>
              </a:ext>
            </a:extLst>
          </p:cNvPr>
          <p:cNvSpPr txBox="1"/>
          <p:nvPr/>
        </p:nvSpPr>
        <p:spPr>
          <a:xfrm flipH="1">
            <a:off x="6160270" y="5144869"/>
            <a:ext cx="471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Ktorá časť algoritmu sa bude pri opakovanom použití meniť? Prečo?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1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4256E-7DC0-487F-AF4A-69773C3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Zápis algoritmov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25DC-6D5D-4259-B4AF-B4A340CF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Ak chceme algoritmus zapísať máme 2 možnosti: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Vývojové diagramy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dirty="0"/>
              <a:t>Pseudokód (alebo kód)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0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C0CED-A55E-4059-860A-56A871A0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FFFF"/>
                </a:solidFill>
              </a:rPr>
              <a:t>Vývojové diagrami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1">
            <a:extLst>
              <a:ext uri="{FF2B5EF4-FFF2-40B4-BE49-F238E27FC236}">
                <a16:creationId xmlns:a16="http://schemas.microsoft.com/office/drawing/2014/main" id="{6087B826-DBE7-42C7-A08A-4692E57779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90" y="1984527"/>
            <a:ext cx="5926045" cy="2888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C3B6-E73C-4B20-8ACB-7EC3D9CD8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600" dirty="0">
                <a:solidFill>
                  <a:srgbClr val="FFFFFF"/>
                </a:solidFill>
              </a:rPr>
              <a:t>Algoritmus môžeme zapísať v podobe grafických značiek. Je to sada značiek, ktoré značia </a:t>
            </a:r>
            <a:r>
              <a:rPr lang="sk-SK" sz="1600" b="1" dirty="0">
                <a:solidFill>
                  <a:srgbClr val="FFFFFF"/>
                </a:solidFill>
              </a:rPr>
              <a:t>inštrukcie</a:t>
            </a:r>
            <a:r>
              <a:rPr lang="sk-SK" sz="1600" dirty="0">
                <a:solidFill>
                  <a:srgbClr val="FFFFFF"/>
                </a:solidFill>
              </a:rPr>
              <a:t> z ktorých sa skladá program.</a:t>
            </a:r>
          </a:p>
          <a:p>
            <a:pPr marL="0" indent="0">
              <a:buNone/>
            </a:pPr>
            <a:r>
              <a:rPr lang="sk-SK" sz="1600" dirty="0">
                <a:solidFill>
                  <a:srgbClr val="FFFFFF"/>
                </a:solidFill>
              </a:rPr>
              <a:t>Kód začína značkou štart a pokračuje po čiarách k ďalším inštrukciám až po značku koniec.</a:t>
            </a:r>
          </a:p>
        </p:txBody>
      </p:sp>
    </p:spTree>
    <p:extLst>
      <p:ext uri="{BB962C8B-B14F-4D97-AF65-F5344CB8AC3E}">
        <p14:creationId xmlns:p14="http://schemas.microsoft.com/office/powerpoint/2010/main" val="799790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61DC-6225-4325-BDA6-69CF7C20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Príklad vývojových diagramov 1.</a:t>
            </a:r>
          </a:p>
          <a:p>
            <a:pPr marL="0" indent="0">
              <a:buNone/>
            </a:pPr>
            <a:r>
              <a:rPr lang="sk-SK" i="1" dirty="0"/>
              <a:t>Zapíšte algoritmus pomocou vývojového diagramu, ktorý zistí, či je možné zo zadaných 3 čísel (strán trojuholníka) zostrojiť trojuholník.</a:t>
            </a:r>
          </a:p>
          <a:p>
            <a:pPr marL="0" indent="0">
              <a:buNone/>
            </a:pPr>
            <a:r>
              <a:rPr lang="sk-SK" b="1" dirty="0"/>
              <a:t>Postup:</a:t>
            </a:r>
          </a:p>
          <a:p>
            <a:pPr marL="457200" indent="-457200">
              <a:buAutoNum type="arabicPeriod"/>
            </a:pPr>
            <a:r>
              <a:rPr lang="sk-SK" i="1" dirty="0"/>
              <a:t>Uvedomíme si kedy platí, že 3-uholník je možné zostrojiť </a:t>
            </a:r>
          </a:p>
          <a:p>
            <a:pPr marL="457200" lvl="1" indent="0">
              <a:buNone/>
            </a:pPr>
            <a:r>
              <a:rPr lang="sk-SK" i="1" dirty="0"/>
              <a:t>( </a:t>
            </a:r>
            <a:r>
              <a:rPr lang="sk-SK" i="1" dirty="0">
                <a:highlight>
                  <a:srgbClr val="00FF00"/>
                </a:highlight>
              </a:rPr>
              <a:t>A + B &gt; </a:t>
            </a:r>
            <a:r>
              <a:rPr lang="sk-SK" i="1" dirty="0">
                <a:highlight>
                  <a:srgbClr val="00FFFF"/>
                </a:highlight>
              </a:rPr>
              <a:t>C a zároveň B+C &gt; </a:t>
            </a:r>
            <a:r>
              <a:rPr lang="sk-SK" i="1" dirty="0">
                <a:highlight>
                  <a:srgbClr val="FFFF00"/>
                </a:highlight>
              </a:rPr>
              <a:t>A</a:t>
            </a:r>
            <a:r>
              <a:rPr lang="sk-SK" i="1" dirty="0"/>
              <a:t>)</a:t>
            </a:r>
          </a:p>
          <a:p>
            <a:pPr marL="457200" indent="-457200">
              <a:buAutoNum type="arabicPeriod"/>
            </a:pPr>
            <a:r>
              <a:rPr lang="sk-SK" i="1" dirty="0"/>
              <a:t>Zostrojíme vývojový diagram zo značiek.</a:t>
            </a:r>
          </a:p>
        </p:txBody>
      </p:sp>
    </p:spTree>
    <p:extLst>
      <p:ext uri="{BB962C8B-B14F-4D97-AF65-F5344CB8AC3E}">
        <p14:creationId xmlns:p14="http://schemas.microsoft.com/office/powerpoint/2010/main" val="317938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401F-7416-458C-8D59-C092F766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3000" dirty="0"/>
              <a:t>rIEšENIE</a:t>
            </a:r>
            <a:r>
              <a:rPr lang="en-US" sz="3000" dirty="0"/>
              <a:t> PRÍKLADU SO STRANAMI TROJUHOLNÍKU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17" descr="Diagram&#10;&#10;Description automatically generated">
            <a:extLst>
              <a:ext uri="{FF2B5EF4-FFF2-40B4-BE49-F238E27FC236}">
                <a16:creationId xmlns:a16="http://schemas.microsoft.com/office/drawing/2014/main" id="{2BBA649E-F0FC-4867-86BB-C4E246C903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38" y="1151910"/>
            <a:ext cx="3438406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8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1439</TotalTime>
  <Words>493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1.Pseudokód a vývojové diagramy</vt:lpstr>
      <vt:lpstr>Algoritmus</vt:lpstr>
      <vt:lpstr>Vlastnosti Algoritmu</vt:lpstr>
      <vt:lpstr>Príklad algoritmu </vt:lpstr>
      <vt:lpstr>Pŕiklad algoritmu - Riešenie (Napíšte na PAPIER sčítanie 2 čísel a ich výsledok)</vt:lpstr>
      <vt:lpstr>Zápis algoritmov</vt:lpstr>
      <vt:lpstr>Vývojové diagrami</vt:lpstr>
      <vt:lpstr>PowerPoint Presentation</vt:lpstr>
      <vt:lpstr>rIEšENIE PRÍKLADU SO STRANAMI TROJUHOLNÍKU</vt:lpstr>
      <vt:lpstr>pseudokód</vt:lpstr>
      <vt:lpstr>Príklad pseudokódu 1.</vt:lpstr>
      <vt:lpstr>Cvičenie 1.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1.Hodina Pseudokód a vývojové diagramy</dc:title>
  <dc:creator>Adrian MIN</dc:creator>
  <cp:lastModifiedBy>Adrian MIN</cp:lastModifiedBy>
  <cp:revision>34</cp:revision>
  <dcterms:created xsi:type="dcterms:W3CDTF">2021-03-01T18:10:40Z</dcterms:created>
  <dcterms:modified xsi:type="dcterms:W3CDTF">2021-09-05T09:36:45Z</dcterms:modified>
</cp:coreProperties>
</file>