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8" r:id="rId3"/>
    <p:sldId id="293" r:id="rId4"/>
    <p:sldId id="295" r:id="rId5"/>
    <p:sldId id="296" r:id="rId6"/>
    <p:sldId id="294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50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10.HODINA</a:t>
            </a:r>
            <a:br>
              <a:rPr lang="sk-SK" dirty="0"/>
            </a:br>
            <a:r>
              <a:rPr lang="sk-SK" dirty="0"/>
              <a:t>Cykly</a:t>
            </a:r>
            <a:br>
              <a:rPr lang="sk-SK" dirty="0"/>
            </a:br>
            <a:r>
              <a:rPr lang="sk-SK" dirty="0"/>
              <a:t>for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 dirty="0"/>
              <a:t>2021</a:t>
            </a:r>
          </a:p>
          <a:p>
            <a:pPr algn="l"/>
            <a:endParaRPr lang="sk-SK" sz="2000" dirty="0"/>
          </a:p>
        </p:txBody>
      </p:sp>
      <p:pic>
        <p:nvPicPr>
          <p:cNvPr id="1026" name="Picture 2" descr="Improving Your Programming Feedback Loop with REPL">
            <a:extLst>
              <a:ext uri="{FF2B5EF4-FFF2-40B4-BE49-F238E27FC236}">
                <a16:creationId xmlns:a16="http://schemas.microsoft.com/office/drawing/2014/main" id="{487BDA21-4735-44AE-A3DF-AF189F52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1276">
            <a:off x="1307630" y="4122115"/>
            <a:ext cx="2659051" cy="17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1A350-3BD4-49A6-B98F-4DE42A0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sk-SK" sz="2800" dirty="0"/>
              <a:t>Cyklus For</a:t>
            </a:r>
          </a:p>
        </p:txBody>
      </p:sp>
      <p:pic>
        <p:nvPicPr>
          <p:cNvPr id="3074" name="Picture 2" descr="For loop in Java with example">
            <a:extLst>
              <a:ext uri="{FF2B5EF4-FFF2-40B4-BE49-F238E27FC236}">
                <a16:creationId xmlns:a16="http://schemas.microsoft.com/office/drawing/2014/main" id="{1E13D351-253B-41C6-AC6F-0A573E4F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181" y="497632"/>
            <a:ext cx="3398398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onditionals and Loops">
            <a:extLst>
              <a:ext uri="{FF2B5EF4-FFF2-40B4-BE49-F238E27FC236}">
                <a16:creationId xmlns:a16="http://schemas.microsoft.com/office/drawing/2014/main" id="{9F8F1272-C23E-4404-8FA1-9CF55EC1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823863"/>
            <a:ext cx="5437499" cy="274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1525-94F1-4701-B7C3-350CD0D3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444" y="4001285"/>
            <a:ext cx="6083760" cy="2249734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sk-SK" sz="1200" dirty="0"/>
              <a:t>Keď si uvedomíme, že cyklus musí obsahovať nejaké počítadlo ktoré sa postupne incrementuje alebo decrementuje až kým neporuší podmienku, tak zistíme že cyklus by sa dal rozdeliť na 3 časti. </a:t>
            </a:r>
          </a:p>
          <a:p>
            <a:pPr lvl="1">
              <a:lnSpc>
                <a:spcPct val="110000"/>
              </a:lnSpc>
            </a:pPr>
            <a:r>
              <a:rPr lang="sk-SK" sz="1200" dirty="0"/>
              <a:t>Inicializácia počítadla</a:t>
            </a:r>
          </a:p>
          <a:p>
            <a:pPr lvl="1">
              <a:lnSpc>
                <a:spcPct val="110000"/>
              </a:lnSpc>
            </a:pPr>
            <a:r>
              <a:rPr lang="sk-SK" sz="1200" dirty="0"/>
              <a:t>Samotný cyklus</a:t>
            </a:r>
          </a:p>
          <a:p>
            <a:pPr lvl="1">
              <a:lnSpc>
                <a:spcPct val="110000"/>
              </a:lnSpc>
            </a:pPr>
            <a:r>
              <a:rPr lang="sk-SK" sz="1200" dirty="0"/>
              <a:t>Incrementácia počítadla na konci</a:t>
            </a:r>
          </a:p>
          <a:p>
            <a:pPr>
              <a:lnSpc>
                <a:spcPct val="110000"/>
              </a:lnSpc>
            </a:pPr>
            <a:r>
              <a:rPr lang="sk-SK" sz="1200" dirty="0"/>
              <a:t>For je teda skrátený zápis</a:t>
            </a:r>
          </a:p>
          <a:p>
            <a:pPr>
              <a:lnSpc>
                <a:spcPct val="110000"/>
              </a:lnSpc>
            </a:pPr>
            <a:r>
              <a:rPr lang="sk-SK" sz="1200" dirty="0"/>
              <a:t>Obecne platí, že čo sa dá zapísať pomocou cyklu while tak sa dá zapísať aj pomocou for a naopak.</a:t>
            </a:r>
          </a:p>
        </p:txBody>
      </p:sp>
    </p:spTree>
    <p:extLst>
      <p:ext uri="{BB962C8B-B14F-4D97-AF65-F5344CB8AC3E}">
        <p14:creationId xmlns:p14="http://schemas.microsoft.com/office/powerpoint/2010/main" val="35846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721E-F935-422B-8C85-BEA22334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for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3297C-38D3-4C32-B2EF-6998F60CF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962" y="1695844"/>
            <a:ext cx="7986075" cy="25755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20E48-B2CC-41FC-AB0D-291EC0321A54}"/>
              </a:ext>
            </a:extLst>
          </p:cNvPr>
          <p:cNvSpPr txBox="1"/>
          <p:nvPr/>
        </p:nvSpPr>
        <p:spPr>
          <a:xfrm>
            <a:off x="1941804" y="4327403"/>
            <a:ext cx="8757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 obrázku vidíme, že cyklus for má 3 časti oddelené bodkoČiarkou ( ; )</a:t>
            </a:r>
          </a:p>
          <a:p>
            <a:pPr lvl="1"/>
            <a:r>
              <a:rPr lang="sk-SK" dirty="0"/>
              <a:t>1.Časť – slúži na deklaráciu a inicialiaciu premenných (pozor ich platnosť je len v rámci cyklu, tzn. Že za telom cyklu zaniknú). Môžeme deklarovať 0 – X premenných</a:t>
            </a:r>
          </a:p>
          <a:p>
            <a:pPr lvl="1"/>
            <a:r>
              <a:rPr lang="sk-SK" dirty="0"/>
              <a:t>2.Časť – podmienka</a:t>
            </a:r>
          </a:p>
          <a:p>
            <a:pPr lvl="1"/>
            <a:r>
              <a:rPr lang="sk-SK" dirty="0"/>
              <a:t>3.Časť – je miesto pre incrementáciu premenných na konci cyklu</a:t>
            </a:r>
          </a:p>
          <a:p>
            <a:r>
              <a:rPr lang="sk-SK" i="1" dirty="0"/>
              <a:t>poznámka</a:t>
            </a:r>
            <a:r>
              <a:rPr lang="sk-SK" dirty="0"/>
              <a:t>: Nemusíme využiť všetky časti, ak časť nevyužijeme jednoducho necháme miesto medzi ; prázdne</a:t>
            </a:r>
          </a:p>
        </p:txBody>
      </p:sp>
    </p:spTree>
    <p:extLst>
      <p:ext uri="{BB962C8B-B14F-4D97-AF65-F5344CB8AC3E}">
        <p14:creationId xmlns:p14="http://schemas.microsoft.com/office/powerpoint/2010/main" val="129866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D72-0CCB-4333-BBB7-609821D1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bude výsledkom?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4940C-A087-45F5-8FC8-964C7AFB5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909" y="2062607"/>
            <a:ext cx="5335531" cy="4106006"/>
          </a:xfrm>
        </p:spPr>
      </p:pic>
    </p:spTree>
    <p:extLst>
      <p:ext uri="{BB962C8B-B14F-4D97-AF65-F5344CB8AC3E}">
        <p14:creationId xmlns:p14="http://schemas.microsoft.com/office/powerpoint/2010/main" val="261471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BB2-540B-4E8B-B0D2-C498804A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Řiešenie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F86BB-212E-48F5-A492-967A16CB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9364" y="3124019"/>
            <a:ext cx="1495634" cy="125747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1462FD-4113-40B6-A3FF-7121D541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64" y="1935921"/>
            <a:ext cx="5335531" cy="41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1270A81E-5C90-4538-B95E-189FBDE9E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B6C8F-4620-4FE4-B229-C8DB39EF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946" y="609600"/>
            <a:ext cx="4628588" cy="1326321"/>
          </a:xfrm>
        </p:spPr>
        <p:txBody>
          <a:bodyPr>
            <a:normAutofit fontScale="90000"/>
          </a:bodyPr>
          <a:lstStyle/>
          <a:p>
            <a:pPr algn="l"/>
            <a:r>
              <a:rPr lang="sk-SK" dirty="0"/>
              <a:t>Cvičenie 4 (Trojuholniky)</a:t>
            </a:r>
            <a:br>
              <a:rPr lang="sk-SK" dirty="0"/>
            </a:br>
            <a:r>
              <a:rPr lang="sk-SK" sz="2700" b="0" dirty="0"/>
              <a:t>(4*3b)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2D1C56A8-C72F-4968-B026-854881537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4576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72946-7AB7-48E7-9436-68860EE5F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977086"/>
            <a:ext cx="2268545" cy="1957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8B7202-E56A-4EA1-A276-2AEAE29BB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46" y="1103740"/>
            <a:ext cx="2268548" cy="1704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95B06-B510-429C-9132-6703D85F2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7" y="3954062"/>
            <a:ext cx="2268546" cy="1896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E0DB-6DC4-41DB-A2D2-BE375A593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689" y="3771863"/>
            <a:ext cx="2247605" cy="2260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7780-BA6E-40DD-B822-9D0D7168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944" y="2096063"/>
            <a:ext cx="4628588" cy="4011309"/>
          </a:xfrm>
        </p:spPr>
        <p:txBody>
          <a:bodyPr>
            <a:normAutofit/>
          </a:bodyPr>
          <a:lstStyle/>
          <a:p>
            <a:r>
              <a:rPr lang="sk-SK" dirty="0"/>
              <a:t>Vytvorte program ktorý získa ako vstup číslo ktoré reprezentuje výśku trojuholníku.</a:t>
            </a:r>
          </a:p>
          <a:p>
            <a:r>
              <a:rPr lang="sk-SK" dirty="0"/>
              <a:t>Vytvorte zo znakov vzor prabouhlého trojuholníka ktorý bude práve zadanej výšky.</a:t>
            </a:r>
          </a:p>
          <a:p>
            <a:r>
              <a:rPr lang="sk-SK" dirty="0"/>
              <a:t>Výsledné obrazce sú znázornené na obrázku.</a:t>
            </a:r>
          </a:p>
        </p:txBody>
      </p:sp>
    </p:spTree>
    <p:extLst>
      <p:ext uri="{BB962C8B-B14F-4D97-AF65-F5344CB8AC3E}">
        <p14:creationId xmlns:p14="http://schemas.microsoft.com/office/powerpoint/2010/main" val="282075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4571</TotalTime>
  <Words>212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10.HODINA Cykly for</vt:lpstr>
      <vt:lpstr>Cyklus For</vt:lpstr>
      <vt:lpstr>Príklad for</vt:lpstr>
      <vt:lpstr>Čo bude výsledkom?</vt:lpstr>
      <vt:lpstr>Řiešenie</vt:lpstr>
      <vt:lpstr>Cvičenie 4 (Trojuholniky) (4*3b)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177</cp:revision>
  <dcterms:created xsi:type="dcterms:W3CDTF">2021-03-06T19:31:13Z</dcterms:created>
  <dcterms:modified xsi:type="dcterms:W3CDTF">2021-09-05T11:08:18Z</dcterms:modified>
</cp:coreProperties>
</file>