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IN" initials="AM" lastIdx="2" clrIdx="0">
    <p:extLst>
      <p:ext uri="{19B8F6BF-5375-455C-9EA6-DF929625EA0E}">
        <p15:presenceInfo xmlns:p15="http://schemas.microsoft.com/office/powerpoint/2012/main" userId="602b36d7715b1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3CBF-E891-4BE8-A67D-F1F5E80B5F52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4E427-C04B-46B9-A378-FAFED614D2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86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836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11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19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51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0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55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3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6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0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9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35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403A-FDE0-42E7-9984-7392B6DC05CA}" type="datetimeFigureOut">
              <a:rPr lang="sk-SK" smtClean="0"/>
              <a:t>12. 9. 2021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531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zo18" TargetMode="External"/><Relationship Id="rId2" Type="http://schemas.openxmlformats.org/officeDocument/2006/relationships/hyperlink" Target="mailto:adrian.minde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twitch.tv/younglocalsk" TargetMode="External"/><Relationship Id="rId4" Type="http://schemas.openxmlformats.org/officeDocument/2006/relationships/hyperlink" Target="http://www.younglocal.s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3B36-DB54-44B2-8931-14E8158D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1.Úvod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0808-AE9F-4E61-8FAD-A6243A00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27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BEE2-2045-4C16-8DB2-1A9D9C3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DA1F-F873-4155-967B-065F464C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Kontakt</a:t>
            </a:r>
          </a:p>
          <a:p>
            <a:r>
              <a:rPr lang="sk-SK" dirty="0"/>
              <a:t>Prerequisities</a:t>
            </a:r>
          </a:p>
          <a:p>
            <a:r>
              <a:rPr lang="sk-SK" dirty="0"/>
              <a:t>Prehľad učiva</a:t>
            </a:r>
          </a:p>
          <a:p>
            <a:r>
              <a:rPr lang="sk-SK" dirty="0"/>
              <a:t>Systém hodnotenia</a:t>
            </a:r>
          </a:p>
          <a:p>
            <a:r>
              <a:rPr lang="sk-SK" dirty="0"/>
              <a:t>Github</a:t>
            </a:r>
          </a:p>
          <a:p>
            <a:r>
              <a:rPr lang="sk-SK" dirty="0"/>
              <a:t>Rozpis úloh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31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F0E-D0AB-4E1C-851D-7E7040CD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7114-DBA5-491C-A71D-12280CFD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Adrián Mindek</a:t>
            </a:r>
          </a:p>
          <a:p>
            <a:r>
              <a:rPr lang="sk-SK" dirty="0"/>
              <a:t>Kabinet: </a:t>
            </a:r>
            <a:r>
              <a:rPr lang="sk-SK" b="1" dirty="0"/>
              <a:t>203</a:t>
            </a:r>
          </a:p>
          <a:p>
            <a:r>
              <a:rPr lang="sk-SK" dirty="0"/>
              <a:t>Učebňa: </a:t>
            </a:r>
            <a:r>
              <a:rPr lang="sk-SK" b="1" dirty="0"/>
              <a:t>P3 </a:t>
            </a:r>
            <a:r>
              <a:rPr lang="sk-SK" dirty="0"/>
              <a:t>(Podkrovie 3)</a:t>
            </a:r>
            <a:r>
              <a:rPr lang="sk-SK" b="1" dirty="0"/>
              <a:t> </a:t>
            </a:r>
          </a:p>
          <a:p>
            <a:r>
              <a:rPr lang="sk-SK" dirty="0"/>
              <a:t>Email: </a:t>
            </a:r>
            <a:r>
              <a:rPr lang="sk-SK" b="1" dirty="0">
                <a:hlinkClick r:id="rId2"/>
              </a:rPr>
              <a:t>adrian.mindek@gmail.com</a:t>
            </a:r>
            <a:endParaRPr lang="sk-SK" b="1" dirty="0"/>
          </a:p>
          <a:p>
            <a:r>
              <a:rPr lang="sk-SK" dirty="0"/>
              <a:t>Github: </a:t>
            </a:r>
            <a:r>
              <a:rPr lang="sk-SK" b="1" dirty="0">
                <a:hlinkClick r:id="rId3"/>
              </a:rPr>
              <a:t>https://github.com/surzo18</a:t>
            </a:r>
            <a:endParaRPr lang="sk-SK" b="1" dirty="0"/>
          </a:p>
          <a:p>
            <a:r>
              <a:rPr lang="sk-SK" strike="sngStrike" dirty="0"/>
              <a:t>Web: </a:t>
            </a:r>
            <a:r>
              <a:rPr lang="sk-SK" b="1" strike="sngStrike" dirty="0">
                <a:hlinkClick r:id="rId4"/>
              </a:rPr>
              <a:t>www.younglocal.sk</a:t>
            </a:r>
            <a:endParaRPr lang="sk-SK" b="1" strike="sngStrike" dirty="0"/>
          </a:p>
          <a:p>
            <a:endParaRPr lang="sk-SK" b="1" dirty="0"/>
          </a:p>
          <a:p>
            <a:r>
              <a:rPr lang="sk-SK" b="1" dirty="0"/>
              <a:t>Každý štvrtok od 17:00 – Hrám + Streamujem na Twitchi</a:t>
            </a:r>
          </a:p>
          <a:p>
            <a:r>
              <a:rPr lang="sk-SK" b="1" dirty="0">
                <a:hlinkClick r:id="rId5"/>
              </a:rPr>
              <a:t>https://www.twitch.tv/younglocalsk</a:t>
            </a:r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634C-D6FA-491E-A48F-B9ADA527F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0220" y="5013546"/>
            <a:ext cx="7335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1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9687-2592-49B3-AFBF-8617808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F5F8-E4AF-4B34-8763-CDAD75C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Základy angličtiny</a:t>
            </a:r>
          </a:p>
          <a:p>
            <a:r>
              <a:rPr lang="sk-SK" b="1" dirty="0"/>
              <a:t>Matematické myslenie</a:t>
            </a:r>
          </a:p>
          <a:p>
            <a:r>
              <a:rPr lang="sk-SK" dirty="0"/>
              <a:t>Vedieť používať Google !!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1026" name="Picture 2" descr="England Images, Stock Photos &amp; Vectors | Shutterstock">
            <a:extLst>
              <a:ext uri="{FF2B5EF4-FFF2-40B4-BE49-F238E27FC236}">
                <a16:creationId xmlns:a16="http://schemas.microsoft.com/office/drawing/2014/main" id="{D02C3E11-B53C-4CDD-956E-02090ED2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7" y="2096064"/>
            <a:ext cx="998277" cy="7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ing Shows the Brain Drives Political Divides">
            <a:extLst>
              <a:ext uri="{FF2B5EF4-FFF2-40B4-BE49-F238E27FC236}">
                <a16:creationId xmlns:a16="http://schemas.microsoft.com/office/drawing/2014/main" id="{3C8D3596-D8FC-49B4-88EA-596EBE52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71" y="3136222"/>
            <a:ext cx="2422228" cy="16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8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FA9D-A87C-49BD-B947-8FDC44F9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 učiva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233D-FEEE-4213-87F7-DEA6DF37F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4160081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/>
              <a:t>1.Polrok</a:t>
            </a:r>
          </a:p>
          <a:p>
            <a:r>
              <a:rPr lang="sk-SK" dirty="0"/>
              <a:t>C++,  vývojové prostredie</a:t>
            </a:r>
          </a:p>
          <a:p>
            <a:r>
              <a:rPr lang="sk-SK" dirty="0"/>
              <a:t>Pseudokód, vývojové diagramy</a:t>
            </a:r>
          </a:p>
          <a:p>
            <a:r>
              <a:rPr lang="sk-SK" dirty="0"/>
              <a:t>Git</a:t>
            </a:r>
          </a:p>
          <a:p>
            <a:r>
              <a:rPr lang="sk-SK" dirty="0"/>
              <a:t>Dátové typy a premenné</a:t>
            </a:r>
          </a:p>
          <a:p>
            <a:r>
              <a:rPr lang="sk-SK" dirty="0"/>
              <a:t>Podmienky</a:t>
            </a:r>
          </a:p>
          <a:p>
            <a:r>
              <a:rPr lang="sk-SK" dirty="0"/>
              <a:t>Cykly</a:t>
            </a:r>
          </a:p>
          <a:p>
            <a:r>
              <a:rPr lang="sk-SK" dirty="0"/>
              <a:t>Polia</a:t>
            </a:r>
          </a:p>
          <a:p>
            <a:r>
              <a:rPr lang="sk-SK" dirty="0"/>
              <a:t>String</a:t>
            </a:r>
          </a:p>
          <a:p>
            <a:r>
              <a:rPr lang="sk-SK" dirty="0"/>
              <a:t>Funkcie</a:t>
            </a:r>
          </a:p>
          <a:p>
            <a:r>
              <a:rPr lang="sk-SK" dirty="0"/>
              <a:t>Knižnica Math a random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24D0B-C1D9-4344-81A1-6227DE66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4031127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/>
              <a:t>2.Polrok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699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813-7D64-42A7-8C60-97E126EF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Systém hodnotenia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F87B1-FC70-4B4C-A7DC-BE39B289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možné získať </a:t>
            </a:r>
            <a:r>
              <a:rPr lang="sk-SK" b="1" dirty="0"/>
              <a:t>0-100b</a:t>
            </a:r>
            <a:r>
              <a:rPr lang="sk-SK" dirty="0"/>
              <a:t> (z toho sa vypočítavajú percenta) za každý polrok. </a:t>
            </a:r>
          </a:p>
          <a:p>
            <a:r>
              <a:rPr lang="sk-SK" dirty="0"/>
              <a:t>Je však možné získať bonusové body a teda výsledný počet </a:t>
            </a:r>
            <a:r>
              <a:rPr lang="sk-SK" u="sng" dirty="0"/>
              <a:t>môže byť viac ako 100b</a:t>
            </a:r>
            <a:r>
              <a:rPr lang="sk-SK" dirty="0"/>
              <a:t>)</a:t>
            </a:r>
          </a:p>
          <a:p>
            <a:r>
              <a:rPr lang="sk-SK" dirty="0"/>
              <a:t>Výsledné známky budú vyhodnotené takto:</a:t>
            </a:r>
          </a:p>
          <a:p>
            <a:pPr lvl="1"/>
            <a:r>
              <a:rPr lang="sk-SK" dirty="0"/>
              <a:t>100%-90% -&gt; 1 </a:t>
            </a:r>
          </a:p>
          <a:p>
            <a:pPr lvl="1"/>
            <a:r>
              <a:rPr lang="sk-SK" dirty="0"/>
              <a:t>89%-75%   -&gt; 2</a:t>
            </a:r>
          </a:p>
          <a:p>
            <a:pPr lvl="1"/>
            <a:r>
              <a:rPr lang="sk-SK" dirty="0"/>
              <a:t>74%-50%   -&gt; 3</a:t>
            </a:r>
          </a:p>
          <a:p>
            <a:pPr lvl="1"/>
            <a:r>
              <a:rPr lang="sk-SK" dirty="0"/>
              <a:t>49%-40%   -&gt; 4</a:t>
            </a:r>
          </a:p>
          <a:p>
            <a:pPr lvl="1"/>
            <a:r>
              <a:rPr lang="sk-SK" dirty="0"/>
              <a:t>39%-0%     -&gt; 5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00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8121-0817-4AE4-913D-4C6FED7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62D48-785E-45A3-8520-E531A055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/>
              <a:t>Git</a:t>
            </a:r>
            <a:r>
              <a:rPr lang="sk-SK" dirty="0"/>
              <a:t> - </a:t>
            </a:r>
            <a:r>
              <a:rPr lang="sk-SK" b="1" dirty="0"/>
              <a:t>Verzovací systém</a:t>
            </a:r>
          </a:p>
          <a:p>
            <a:r>
              <a:rPr lang="sk-SK" b="1" u="sng" dirty="0"/>
              <a:t>Github.com </a:t>
            </a:r>
            <a:r>
              <a:rPr lang="sk-SK" dirty="0"/>
              <a:t>– Najväčšie online úložisko verzií projektov.</a:t>
            </a:r>
          </a:p>
          <a:p>
            <a:r>
              <a:rPr lang="sk-SK" b="1" dirty="0"/>
              <a:t>Výhodou</a:t>
            </a:r>
            <a:r>
              <a:rPr lang="sk-SK" dirty="0"/>
              <a:t> je, že k zdrojovým kódom nestratím nikdy prístup a môžem k ním kedykoľvek online pristupovať.</a:t>
            </a:r>
          </a:p>
          <a:p>
            <a:r>
              <a:rPr lang="sk-SK" dirty="0"/>
              <a:t>Ďalšou výhodou je, že sa môžeme kedykoľvek vrátiť k predchádzajúcim verziám ak sme v novej napríklad niečo pokazili.</a:t>
            </a:r>
          </a:p>
          <a:p>
            <a:r>
              <a:rPr lang="sk-SK" dirty="0">
                <a:solidFill>
                  <a:srgbClr val="FF0000"/>
                </a:solidFill>
              </a:rPr>
              <a:t>Každý príklad ktorý budeme počas roka implementovať, </a:t>
            </a:r>
            <a:r>
              <a:rPr lang="sk-SK" b="1" u="sng" dirty="0">
                <a:solidFill>
                  <a:srgbClr val="FF0000"/>
                </a:solidFill>
              </a:rPr>
              <a:t>bude uložený na tejto platforme. </a:t>
            </a:r>
          </a:p>
          <a:p>
            <a:r>
              <a:rPr lang="sk-SK" dirty="0"/>
              <a:t>POZOR na autorské práva (nemôžete publikovať stiahnuté kódy a prezentovať ich za svoje)! Taktiež na Githube je vidno kedy a koľko krát ste na projekte pracovali.</a:t>
            </a:r>
          </a:p>
          <a:p>
            <a:r>
              <a:rPr lang="sk-SK" b="1" dirty="0"/>
              <a:t>Úloha do budúcej hodiny -&gt; </a:t>
            </a:r>
            <a:r>
              <a:rPr lang="sk-SK" b="1" u="sng" dirty="0"/>
              <a:t>Pripraviť si účet na github.com a zoznámiť sa s prácou v Gite.</a:t>
            </a:r>
          </a:p>
          <a:p>
            <a:endParaRPr lang="sk-SK" dirty="0"/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5E35B094-C6C9-469E-BFFA-F5FDF60F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4" y="1316634"/>
            <a:ext cx="1490012" cy="12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279-640A-4A4B-ADF2-25495F93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2861"/>
            <a:ext cx="10353761" cy="1326321"/>
          </a:xfrm>
        </p:spPr>
        <p:txBody>
          <a:bodyPr/>
          <a:lstStyle/>
          <a:p>
            <a:r>
              <a:rPr lang="sk-SK" dirty="0"/>
              <a:t>Rozpis hodnotiacich úloh a testov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B81F28-F2D9-45F9-999F-CC5CA9B1E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72875"/>
              </p:ext>
            </p:extLst>
          </p:nvPr>
        </p:nvGraphicFramePr>
        <p:xfrm>
          <a:off x="1375509" y="1203765"/>
          <a:ext cx="3555999" cy="54615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3011">
                  <a:extLst>
                    <a:ext uri="{9D8B030D-6E8A-4147-A177-3AD203B41FA5}">
                      <a16:colId xmlns:a16="http://schemas.microsoft.com/office/drawing/2014/main" val="3719888431"/>
                    </a:ext>
                  </a:extLst>
                </a:gridCol>
                <a:gridCol w="862988">
                  <a:extLst>
                    <a:ext uri="{9D8B030D-6E8A-4147-A177-3AD203B41FA5}">
                      <a16:colId xmlns:a16="http://schemas.microsoft.com/office/drawing/2014/main" val="141878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Úloha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2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Dátové typy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19073"/>
                  </a:ext>
                </a:extLst>
              </a:tr>
              <a:tr h="371426">
                <a:tc>
                  <a:txBody>
                    <a:bodyPr/>
                    <a:lstStyle/>
                    <a:p>
                      <a:r>
                        <a:rPr lang="sk-SK" dirty="0"/>
                        <a:t>Podmienky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6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4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Glob. a lokálne menné priestory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Cykly: while, do_while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Cykly: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8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Viacrozmerné polia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0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Sada otázok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5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Sada otázok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8528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3E629BD-02D9-4997-AC98-A095B8376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107900"/>
              </p:ext>
            </p:extLst>
          </p:nvPr>
        </p:nvGraphicFramePr>
        <p:xfrm>
          <a:off x="6324194" y="1203768"/>
          <a:ext cx="3555999" cy="5461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3011">
                  <a:extLst>
                    <a:ext uri="{9D8B030D-6E8A-4147-A177-3AD203B41FA5}">
                      <a16:colId xmlns:a16="http://schemas.microsoft.com/office/drawing/2014/main" val="3719888431"/>
                    </a:ext>
                  </a:extLst>
                </a:gridCol>
                <a:gridCol w="862988">
                  <a:extLst>
                    <a:ext uri="{9D8B030D-6E8A-4147-A177-3AD203B41FA5}">
                      <a16:colId xmlns:a16="http://schemas.microsoft.com/office/drawing/2014/main" val="141878173"/>
                    </a:ext>
                  </a:extLst>
                </a:gridCol>
              </a:tblGrid>
              <a:tr h="390069">
                <a:tc>
                  <a:txBody>
                    <a:bodyPr/>
                    <a:lstStyle/>
                    <a:p>
                      <a:r>
                        <a:rPr lang="sk-SK" dirty="0"/>
                        <a:t>Úloha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442905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r>
                        <a:rPr lang="sk-SK" dirty="0"/>
                        <a:t>Funkcie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/>
                        <a:t>8b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23958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r>
                        <a:rPr lang="sk-SK" dirty="0"/>
                        <a:t>Rekurzia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19073"/>
                  </a:ext>
                </a:extLst>
              </a:tr>
              <a:tr h="390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Math +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68267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49030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25887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20040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4653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87454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17014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08053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56934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91947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Spolu: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Xb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378A-6334-4BD2-BA67-BD7C8F63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46" y="2765839"/>
            <a:ext cx="10353761" cy="1326321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1506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286</TotalTime>
  <Words>367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1.Úvod</vt:lpstr>
      <vt:lpstr>Obsah prezentácie</vt:lpstr>
      <vt:lpstr>Kontakt</vt:lpstr>
      <vt:lpstr>Prerequisites</vt:lpstr>
      <vt:lpstr>Prehľad učiva</vt:lpstr>
      <vt:lpstr>Systém hodnotenia</vt:lpstr>
      <vt:lpstr>gITHUB</vt:lpstr>
      <vt:lpstr>Rozpis hodnotiacich úloh a testov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3.Hodina Verzovací systém gIT</dc:title>
  <dc:creator>Adrian MIN</dc:creator>
  <cp:lastModifiedBy>Adrian MIN</cp:lastModifiedBy>
  <cp:revision>112</cp:revision>
  <dcterms:created xsi:type="dcterms:W3CDTF">2021-03-03T15:04:16Z</dcterms:created>
  <dcterms:modified xsi:type="dcterms:W3CDTF">2021-09-12T10:30:53Z</dcterms:modified>
</cp:coreProperties>
</file>