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13.STRING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/>
              <a:t>2021</a:t>
            </a:r>
          </a:p>
          <a:p>
            <a:pPr algn="l"/>
            <a:endParaRPr lang="sk-SK" sz="2000"/>
          </a:p>
        </p:txBody>
      </p:sp>
      <p:pic>
        <p:nvPicPr>
          <p:cNvPr id="1026" name="Picture 2" descr="JavaScript: How to Insert Elements into a Specific Index of an Array">
            <a:extLst>
              <a:ext uri="{FF2B5EF4-FFF2-40B4-BE49-F238E27FC236}">
                <a16:creationId xmlns:a16="http://schemas.microsoft.com/office/drawing/2014/main" id="{F1EB76B3-96BC-4936-BB1F-9E77E770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457">
            <a:off x="1576730" y="4176885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4D60-CA27-4279-BF7B-CB42E631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ASCII Tabulka</a:t>
            </a:r>
          </a:p>
        </p:txBody>
      </p:sp>
      <p:pic>
        <p:nvPicPr>
          <p:cNvPr id="1026" name="Picture 2" descr="Tabuľka ASCII - Podklady pre výuku matematiky, fyziky a informatiky">
            <a:extLst>
              <a:ext uri="{FF2B5EF4-FFF2-40B4-BE49-F238E27FC236}">
                <a16:creationId xmlns:a16="http://schemas.microsoft.com/office/drawing/2014/main" id="{3BBC5581-DAD6-4500-965F-54B4326914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79" y="1750227"/>
            <a:ext cx="5306644" cy="478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87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4C32-7DFA-4147-A971-DE851BDE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Prevod znaku NA ascii HODNOTU A NAOPAK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EE8AD-B8B9-4B39-A603-1FE6162A2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98" y="2575624"/>
            <a:ext cx="6315956" cy="2219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6A9D8-C9F9-4921-9976-1E7C773BF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88" y="3204361"/>
            <a:ext cx="349616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B46D-48B2-4AB9-95AD-8137CB0C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(3b)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400E-190C-4C74-816D-54BFB60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program, ktorý zistí počet čísel, spoluhlások, samohlások a ostatných znakov v ľubovolnom reťazci.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E9827-E0D3-41BE-B412-45C4C167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17" y="3297668"/>
            <a:ext cx="5125165" cy="80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7478E-9A6E-433D-B488-E6F35C4C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26" y="3192878"/>
            <a:ext cx="282932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43B3-8472-4B11-919E-A86FFC04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String – Textový reťazec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8BE-83A0-4250-A14D-A57800E1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to referenčný dátový typ, do ktorého môžeme ukladať tzv. reťazec znakov.</a:t>
            </a:r>
          </a:p>
          <a:p>
            <a:r>
              <a:rPr lang="sk-SK" dirty="0"/>
              <a:t>Na to aby sme string mohli používať, musíme najskôr naimportovať knižnicu </a:t>
            </a:r>
            <a:r>
              <a:rPr lang="sk-SK" b="1" i="1" dirty="0"/>
              <a:t>string.</a:t>
            </a:r>
          </a:p>
          <a:p>
            <a:r>
              <a:rPr lang="sk-SK" b="1" i="1" dirty="0"/>
              <a:t>So stringom môžeme pracovať ako s poľom znakov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8DC11-85FE-4E96-9F28-6621C17E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49" y="3884130"/>
            <a:ext cx="3524742" cy="206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6196E-84AD-4B52-91CE-1A6F9660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17" y="4251796"/>
            <a:ext cx="205768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C47-8F85-4432-AC6A-9DDE5A14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string – zmena prvého znaku a pridanie medzier medzi znakmi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97D03-E69C-49E0-9B40-84238E4AE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623445"/>
            <a:ext cx="3219899" cy="2762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71987-82D4-4B3C-A36B-8AD43F9E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03" y="3429000"/>
            <a:ext cx="6168413" cy="11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1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B2DD-4292-4346-B93C-96921EC6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Načítanie reťazca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C236-1DB7-48E7-B208-D54E0865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49" y="2127326"/>
            <a:ext cx="7229836" cy="3695136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Pomocou objektu </a:t>
            </a:r>
            <a:r>
              <a:rPr lang="sk-SK" b="1" dirty="0"/>
              <a:t>cin </a:t>
            </a:r>
            <a:r>
              <a:rPr lang="sk-SK" dirty="0"/>
              <a:t>môžeme načítať reťazec priamo z konzole.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Výsledný pozdrav neobsahuje priezvisko!</a:t>
            </a:r>
          </a:p>
          <a:p>
            <a:r>
              <a:rPr lang="sk-SK" dirty="0"/>
              <a:t>Je to z dôvodu, že čítanie pomocou cin  sa ukončí na prvom tzv. bielom znaku.</a:t>
            </a:r>
          </a:p>
          <a:p>
            <a:r>
              <a:rPr lang="sk-SK" dirty="0"/>
              <a:t>Ak by sme chceli prečítať celý riadok použijeme k tomu metódu </a:t>
            </a:r>
            <a:r>
              <a:rPr lang="sk-SK" b="1" dirty="0"/>
              <a:t>getline()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B2FF4-CFE2-43DB-8F7E-F0E652CD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45" y="2616924"/>
            <a:ext cx="3105583" cy="1238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0B382-EB20-46ED-9987-83423E8F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81" y="2683608"/>
            <a:ext cx="2600688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AA700-7AE3-43B3-93F6-4DFB1008D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643" y="4755513"/>
            <a:ext cx="312463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0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0C6-FA37-436D-AF31-3E0D3CFD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Dĺžka stringu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F82F1-6FD5-4347-B9F0-FE11845A6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023" y="2352525"/>
            <a:ext cx="3458058" cy="2152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59404-F8BE-4FE1-A336-579F1655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98" y="3105105"/>
            <a:ext cx="176237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6F6F-D323-4BC5-8A7D-4537739A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Premazanie obsahu premennej typu string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C61DF-D744-4EA4-95A4-120C96015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831" y="2283762"/>
            <a:ext cx="2781688" cy="55252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D2C708-8CC1-418E-9CE7-33263CCF1AEC}"/>
              </a:ext>
            </a:extLst>
          </p:cNvPr>
          <p:cNvSpPr txBox="1">
            <a:spLocks/>
          </p:cNvSpPr>
          <p:nvPr/>
        </p:nvSpPr>
        <p:spPr>
          <a:xfrm>
            <a:off x="612902" y="318413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Spojenie dvoch reťazcov do jedného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E9E32-E837-453D-8A95-1F250F07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72" y="4607232"/>
            <a:ext cx="380100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5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121B-7DA7-4938-83A3-A0A34CE6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Vyhľadanie podreťazca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68213-93DB-403B-AD79-DF79F29E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767" y="2153784"/>
            <a:ext cx="4915586" cy="3000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E684E-3E05-46D4-A40B-0146F794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309" y="2858732"/>
            <a:ext cx="246731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3A57-9550-46AC-B4D1-07A883F3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 ďalšie...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9E939-3894-4C44-83FE-BA6195922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80" y="2438400"/>
            <a:ext cx="4638836" cy="1207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87D31-80B8-437B-8CB7-58246271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16" y="4020979"/>
            <a:ext cx="6983938" cy="22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236D-4D58-4DC1-AD7B-1F4DA47A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ASCII Hodnota znaku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4540-A22C-4A3D-8436-D79B4DC3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Kedysi používaný zápis znakov. Dnes sa používa UTF-8</a:t>
            </a:r>
          </a:p>
          <a:p>
            <a:r>
              <a:rPr lang="sk-SK" dirty="0"/>
              <a:t>C++ v defaultnom stave ´však stále pracuje s ASCII hodnotami.</a:t>
            </a:r>
          </a:p>
          <a:p>
            <a:r>
              <a:rPr lang="sk-SK" dirty="0"/>
              <a:t>Znaky sú reprezentované ako čísla od 0 do 255</a:t>
            </a:r>
          </a:p>
          <a:p>
            <a:r>
              <a:rPr lang="sk-SK" dirty="0"/>
              <a:t>Dnes nepoužiteľné, pretože používame viac ako 255 znakov.</a:t>
            </a:r>
          </a:p>
          <a:p>
            <a:r>
              <a:rPr lang="sk-SK" dirty="0"/>
              <a:t>Znaky sú v ASCII tabuľke uložené zasebou abecedne.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0188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8025</TotalTime>
  <Words>210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13.STRING</vt:lpstr>
      <vt:lpstr>String – Textový reťazec</vt:lpstr>
      <vt:lpstr>Príklad string – zmena prvého znaku a pridanie medzier medzi znakmi</vt:lpstr>
      <vt:lpstr>Načítanie reťazca</vt:lpstr>
      <vt:lpstr>Dĺžka stringu</vt:lpstr>
      <vt:lpstr>Premazanie obsahu premennej typu string</vt:lpstr>
      <vt:lpstr>Vyhľadanie podreťazca</vt:lpstr>
      <vt:lpstr>A ďalšie...</vt:lpstr>
      <vt:lpstr>ASCII Hodnota znaku</vt:lpstr>
      <vt:lpstr>ASCII Tabulka</vt:lpstr>
      <vt:lpstr>Prevod znaku NA ascii HODNOTU A NAOPAK</vt:lpstr>
      <vt:lpstr>Cvičenie (3b)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323</cp:revision>
  <dcterms:created xsi:type="dcterms:W3CDTF">2021-03-06T19:31:13Z</dcterms:created>
  <dcterms:modified xsi:type="dcterms:W3CDTF">2021-09-05T14:49:51Z</dcterms:modified>
</cp:coreProperties>
</file>