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9" r:id="rId3"/>
    <p:sldId id="280" r:id="rId4"/>
    <p:sldId id="281" r:id="rId5"/>
    <p:sldId id="285" r:id="rId6"/>
    <p:sldId id="286" r:id="rId7"/>
    <p:sldId id="287" r:id="rId8"/>
    <p:sldId id="28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D52C7-83FB-4EFA-865C-0A5DE3C43239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3FA1F-30CF-423C-907C-6D378C0251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721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3FA1F-30CF-423C-907C-6D378C0251B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886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353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343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240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11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7067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048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474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48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18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143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562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14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01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54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265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998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563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9155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AC153-6A30-4EEC-913E-F70DF8345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1219767"/>
            <a:ext cx="5969793" cy="4418466"/>
          </a:xfrm>
        </p:spPr>
        <p:txBody>
          <a:bodyPr anchor="b">
            <a:normAutofit/>
          </a:bodyPr>
          <a:lstStyle/>
          <a:p>
            <a:pPr algn="r"/>
            <a:r>
              <a:rPr lang="sk-SK" dirty="0"/>
              <a:t>5.SWITCH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261A8-4274-4577-A349-E31A933B6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1219767"/>
            <a:ext cx="3255435" cy="4418466"/>
          </a:xfrm>
        </p:spPr>
        <p:txBody>
          <a:bodyPr anchor="t">
            <a:normAutofit/>
          </a:bodyPr>
          <a:lstStyle/>
          <a:p>
            <a:pPr algn="l"/>
            <a:r>
              <a:rPr lang="sk-SK" sz="2000"/>
              <a:t>Adrián Mindek</a:t>
            </a:r>
          </a:p>
          <a:p>
            <a:pPr algn="l"/>
            <a:r>
              <a:rPr lang="sk-SK" sz="2000"/>
              <a:t>2021</a:t>
            </a:r>
          </a:p>
          <a:p>
            <a:pPr algn="l"/>
            <a:endParaRPr lang="sk-SK" sz="2000"/>
          </a:p>
        </p:txBody>
      </p:sp>
      <p:pic>
        <p:nvPicPr>
          <p:cNvPr id="1026" name="Picture 2" descr="The condition &quot;if&quot; in the form of a flowchart for programming. Algorithm. -  Buy this stock vector and explore similar vectors at Adobe Stock | Adobe  Stock">
            <a:extLst>
              <a:ext uri="{FF2B5EF4-FFF2-40B4-BE49-F238E27FC236}">
                <a16:creationId xmlns:a16="http://schemas.microsoft.com/office/drawing/2014/main" id="{E0D88A4B-341F-49B6-93F8-EAA69CCDF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6633">
            <a:off x="857949" y="3549992"/>
            <a:ext cx="3896152" cy="233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1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EAE8-626D-47C7-9252-0A718B56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F70D-0FF4-4521-8BDF-1C5333880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7819658" cy="3695136"/>
          </a:xfrm>
        </p:spPr>
        <p:txBody>
          <a:bodyPr>
            <a:normAutofit fontScale="85000" lnSpcReduction="10000"/>
          </a:bodyPr>
          <a:lstStyle/>
          <a:p>
            <a:r>
              <a:rPr lang="sk-SK" dirty="0"/>
              <a:t>Ďalší podmienkový typ konštrukcie.</a:t>
            </a:r>
          </a:p>
          <a:p>
            <a:r>
              <a:rPr lang="sk-SK" dirty="0"/>
              <a:t>Kľúčové slovíčko </a:t>
            </a:r>
            <a:r>
              <a:rPr lang="sk-SK" b="1" dirty="0"/>
              <a:t>switch</a:t>
            </a:r>
            <a:r>
              <a:rPr lang="sk-SK" dirty="0"/>
              <a:t>.</a:t>
            </a:r>
          </a:p>
          <a:p>
            <a:r>
              <a:rPr lang="sk-SK" dirty="0"/>
              <a:t>Vetví kód podľa zadaného vstupu.</a:t>
            </a:r>
          </a:p>
          <a:p>
            <a:r>
              <a:rPr lang="sk-SK" dirty="0"/>
              <a:t>Každej vetve je zodpovedný jedna case vetva.</a:t>
            </a:r>
          </a:p>
          <a:p>
            <a:r>
              <a:rPr lang="sk-SK" dirty="0"/>
              <a:t>Vetva default je zodpovedná za všetky ostatné prípady kedy case nestačí.</a:t>
            </a:r>
          </a:p>
          <a:p>
            <a:r>
              <a:rPr lang="sk-SK" dirty="0"/>
              <a:t>Pozor každá vetva musí obsahovať slovíčko </a:t>
            </a:r>
            <a:r>
              <a:rPr lang="sk-SK" b="1" dirty="0"/>
              <a:t>break</a:t>
            </a:r>
            <a:r>
              <a:rPr lang="sk-SK" dirty="0"/>
              <a:t>, pretože ak ho neobsahuje vykonajú sa všetky vetvy za prvou vetvou ktorá vyhovuje.</a:t>
            </a:r>
          </a:p>
          <a:p>
            <a:r>
              <a:rPr lang="sk-SK" dirty="0"/>
              <a:t>Každá vetva musí mať presne určené pre akú hodnotu bude platiť, tzn. že nejde povedať, že pre hodnotu medzi 0-100 platí toto aleje možné docieliť len toho, že </a:t>
            </a:r>
            <a:r>
              <a:rPr lang="sk-SK" b="1" dirty="0"/>
              <a:t>pre hodnotu 11 platí toto.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ABFC8-0492-4C7C-A9A9-ECC1603CB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421" y="1886803"/>
            <a:ext cx="2610092" cy="39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3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077F-1CE7-408F-9D4E-7A0E4FAC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Switch Príklad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D55EE8-CF1D-40B7-AB57-A540E79A2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0582" y="1712848"/>
            <a:ext cx="3620185" cy="4849682"/>
          </a:xfrm>
        </p:spPr>
      </p:pic>
    </p:spTree>
    <p:extLst>
      <p:ext uri="{BB962C8B-B14F-4D97-AF65-F5344CB8AC3E}">
        <p14:creationId xmlns:p14="http://schemas.microsoft.com/office/powerpoint/2010/main" val="312289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3F69C-D0C7-430D-B298-CCED4AD0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dirty="0"/>
              <a:t>Cvičenie 1</a:t>
            </a:r>
            <a:br>
              <a:rPr lang="sk-SK"/>
            </a:br>
            <a:r>
              <a:rPr lang="sk-SK" sz="2000" b="0"/>
              <a:t>(4b</a:t>
            </a:r>
            <a:r>
              <a:rPr lang="sk-SK" sz="2000" b="0" dirty="0"/>
              <a:t>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CFE96-67C9-47E7-BA99-84E4D99B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US" dirty="0"/>
              <a:t>Nap</a:t>
            </a:r>
            <a:r>
              <a:rPr lang="sk-SK" dirty="0"/>
              <a:t>íšte program na vetvenie pomocou príkazu switch ktorý od uživateľa získa ako vstup slovo</a:t>
            </a:r>
          </a:p>
          <a:p>
            <a:r>
              <a:rPr lang="sk-SK" dirty="0"/>
              <a:t>Ak sa toto slovo rovná jablko -&gt; vypíše: „Som hladny“</a:t>
            </a:r>
          </a:p>
          <a:p>
            <a:r>
              <a:rPr lang="sk-SK" dirty="0"/>
              <a:t>Ak sa toto slovo rovná mec -&gt; vypíše: „Do zbrane“</a:t>
            </a:r>
          </a:p>
          <a:p>
            <a:r>
              <a:rPr lang="sk-SK" dirty="0"/>
              <a:t>Ak sa toto slovo rovná hudba -&gt; vypíše: „Nananananaaaaa“</a:t>
            </a:r>
          </a:p>
          <a:p>
            <a:r>
              <a:rPr lang="sk-SK" dirty="0"/>
              <a:t>Inak vypíše: „Toto slovo nepznám“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0802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B2E1-4DDF-4801-BB82-7E36C448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Ternárny operátor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545EF-5ADA-4A03-9EEC-E019CE42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Často sa stáva, že potrebujeme vykonať niečo nasledovné:</a:t>
            </a:r>
          </a:p>
          <a:p>
            <a:pPr lvl="1"/>
            <a:r>
              <a:rPr lang="sk-SK" dirty="0"/>
              <a:t>Ak podmienka platí -&gt; nastav premennú na hodnotu X</a:t>
            </a:r>
          </a:p>
          <a:p>
            <a:pPr lvl="1"/>
            <a:r>
              <a:rPr lang="sk-SK" dirty="0"/>
              <a:t>Ak podmienka neplatí -&gt; nastav premennú na hodnotu Y</a:t>
            </a:r>
          </a:p>
          <a:p>
            <a:r>
              <a:rPr lang="sk-SK" dirty="0"/>
              <a:t>Pre takýto prípad existuje zápis ktorý slúži ako skratka konštrukcie if-else.</a:t>
            </a:r>
          </a:p>
          <a:p>
            <a:r>
              <a:rPr lang="sk-SK" dirty="0"/>
              <a:t>Nazýva sa ternárny operátor a zapisuje sa takto:</a:t>
            </a:r>
          </a:p>
          <a:p>
            <a:endParaRPr lang="sk-SK" dirty="0"/>
          </a:p>
          <a:p>
            <a:r>
              <a:rPr lang="sk-SK" sz="2000" dirty="0"/>
              <a:t>Príkladom by mohol byť vypínač svetla po stlačení... Ak je vypnutý tak svetlo zapni a ak je zapnutý tak ho vypni.</a:t>
            </a:r>
          </a:p>
          <a:p>
            <a:endParaRPr lang="sk-SK" dirty="0"/>
          </a:p>
          <a:p>
            <a:pPr lvl="1"/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77E2D-4D05-45C6-BED2-DF0389C3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14" y="4465890"/>
            <a:ext cx="4677428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3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1792-C05D-4E1D-9CB5-AA77B4C1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Ternárny Operátor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B784D-B1AA-4355-B80D-F05AEC705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223" y="2931252"/>
            <a:ext cx="2514951" cy="16385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E3F71-BC6D-4BDB-9841-440BC4C2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97" y="3393233"/>
            <a:ext cx="5106113" cy="828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5401E9-4FCE-41C3-A837-9C1A56E8F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200" y="5407155"/>
            <a:ext cx="1257475" cy="44773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C2C6EA-DAA7-4044-8ED2-4943C3CE4951}"/>
              </a:ext>
            </a:extLst>
          </p:cNvPr>
          <p:cNvCxnSpPr/>
          <p:nvPr/>
        </p:nvCxnSpPr>
        <p:spPr>
          <a:xfrm>
            <a:off x="4130351" y="4569781"/>
            <a:ext cx="989045" cy="79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BA9C7-6DB3-4D0F-9411-4DF1AA5EE7CA}"/>
              </a:ext>
            </a:extLst>
          </p:cNvPr>
          <p:cNvCxnSpPr/>
          <p:nvPr/>
        </p:nvCxnSpPr>
        <p:spPr>
          <a:xfrm flipH="1">
            <a:off x="5791200" y="4292082"/>
            <a:ext cx="1057469" cy="111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DB45-864C-4F31-AE23-2C755AFB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Ternárny Operátor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A637599-3919-4C79-817A-316BD6EA0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6497" y="1981412"/>
            <a:ext cx="4159005" cy="4450491"/>
          </a:xfrm>
        </p:spPr>
      </p:pic>
    </p:spTree>
    <p:extLst>
      <p:ext uri="{BB962C8B-B14F-4D97-AF65-F5344CB8AC3E}">
        <p14:creationId xmlns:p14="http://schemas.microsoft.com/office/powerpoint/2010/main" val="40418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A07F-62BD-47AB-8490-2C6F7366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Ďakujem za pozornosť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45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3401</TotalTime>
  <Words>253</Words>
  <Application>Microsoft Office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Damask</vt:lpstr>
      <vt:lpstr>5.SWITCH</vt:lpstr>
      <vt:lpstr>Switch</vt:lpstr>
      <vt:lpstr>Switch Príklad</vt:lpstr>
      <vt:lpstr>Cvičenie 1 (4b)</vt:lpstr>
      <vt:lpstr>Ternárny operátor</vt:lpstr>
      <vt:lpstr>Ternárny Operátor</vt:lpstr>
      <vt:lpstr>Ternárny Operátor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5.Hodina Podmienky</dc:title>
  <dc:creator>Adrian MIN</dc:creator>
  <cp:lastModifiedBy>Adrian MIN</cp:lastModifiedBy>
  <cp:revision>123</cp:revision>
  <dcterms:created xsi:type="dcterms:W3CDTF">2021-03-06T19:31:13Z</dcterms:created>
  <dcterms:modified xsi:type="dcterms:W3CDTF">2021-09-05T15:03:58Z</dcterms:modified>
</cp:coreProperties>
</file>