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85" r:id="rId3"/>
    <p:sldId id="288" r:id="rId4"/>
    <p:sldId id="289" r:id="rId5"/>
    <p:sldId id="290" r:id="rId6"/>
    <p:sldId id="292" r:id="rId7"/>
    <p:sldId id="293" r:id="rId8"/>
    <p:sldId id="294" r:id="rId9"/>
    <p:sldId id="28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D52C7-83FB-4EFA-865C-0A5DE3C43239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3FA1F-30CF-423C-907C-6D378C0251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721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3FA1F-30CF-423C-907C-6D378C0251BD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2606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3FA1F-30CF-423C-907C-6D378C0251BD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218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353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343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2408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7111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7067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048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4741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481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188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143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562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148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01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545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265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998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563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9155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E6EA0B-C562-460F-AF05-4E9EAEAD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AC153-6A30-4EEC-913E-F70DF8345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1219767"/>
            <a:ext cx="5969793" cy="4418466"/>
          </a:xfrm>
        </p:spPr>
        <p:txBody>
          <a:bodyPr anchor="b">
            <a:normAutofit/>
          </a:bodyPr>
          <a:lstStyle/>
          <a:p>
            <a:pPr algn="r"/>
            <a:r>
              <a:rPr lang="sk-SK" sz="2300" dirty="0"/>
              <a:t>6.Blok,kódu,globálne/lokálne premenné, ternárny operátor, post-increment-preincrement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261A8-4274-4577-A349-E31A933B6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1219767"/>
            <a:ext cx="3255435" cy="4418466"/>
          </a:xfrm>
        </p:spPr>
        <p:txBody>
          <a:bodyPr anchor="t">
            <a:normAutofit/>
          </a:bodyPr>
          <a:lstStyle/>
          <a:p>
            <a:pPr algn="l"/>
            <a:r>
              <a:rPr lang="sk-SK" sz="2000" dirty="0"/>
              <a:t>Adrián Mindek</a:t>
            </a:r>
          </a:p>
          <a:p>
            <a:pPr algn="l"/>
            <a:r>
              <a:rPr lang="sk-SK" sz="2000" dirty="0"/>
              <a:t>2021</a:t>
            </a:r>
          </a:p>
          <a:p>
            <a:pPr algn="l"/>
            <a:endParaRPr lang="sk-SK" sz="2000" dirty="0"/>
          </a:p>
        </p:txBody>
      </p:sp>
      <p:pic>
        <p:nvPicPr>
          <p:cNvPr id="1026" name="Picture 2" descr="Codeblock, block, script, coding Free Icon of Toe Icons">
            <a:extLst>
              <a:ext uri="{FF2B5EF4-FFF2-40B4-BE49-F238E27FC236}">
                <a16:creationId xmlns:a16="http://schemas.microsoft.com/office/drawing/2014/main" id="{5CC1397B-5506-425F-BAC5-DD9B7F92D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8884">
            <a:off x="1189943" y="37586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01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EFEAE-1CA2-4018-BFC0-FD6C7C4E4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Blok kódu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2765F-CC2C-4845-93FF-3273E10B2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r>
              <a:rPr lang="sk-SK" dirty="0"/>
              <a:t>Blokom kódu sa rozumie časť kódu medzi zátvorkami </a:t>
            </a:r>
            <a:r>
              <a:rPr lang="sk-SK" b="1" dirty="0"/>
              <a:t>{</a:t>
            </a:r>
            <a:r>
              <a:rPr lang="sk-SK" dirty="0"/>
              <a:t> a </a:t>
            </a:r>
            <a:r>
              <a:rPr lang="sk-SK" b="1" dirty="0"/>
              <a:t>}.</a:t>
            </a:r>
          </a:p>
          <a:p>
            <a:r>
              <a:rPr lang="sk-SK" dirty="0"/>
              <a:t>Blokom kódu sa môže chápať aj celý súbor ako celok.</a:t>
            </a:r>
          </a:p>
          <a:p>
            <a:r>
              <a:rPr lang="sk-SK" dirty="0"/>
              <a:t>Treba si uvedomiť, že bloky kódu môžu obsahovať ďalšie podbloky.</a:t>
            </a:r>
          </a:p>
          <a:p>
            <a:r>
              <a:rPr lang="sk-SK" dirty="0"/>
              <a:t>My sme vytvárali takéto bloky napr. pomocou príkazu if.</a:t>
            </a:r>
          </a:p>
        </p:txBody>
      </p:sp>
    </p:spTree>
    <p:extLst>
      <p:ext uri="{BB962C8B-B14F-4D97-AF65-F5344CB8AC3E}">
        <p14:creationId xmlns:p14="http://schemas.microsoft.com/office/powerpoint/2010/main" val="400810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6B9C-D12B-413E-AE6C-770BD3B8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sk-SK" dirty="0"/>
              <a:t>Globálne vs Lokálne premenné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F0D01B-D87E-4409-BF80-4D9D5A193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sk-SK" sz="1900" dirty="0"/>
              <a:t>Premenné majú v rámci blokoch rôznu platnosť, čiže fungujú len v určitých blokoch kódu a v ostatných neexistujú. Toto spŕavanie označujeme ako </a:t>
            </a:r>
            <a:r>
              <a:rPr lang="sk-SK" sz="1900" u="sng" dirty="0"/>
              <a:t>viditeľnosť premennej</a:t>
            </a:r>
            <a:r>
              <a:rPr lang="sk-SK" sz="1900" dirty="0"/>
              <a:t>.</a:t>
            </a:r>
          </a:p>
          <a:p>
            <a:pPr>
              <a:lnSpc>
                <a:spcPct val="110000"/>
              </a:lnSpc>
            </a:pPr>
            <a:r>
              <a:rPr lang="sk-SK" sz="1900" b="1" dirty="0"/>
              <a:t>Globálna premenná </a:t>
            </a:r>
            <a:r>
              <a:rPr lang="sk-SK" sz="1900" dirty="0"/>
              <a:t>– platí v celom programe. Umiestňuje sa zvyčajne na začiatok súboru – mimo hlavnej funkcie main alebo iných funkcií.</a:t>
            </a:r>
          </a:p>
          <a:p>
            <a:pPr>
              <a:lnSpc>
                <a:spcPct val="110000"/>
              </a:lnSpc>
            </a:pPr>
            <a:r>
              <a:rPr lang="sk-SK" sz="1900" b="1" dirty="0"/>
              <a:t>Lokálna premenná </a:t>
            </a:r>
            <a:r>
              <a:rPr lang="sk-SK" sz="1900" dirty="0"/>
              <a:t>– je definovaná vo vnútri funkcie alebo nejakého podbloku. Teda platí iba medzi dvoma { } v rámci ktorých je premenná definovaná.</a:t>
            </a:r>
          </a:p>
          <a:p>
            <a:pPr>
              <a:lnSpc>
                <a:spcPct val="110000"/>
              </a:lnSpc>
            </a:pPr>
            <a:r>
              <a:rPr lang="sk-SK" sz="1900" b="1" dirty="0"/>
              <a:t>Ak sa lokálna a globálna premenná volajú rovnako, tak lokálna premenná prekýje globálnu.</a:t>
            </a:r>
          </a:p>
        </p:txBody>
      </p:sp>
    </p:spTree>
    <p:extLst>
      <p:ext uri="{BB962C8B-B14F-4D97-AF65-F5344CB8AC3E}">
        <p14:creationId xmlns:p14="http://schemas.microsoft.com/office/powerpoint/2010/main" val="210206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A97E-6B8E-460A-AF2B-755A4B83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Globálne vs Lokálne premenné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37A105-D876-4929-AAC2-6AB84A1E9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3684" y="1789329"/>
            <a:ext cx="6115106" cy="4308042"/>
          </a:xfrm>
        </p:spPr>
      </p:pic>
    </p:spTree>
    <p:extLst>
      <p:ext uri="{BB962C8B-B14F-4D97-AF65-F5344CB8AC3E}">
        <p14:creationId xmlns:p14="http://schemas.microsoft.com/office/powerpoint/2010/main" val="222187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E034-E029-4E35-A934-CFB947B04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Post-increment a pre-increment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8D71F-1CE9-45AE-8E2D-49E95BC49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Často sa môžeme stretnúť zo zápismi ako ++premenná a premenná++</a:t>
            </a:r>
          </a:p>
          <a:p>
            <a:r>
              <a:rPr lang="sk-SK" dirty="0"/>
              <a:t>Na prvý pohľad sa zdá, že zápisy pracujú rovnako a teda zvyšujú hodnotu premennej o 1</a:t>
            </a:r>
          </a:p>
          <a:p>
            <a:endParaRPr lang="sk-SK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08968-13A4-4ED8-AF48-A2DF7DEE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251" y="3565849"/>
            <a:ext cx="4286848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5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E034-E029-4E35-A934-CFB947B04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Post-increment a pre-increment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8D71F-1CE9-45AE-8E2D-49E95BC49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49" y="4484572"/>
            <a:ext cx="10353762" cy="3695136"/>
          </a:xfrm>
        </p:spPr>
        <p:txBody>
          <a:bodyPr/>
          <a:lstStyle/>
          <a:p>
            <a:r>
              <a:rPr lang="sk-SK" dirty="0"/>
              <a:t>Riadok 7 -&gt; vypíše aktuálnu výšku.</a:t>
            </a:r>
          </a:p>
          <a:p>
            <a:r>
              <a:rPr lang="sk-SK" dirty="0"/>
              <a:t>Riadok 8 -&gt; </a:t>
            </a:r>
            <a:r>
              <a:rPr lang="sk-SK" b="1" dirty="0"/>
              <a:t>najskôr </a:t>
            </a:r>
            <a:r>
              <a:rPr lang="sk-SK" dirty="0"/>
              <a:t>vypíše aktuálnu výšku </a:t>
            </a:r>
            <a:r>
              <a:rPr lang="sk-SK" b="1" dirty="0"/>
              <a:t>a potom zvýši jej hodnotu o 1.</a:t>
            </a:r>
          </a:p>
          <a:p>
            <a:r>
              <a:rPr lang="sk-SK" dirty="0"/>
              <a:t>Riadok 9 -&gt; </a:t>
            </a:r>
            <a:r>
              <a:rPr lang="sk-SK" b="1" dirty="0"/>
              <a:t>najskôr zvýši</a:t>
            </a:r>
            <a:r>
              <a:rPr lang="sk-SK" dirty="0"/>
              <a:t> hodotu o 1 (181 + 1) </a:t>
            </a:r>
            <a:r>
              <a:rPr lang="sk-SK" b="1" dirty="0"/>
              <a:t>a potom vypíše jej hodnotu.</a:t>
            </a:r>
          </a:p>
          <a:p>
            <a:pPr marL="0" indent="0">
              <a:buNone/>
            </a:pPr>
            <a:endParaRPr lang="sk-SK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C090C-E975-48DA-9A00-414A40F16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329" y="1709527"/>
            <a:ext cx="7259063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0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DD0D-10A1-41AA-8032-D0ED52FB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 1 (kvíz)</a:t>
            </a:r>
            <a:br>
              <a:rPr lang="sk-SK" dirty="0"/>
            </a:br>
            <a:r>
              <a:rPr lang="sk-SK" dirty="0"/>
              <a:t>(5b)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44A9F-F28F-4359-988F-DE10D152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Vytvorte jednoduchú aplikáciu Kvíz</a:t>
            </a:r>
          </a:p>
          <a:p>
            <a:r>
              <a:rPr lang="sk-SK" dirty="0"/>
              <a:t>Kvíz bude obsahovať 3 otázky a každá bude mať 4 možnosti</a:t>
            </a:r>
          </a:p>
          <a:p>
            <a:r>
              <a:rPr lang="sk-SK" dirty="0"/>
              <a:t>Uživateľ bude postupne prechádzať otázkami a pomocou konzoly bude odpovedať spôsobom a,b,c,d na otázku</a:t>
            </a:r>
          </a:p>
          <a:p>
            <a:r>
              <a:rPr lang="sk-SK" dirty="0"/>
              <a:t>Po každej otázke sa vyhodnotí správna odpoveď a ak hráč odpovie zle tak </a:t>
            </a:r>
            <a:r>
              <a:rPr lang="sk-SK"/>
              <a:t>hra nepokračuje, </a:t>
            </a:r>
            <a:r>
              <a:rPr lang="sk-SK" dirty="0"/>
              <a:t>ak správne tak pokračuje na ďalšiu otázku</a:t>
            </a:r>
          </a:p>
        </p:txBody>
      </p:sp>
    </p:spTree>
    <p:extLst>
      <p:ext uri="{BB962C8B-B14F-4D97-AF65-F5344CB8AC3E}">
        <p14:creationId xmlns:p14="http://schemas.microsoft.com/office/powerpoint/2010/main" val="2766310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F1D1-56B2-44A5-9933-2CD0B90F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 2 (BMI kalkulačka)</a:t>
            </a:r>
            <a:br>
              <a:rPr lang="sk-SK"/>
            </a:br>
            <a:r>
              <a:rPr lang="sk-SK"/>
              <a:t>(5b</a:t>
            </a:r>
            <a:r>
              <a:rPr lang="sk-SK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53DC9-B5EC-4AE2-BA4F-E21334515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Zo získaného vstupy od uživateľa (výska a váha) vypočítajte BMI index a určite či má uživateľ nadváhu, podvýživu alebo je v norme.</a:t>
            </a:r>
          </a:p>
          <a:p>
            <a:r>
              <a:rPr lang="sk-SK" dirty="0"/>
              <a:t>Vzorec pre výpočet BMI indexu je: váha/(výška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^2</a:t>
            </a:r>
            <a:r>
              <a:rPr lang="sk-SK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sk-SK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Váha = kg, výška = metre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  <p:pic>
        <p:nvPicPr>
          <p:cNvPr id="4" name="Obrázok 34">
            <a:extLst>
              <a:ext uri="{FF2B5EF4-FFF2-40B4-BE49-F238E27FC236}">
                <a16:creationId xmlns:a16="http://schemas.microsoft.com/office/drawing/2014/main" id="{FCADBEB5-9731-4FDE-87E6-C69F3DF87B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367" y="2709963"/>
            <a:ext cx="3173175" cy="35384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3368FF-1819-496C-84FC-580766178614}"/>
              </a:ext>
            </a:extLst>
          </p:cNvPr>
          <p:cNvCxnSpPr/>
          <p:nvPr/>
        </p:nvCxnSpPr>
        <p:spPr>
          <a:xfrm flipV="1">
            <a:off x="5604812" y="4407540"/>
            <a:ext cx="1730123" cy="26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D05DF8-B586-4EF6-8F98-88D02D24EAAC}"/>
              </a:ext>
            </a:extLst>
          </p:cNvPr>
          <p:cNvSpPr txBox="1"/>
          <p:nvPr/>
        </p:nvSpPr>
        <p:spPr>
          <a:xfrm>
            <a:off x="4573634" y="4714610"/>
            <a:ext cx="240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BMI INDEX TABUĽKA</a:t>
            </a:r>
          </a:p>
        </p:txBody>
      </p:sp>
    </p:spTree>
    <p:extLst>
      <p:ext uri="{BB962C8B-B14F-4D97-AF65-F5344CB8AC3E}">
        <p14:creationId xmlns:p14="http://schemas.microsoft.com/office/powerpoint/2010/main" val="1851618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1A07F-62BD-47AB-8490-2C6F7366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Ďakujem za pozornosť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545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3418</TotalTime>
  <Words>371</Words>
  <Application>Microsoft Office PowerPoint</Application>
  <PresentationFormat>Widescreen</PresentationFormat>
  <Paragraphs>34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Rockwell</vt:lpstr>
      <vt:lpstr>Damask</vt:lpstr>
      <vt:lpstr>6.Blok,kódu,globálne/lokálne premenné, ternárny operátor, post-increment-preincrement</vt:lpstr>
      <vt:lpstr>Blok kódu</vt:lpstr>
      <vt:lpstr>Globálne vs Lokálne premenné</vt:lpstr>
      <vt:lpstr>Globálne vs Lokálne premenné</vt:lpstr>
      <vt:lpstr>Post-increment a pre-increment</vt:lpstr>
      <vt:lpstr>Post-increment a pre-increment</vt:lpstr>
      <vt:lpstr>Cvičenie 1 (kvíz) (5b)</vt:lpstr>
      <vt:lpstr>Cvičenie 2 (BMI kalkulačka) (5b)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5.Hodina Podmienky</dc:title>
  <dc:creator>Adrian MIN</dc:creator>
  <cp:lastModifiedBy>Adrian MIN</cp:lastModifiedBy>
  <cp:revision>125</cp:revision>
  <dcterms:created xsi:type="dcterms:W3CDTF">2021-03-06T19:31:13Z</dcterms:created>
  <dcterms:modified xsi:type="dcterms:W3CDTF">2021-09-05T15:04:28Z</dcterms:modified>
</cp:coreProperties>
</file>