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01" r:id="rId3"/>
    <p:sldId id="296" r:id="rId4"/>
    <p:sldId id="300" r:id="rId5"/>
    <p:sldId id="298" r:id="rId6"/>
    <p:sldId id="297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8CFCE-14F3-4877-8403-BC5E10CA4D0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C3AACE-B0BB-48DA-A8BF-11676EDAF29E}">
      <dgm:prSet/>
      <dgm:spPr/>
      <dgm:t>
        <a:bodyPr/>
        <a:lstStyle/>
        <a:p>
          <a:r>
            <a:rPr lang="sk-SK"/>
            <a:t>Doteraz sme používali len jednorozmerné polia (one dimensional array). </a:t>
          </a:r>
          <a:endParaRPr lang="en-US"/>
        </a:p>
      </dgm:t>
    </dgm:pt>
    <dgm:pt modelId="{762DAF37-E6E1-41BA-B261-581388CFE940}" type="parTrans" cxnId="{24AB7C9B-106A-4856-BCAC-AC9E9F60E849}">
      <dgm:prSet/>
      <dgm:spPr/>
      <dgm:t>
        <a:bodyPr/>
        <a:lstStyle/>
        <a:p>
          <a:endParaRPr lang="en-US"/>
        </a:p>
      </dgm:t>
    </dgm:pt>
    <dgm:pt modelId="{6A431C8F-250E-49C6-9CDF-98A9CE4FDD5D}" type="sibTrans" cxnId="{24AB7C9B-106A-4856-BCAC-AC9E9F60E849}">
      <dgm:prSet/>
      <dgm:spPr/>
      <dgm:t>
        <a:bodyPr/>
        <a:lstStyle/>
        <a:p>
          <a:endParaRPr lang="en-US"/>
        </a:p>
      </dgm:t>
    </dgm:pt>
    <dgm:pt modelId="{9FC426E6-55E5-440E-ADA1-D5DD6013FF48}">
      <dgm:prSet/>
      <dgm:spPr/>
      <dgm:t>
        <a:bodyPr/>
        <a:lstStyle/>
        <a:p>
          <a:r>
            <a:rPr lang="sk-SK"/>
            <a:t>Existujú však aj 2D, 3D, 4D ... XD polia</a:t>
          </a:r>
          <a:endParaRPr lang="en-US"/>
        </a:p>
      </dgm:t>
    </dgm:pt>
    <dgm:pt modelId="{A7F2F3B9-268D-4101-899B-99E9D4660A4F}" type="parTrans" cxnId="{B7922890-EE07-4F0F-BF3A-9976F786927C}">
      <dgm:prSet/>
      <dgm:spPr/>
      <dgm:t>
        <a:bodyPr/>
        <a:lstStyle/>
        <a:p>
          <a:endParaRPr lang="en-US"/>
        </a:p>
      </dgm:t>
    </dgm:pt>
    <dgm:pt modelId="{BF6B4715-5F2D-41DB-B850-4AC7E4831460}" type="sibTrans" cxnId="{B7922890-EE07-4F0F-BF3A-9976F786927C}">
      <dgm:prSet/>
      <dgm:spPr/>
      <dgm:t>
        <a:bodyPr/>
        <a:lstStyle/>
        <a:p>
          <a:endParaRPr lang="en-US"/>
        </a:p>
      </dgm:t>
    </dgm:pt>
    <dgm:pt modelId="{143E5B2C-C002-45FB-8069-8892640839D8}">
      <dgm:prSet/>
      <dgm:spPr/>
      <dgm:t>
        <a:bodyPr/>
        <a:lstStyle/>
        <a:p>
          <a:r>
            <a:rPr lang="sk-SK" dirty="0"/>
            <a:t>Ide vlastne o ukladanie polí do jednotlivých prvkov iného poľa (pole v poli).</a:t>
          </a:r>
          <a:endParaRPr lang="en-US" dirty="0"/>
        </a:p>
      </dgm:t>
    </dgm:pt>
    <dgm:pt modelId="{0BC4FF2B-9C6D-41FB-A97B-DB0385BA94DB}" type="parTrans" cxnId="{216B44EF-0484-45B1-9A72-FB7B7C00D2E6}">
      <dgm:prSet/>
      <dgm:spPr/>
      <dgm:t>
        <a:bodyPr/>
        <a:lstStyle/>
        <a:p>
          <a:endParaRPr lang="en-US"/>
        </a:p>
      </dgm:t>
    </dgm:pt>
    <dgm:pt modelId="{D7768F2F-B4E6-40DE-8F5F-0AC6D61B2147}" type="sibTrans" cxnId="{216B44EF-0484-45B1-9A72-FB7B7C00D2E6}">
      <dgm:prSet/>
      <dgm:spPr/>
      <dgm:t>
        <a:bodyPr/>
        <a:lstStyle/>
        <a:p>
          <a:endParaRPr lang="en-US"/>
        </a:p>
      </dgm:t>
    </dgm:pt>
    <dgm:pt modelId="{84D30D9A-A039-447F-8B71-B842C2300395}">
      <dgm:prSet/>
      <dgm:spPr/>
      <dgm:t>
        <a:bodyPr/>
        <a:lstStyle/>
        <a:p>
          <a:r>
            <a:rPr lang="sk-SK" dirty="0"/>
            <a:t>Najčastejšie sa stretneme s 2D a 3D poliami. Polia o viac rozmeroch  sa vyskytujú menej často najmä preto, že ľudská myseľ s nimi nevie tak dobre pracovať.</a:t>
          </a:r>
          <a:endParaRPr lang="en-US" dirty="0"/>
        </a:p>
      </dgm:t>
    </dgm:pt>
    <dgm:pt modelId="{C44EF744-60E7-456A-954C-BA3A34F03F6C}" type="parTrans" cxnId="{9A9A7D3A-8B29-45F6-BA0B-0D0221836B84}">
      <dgm:prSet/>
      <dgm:spPr/>
      <dgm:t>
        <a:bodyPr/>
        <a:lstStyle/>
        <a:p>
          <a:endParaRPr lang="en-US"/>
        </a:p>
      </dgm:t>
    </dgm:pt>
    <dgm:pt modelId="{D1217D20-56AE-4A81-AB66-C84D06A3BACC}" type="sibTrans" cxnId="{9A9A7D3A-8B29-45F6-BA0B-0D0221836B84}">
      <dgm:prSet/>
      <dgm:spPr/>
      <dgm:t>
        <a:bodyPr/>
        <a:lstStyle/>
        <a:p>
          <a:endParaRPr lang="en-US"/>
        </a:p>
      </dgm:t>
    </dgm:pt>
    <dgm:pt modelId="{999B1EE2-DDD4-495C-B7EC-02966A213935}" type="pres">
      <dgm:prSet presAssocID="{8AB8CFCE-14F3-4877-8403-BC5E10CA4D0A}" presName="vert0" presStyleCnt="0">
        <dgm:presLayoutVars>
          <dgm:dir/>
          <dgm:animOne val="branch"/>
          <dgm:animLvl val="lvl"/>
        </dgm:presLayoutVars>
      </dgm:prSet>
      <dgm:spPr/>
    </dgm:pt>
    <dgm:pt modelId="{0F208304-6E84-4045-967B-426181EB1F10}" type="pres">
      <dgm:prSet presAssocID="{91C3AACE-B0BB-48DA-A8BF-11676EDAF29E}" presName="thickLine" presStyleLbl="alignNode1" presStyleIdx="0" presStyleCnt="4"/>
      <dgm:spPr/>
    </dgm:pt>
    <dgm:pt modelId="{47D687D1-DF47-419A-AD61-AB1B2013A3FC}" type="pres">
      <dgm:prSet presAssocID="{91C3AACE-B0BB-48DA-A8BF-11676EDAF29E}" presName="horz1" presStyleCnt="0"/>
      <dgm:spPr/>
    </dgm:pt>
    <dgm:pt modelId="{4840EA9B-872D-4054-BE0A-5E0839D15D16}" type="pres">
      <dgm:prSet presAssocID="{91C3AACE-B0BB-48DA-A8BF-11676EDAF29E}" presName="tx1" presStyleLbl="revTx" presStyleIdx="0" presStyleCnt="4"/>
      <dgm:spPr/>
    </dgm:pt>
    <dgm:pt modelId="{C9F60D27-5AF3-4C91-8FFE-20916FDE9F72}" type="pres">
      <dgm:prSet presAssocID="{91C3AACE-B0BB-48DA-A8BF-11676EDAF29E}" presName="vert1" presStyleCnt="0"/>
      <dgm:spPr/>
    </dgm:pt>
    <dgm:pt modelId="{384F1777-4D20-49F1-B247-905C924AECCC}" type="pres">
      <dgm:prSet presAssocID="{9FC426E6-55E5-440E-ADA1-D5DD6013FF48}" presName="thickLine" presStyleLbl="alignNode1" presStyleIdx="1" presStyleCnt="4"/>
      <dgm:spPr/>
    </dgm:pt>
    <dgm:pt modelId="{76C1DBDB-96B9-4EBC-A592-C8552814364B}" type="pres">
      <dgm:prSet presAssocID="{9FC426E6-55E5-440E-ADA1-D5DD6013FF48}" presName="horz1" presStyleCnt="0"/>
      <dgm:spPr/>
    </dgm:pt>
    <dgm:pt modelId="{B81BDE79-5ECA-42BB-9486-552895E7C2DE}" type="pres">
      <dgm:prSet presAssocID="{9FC426E6-55E5-440E-ADA1-D5DD6013FF48}" presName="tx1" presStyleLbl="revTx" presStyleIdx="1" presStyleCnt="4"/>
      <dgm:spPr/>
    </dgm:pt>
    <dgm:pt modelId="{83674D59-4744-4A00-8EDE-CC0D90B2C9DC}" type="pres">
      <dgm:prSet presAssocID="{9FC426E6-55E5-440E-ADA1-D5DD6013FF48}" presName="vert1" presStyleCnt="0"/>
      <dgm:spPr/>
    </dgm:pt>
    <dgm:pt modelId="{176C0805-7184-4C0A-AED7-0044DE250984}" type="pres">
      <dgm:prSet presAssocID="{143E5B2C-C002-45FB-8069-8892640839D8}" presName="thickLine" presStyleLbl="alignNode1" presStyleIdx="2" presStyleCnt="4"/>
      <dgm:spPr/>
    </dgm:pt>
    <dgm:pt modelId="{DF47D442-58D3-409B-9DA5-3693E5B9D350}" type="pres">
      <dgm:prSet presAssocID="{143E5B2C-C002-45FB-8069-8892640839D8}" presName="horz1" presStyleCnt="0"/>
      <dgm:spPr/>
    </dgm:pt>
    <dgm:pt modelId="{53077D12-AF5C-4FCF-AB50-249FBD83AC7E}" type="pres">
      <dgm:prSet presAssocID="{143E5B2C-C002-45FB-8069-8892640839D8}" presName="tx1" presStyleLbl="revTx" presStyleIdx="2" presStyleCnt="4"/>
      <dgm:spPr/>
    </dgm:pt>
    <dgm:pt modelId="{77A5C531-179B-4D97-B98A-E3B280339215}" type="pres">
      <dgm:prSet presAssocID="{143E5B2C-C002-45FB-8069-8892640839D8}" presName="vert1" presStyleCnt="0"/>
      <dgm:spPr/>
    </dgm:pt>
    <dgm:pt modelId="{BC98B9FA-F161-47F2-AA68-769AF6AA7348}" type="pres">
      <dgm:prSet presAssocID="{84D30D9A-A039-447F-8B71-B842C2300395}" presName="thickLine" presStyleLbl="alignNode1" presStyleIdx="3" presStyleCnt="4"/>
      <dgm:spPr/>
    </dgm:pt>
    <dgm:pt modelId="{C95DE5C3-C222-4486-B9AE-E5288AA1F391}" type="pres">
      <dgm:prSet presAssocID="{84D30D9A-A039-447F-8B71-B842C2300395}" presName="horz1" presStyleCnt="0"/>
      <dgm:spPr/>
    </dgm:pt>
    <dgm:pt modelId="{AF4E7661-34EA-48EE-9C4D-28EDD524522C}" type="pres">
      <dgm:prSet presAssocID="{84D30D9A-A039-447F-8B71-B842C2300395}" presName="tx1" presStyleLbl="revTx" presStyleIdx="3" presStyleCnt="4"/>
      <dgm:spPr/>
    </dgm:pt>
    <dgm:pt modelId="{D1913731-0A4C-402B-A41B-722634DBEC5C}" type="pres">
      <dgm:prSet presAssocID="{84D30D9A-A039-447F-8B71-B842C2300395}" presName="vert1" presStyleCnt="0"/>
      <dgm:spPr/>
    </dgm:pt>
  </dgm:ptLst>
  <dgm:cxnLst>
    <dgm:cxn modelId="{85756819-93C9-4FFE-95AD-BB594ABB739B}" type="presOf" srcId="{84D30D9A-A039-447F-8B71-B842C2300395}" destId="{AF4E7661-34EA-48EE-9C4D-28EDD524522C}" srcOrd="0" destOrd="0" presId="urn:microsoft.com/office/officeart/2008/layout/LinedList"/>
    <dgm:cxn modelId="{9A9A7D3A-8B29-45F6-BA0B-0D0221836B84}" srcId="{8AB8CFCE-14F3-4877-8403-BC5E10CA4D0A}" destId="{84D30D9A-A039-447F-8B71-B842C2300395}" srcOrd="3" destOrd="0" parTransId="{C44EF744-60E7-456A-954C-BA3A34F03F6C}" sibTransId="{D1217D20-56AE-4A81-AB66-C84D06A3BACC}"/>
    <dgm:cxn modelId="{E59AC564-CE33-4722-B408-8650FB01EC96}" type="presOf" srcId="{9FC426E6-55E5-440E-ADA1-D5DD6013FF48}" destId="{B81BDE79-5ECA-42BB-9486-552895E7C2DE}" srcOrd="0" destOrd="0" presId="urn:microsoft.com/office/officeart/2008/layout/LinedList"/>
    <dgm:cxn modelId="{502DE949-02D3-4E11-A6E5-D47C75A1EA2B}" type="presOf" srcId="{91C3AACE-B0BB-48DA-A8BF-11676EDAF29E}" destId="{4840EA9B-872D-4054-BE0A-5E0839D15D16}" srcOrd="0" destOrd="0" presId="urn:microsoft.com/office/officeart/2008/layout/LinedList"/>
    <dgm:cxn modelId="{B7922890-EE07-4F0F-BF3A-9976F786927C}" srcId="{8AB8CFCE-14F3-4877-8403-BC5E10CA4D0A}" destId="{9FC426E6-55E5-440E-ADA1-D5DD6013FF48}" srcOrd="1" destOrd="0" parTransId="{A7F2F3B9-268D-4101-899B-99E9D4660A4F}" sibTransId="{BF6B4715-5F2D-41DB-B850-4AC7E4831460}"/>
    <dgm:cxn modelId="{24AB7C9B-106A-4856-BCAC-AC9E9F60E849}" srcId="{8AB8CFCE-14F3-4877-8403-BC5E10CA4D0A}" destId="{91C3AACE-B0BB-48DA-A8BF-11676EDAF29E}" srcOrd="0" destOrd="0" parTransId="{762DAF37-E6E1-41BA-B261-581388CFE940}" sibTransId="{6A431C8F-250E-49C6-9CDF-98A9CE4FDD5D}"/>
    <dgm:cxn modelId="{6CA2D1C6-3B4E-4E46-9590-F2DAB3C2ECDA}" type="presOf" srcId="{8AB8CFCE-14F3-4877-8403-BC5E10CA4D0A}" destId="{999B1EE2-DDD4-495C-B7EC-02966A213935}" srcOrd="0" destOrd="0" presId="urn:microsoft.com/office/officeart/2008/layout/LinedList"/>
    <dgm:cxn modelId="{48D620E3-8DAF-46A9-8EE5-1F7CA7A4F635}" type="presOf" srcId="{143E5B2C-C002-45FB-8069-8892640839D8}" destId="{53077D12-AF5C-4FCF-AB50-249FBD83AC7E}" srcOrd="0" destOrd="0" presId="urn:microsoft.com/office/officeart/2008/layout/LinedList"/>
    <dgm:cxn modelId="{216B44EF-0484-45B1-9A72-FB7B7C00D2E6}" srcId="{8AB8CFCE-14F3-4877-8403-BC5E10CA4D0A}" destId="{143E5B2C-C002-45FB-8069-8892640839D8}" srcOrd="2" destOrd="0" parTransId="{0BC4FF2B-9C6D-41FB-A97B-DB0385BA94DB}" sibTransId="{D7768F2F-B4E6-40DE-8F5F-0AC6D61B2147}"/>
    <dgm:cxn modelId="{4593E865-1398-438E-BD8D-261F06302413}" type="presParOf" srcId="{999B1EE2-DDD4-495C-B7EC-02966A213935}" destId="{0F208304-6E84-4045-967B-426181EB1F10}" srcOrd="0" destOrd="0" presId="urn:microsoft.com/office/officeart/2008/layout/LinedList"/>
    <dgm:cxn modelId="{86A7E610-F602-4CD7-964B-4F03F3173DC6}" type="presParOf" srcId="{999B1EE2-DDD4-495C-B7EC-02966A213935}" destId="{47D687D1-DF47-419A-AD61-AB1B2013A3FC}" srcOrd="1" destOrd="0" presId="urn:microsoft.com/office/officeart/2008/layout/LinedList"/>
    <dgm:cxn modelId="{4BF35837-0E71-4A4A-9D50-24421C152F0C}" type="presParOf" srcId="{47D687D1-DF47-419A-AD61-AB1B2013A3FC}" destId="{4840EA9B-872D-4054-BE0A-5E0839D15D16}" srcOrd="0" destOrd="0" presId="urn:microsoft.com/office/officeart/2008/layout/LinedList"/>
    <dgm:cxn modelId="{D2665AD4-9E3C-45B4-BC3B-45D3EF911A4A}" type="presParOf" srcId="{47D687D1-DF47-419A-AD61-AB1B2013A3FC}" destId="{C9F60D27-5AF3-4C91-8FFE-20916FDE9F72}" srcOrd="1" destOrd="0" presId="urn:microsoft.com/office/officeart/2008/layout/LinedList"/>
    <dgm:cxn modelId="{A030244E-7B50-45D5-A8CF-7768838D97B9}" type="presParOf" srcId="{999B1EE2-DDD4-495C-B7EC-02966A213935}" destId="{384F1777-4D20-49F1-B247-905C924AECCC}" srcOrd="2" destOrd="0" presId="urn:microsoft.com/office/officeart/2008/layout/LinedList"/>
    <dgm:cxn modelId="{E2A36F46-625B-40FB-BA1A-C4567E0BDD81}" type="presParOf" srcId="{999B1EE2-DDD4-495C-B7EC-02966A213935}" destId="{76C1DBDB-96B9-4EBC-A592-C8552814364B}" srcOrd="3" destOrd="0" presId="urn:microsoft.com/office/officeart/2008/layout/LinedList"/>
    <dgm:cxn modelId="{61EE00E2-EEC2-4AF4-B4B9-A44E14BF0E98}" type="presParOf" srcId="{76C1DBDB-96B9-4EBC-A592-C8552814364B}" destId="{B81BDE79-5ECA-42BB-9486-552895E7C2DE}" srcOrd="0" destOrd="0" presId="urn:microsoft.com/office/officeart/2008/layout/LinedList"/>
    <dgm:cxn modelId="{2A138BA1-012D-46BB-98EE-8086182EE5E0}" type="presParOf" srcId="{76C1DBDB-96B9-4EBC-A592-C8552814364B}" destId="{83674D59-4744-4A00-8EDE-CC0D90B2C9DC}" srcOrd="1" destOrd="0" presId="urn:microsoft.com/office/officeart/2008/layout/LinedList"/>
    <dgm:cxn modelId="{8B454003-570A-418D-B4B9-38760310EDE2}" type="presParOf" srcId="{999B1EE2-DDD4-495C-B7EC-02966A213935}" destId="{176C0805-7184-4C0A-AED7-0044DE250984}" srcOrd="4" destOrd="0" presId="urn:microsoft.com/office/officeart/2008/layout/LinedList"/>
    <dgm:cxn modelId="{45220985-4F58-4EA7-BD37-D5AA9A1A7967}" type="presParOf" srcId="{999B1EE2-DDD4-495C-B7EC-02966A213935}" destId="{DF47D442-58D3-409B-9DA5-3693E5B9D350}" srcOrd="5" destOrd="0" presId="urn:microsoft.com/office/officeart/2008/layout/LinedList"/>
    <dgm:cxn modelId="{876EE2AA-3445-43E9-8FD6-2CDE4CEF7BE8}" type="presParOf" srcId="{DF47D442-58D3-409B-9DA5-3693E5B9D350}" destId="{53077D12-AF5C-4FCF-AB50-249FBD83AC7E}" srcOrd="0" destOrd="0" presId="urn:microsoft.com/office/officeart/2008/layout/LinedList"/>
    <dgm:cxn modelId="{DC7FA48D-E8A1-4231-9B6E-CCA418AD786C}" type="presParOf" srcId="{DF47D442-58D3-409B-9DA5-3693E5B9D350}" destId="{77A5C531-179B-4D97-B98A-E3B280339215}" srcOrd="1" destOrd="0" presId="urn:microsoft.com/office/officeart/2008/layout/LinedList"/>
    <dgm:cxn modelId="{5BD5EFAA-F72B-4E84-B414-3095559791DF}" type="presParOf" srcId="{999B1EE2-DDD4-495C-B7EC-02966A213935}" destId="{BC98B9FA-F161-47F2-AA68-769AF6AA7348}" srcOrd="6" destOrd="0" presId="urn:microsoft.com/office/officeart/2008/layout/LinedList"/>
    <dgm:cxn modelId="{572B0A62-C2CB-4B03-84BE-8E6C0A1E19A8}" type="presParOf" srcId="{999B1EE2-DDD4-495C-B7EC-02966A213935}" destId="{C95DE5C3-C222-4486-B9AE-E5288AA1F391}" srcOrd="7" destOrd="0" presId="urn:microsoft.com/office/officeart/2008/layout/LinedList"/>
    <dgm:cxn modelId="{BE8C77F1-514E-44E1-A8A0-97A082FE23C2}" type="presParOf" srcId="{C95DE5C3-C222-4486-B9AE-E5288AA1F391}" destId="{AF4E7661-34EA-48EE-9C4D-28EDD524522C}" srcOrd="0" destOrd="0" presId="urn:microsoft.com/office/officeart/2008/layout/LinedList"/>
    <dgm:cxn modelId="{C4F8F72F-C501-48CC-B2F7-60D1FD647784}" type="presParOf" srcId="{C95DE5C3-C222-4486-B9AE-E5288AA1F391}" destId="{D1913731-0A4C-402B-A41B-722634DBEC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8304-6E84-4045-967B-426181EB1F10}">
      <dsp:nvSpPr>
        <dsp:cNvPr id="0" name=""/>
        <dsp:cNvSpPr/>
      </dsp:nvSpPr>
      <dsp:spPr>
        <a:xfrm>
          <a:off x="0" y="0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40EA9B-872D-4054-BE0A-5E0839D15D16}">
      <dsp:nvSpPr>
        <dsp:cNvPr id="0" name=""/>
        <dsp:cNvSpPr/>
      </dsp:nvSpPr>
      <dsp:spPr>
        <a:xfrm>
          <a:off x="0" y="0"/>
          <a:ext cx="10353675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/>
            <a:t>Doteraz sme používali len jednorozmerné polia (one dimensional array). </a:t>
          </a:r>
          <a:endParaRPr lang="en-US" sz="2100" kern="1200"/>
        </a:p>
      </dsp:txBody>
      <dsp:txXfrm>
        <a:off x="0" y="0"/>
        <a:ext cx="10353675" cy="825971"/>
      </dsp:txXfrm>
    </dsp:sp>
    <dsp:sp modelId="{384F1777-4D20-49F1-B247-905C924AECCC}">
      <dsp:nvSpPr>
        <dsp:cNvPr id="0" name=""/>
        <dsp:cNvSpPr/>
      </dsp:nvSpPr>
      <dsp:spPr>
        <a:xfrm>
          <a:off x="0" y="825971"/>
          <a:ext cx="103536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DE79-5ECA-42BB-9486-552895E7C2DE}">
      <dsp:nvSpPr>
        <dsp:cNvPr id="0" name=""/>
        <dsp:cNvSpPr/>
      </dsp:nvSpPr>
      <dsp:spPr>
        <a:xfrm>
          <a:off x="0" y="825971"/>
          <a:ext cx="10353675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/>
            <a:t>Existujú však aj 2D, 3D, 4D ... XD polia</a:t>
          </a:r>
          <a:endParaRPr lang="en-US" sz="2100" kern="1200"/>
        </a:p>
      </dsp:txBody>
      <dsp:txXfrm>
        <a:off x="0" y="825971"/>
        <a:ext cx="10353675" cy="825971"/>
      </dsp:txXfrm>
    </dsp:sp>
    <dsp:sp modelId="{176C0805-7184-4C0A-AED7-0044DE250984}">
      <dsp:nvSpPr>
        <dsp:cNvPr id="0" name=""/>
        <dsp:cNvSpPr/>
      </dsp:nvSpPr>
      <dsp:spPr>
        <a:xfrm>
          <a:off x="0" y="1651943"/>
          <a:ext cx="103536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77D12-AF5C-4FCF-AB50-249FBD83AC7E}">
      <dsp:nvSpPr>
        <dsp:cNvPr id="0" name=""/>
        <dsp:cNvSpPr/>
      </dsp:nvSpPr>
      <dsp:spPr>
        <a:xfrm>
          <a:off x="0" y="1651943"/>
          <a:ext cx="10353675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Ide vlastne o ukladanie polí do jednotlivých prvkov iného poľa (pole v poli).</a:t>
          </a:r>
          <a:endParaRPr lang="en-US" sz="2100" kern="1200" dirty="0"/>
        </a:p>
      </dsp:txBody>
      <dsp:txXfrm>
        <a:off x="0" y="1651943"/>
        <a:ext cx="10353675" cy="825971"/>
      </dsp:txXfrm>
    </dsp:sp>
    <dsp:sp modelId="{BC98B9FA-F161-47F2-AA68-769AF6AA7348}">
      <dsp:nvSpPr>
        <dsp:cNvPr id="0" name=""/>
        <dsp:cNvSpPr/>
      </dsp:nvSpPr>
      <dsp:spPr>
        <a:xfrm>
          <a:off x="0" y="2477915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E7661-34EA-48EE-9C4D-28EDD524522C}">
      <dsp:nvSpPr>
        <dsp:cNvPr id="0" name=""/>
        <dsp:cNvSpPr/>
      </dsp:nvSpPr>
      <dsp:spPr>
        <a:xfrm>
          <a:off x="0" y="2477915"/>
          <a:ext cx="10353675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Najčastejšie sa stretneme s 2D a 3D poliami. Polia o viac rozmeroch  sa vyskytujú menej často najmä preto, že ľudská myseľ s nimi nevie tak dobre pracovať.</a:t>
          </a:r>
          <a:endParaRPr lang="en-US" sz="2100" kern="1200" dirty="0"/>
        </a:p>
      </dsp:txBody>
      <dsp:txXfrm>
        <a:off x="0" y="2477915"/>
        <a:ext cx="10353675" cy="825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56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/>
              <a:t>1</a:t>
            </a:r>
            <a:r>
              <a:rPr lang="sk-SK" dirty="0"/>
              <a:t>2</a:t>
            </a:r>
            <a:r>
              <a:rPr lang="sk-SK"/>
              <a:t>.</a:t>
            </a:r>
            <a:r>
              <a:rPr lang="sk-SK" dirty="0"/>
              <a:t>POLIA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Adrián Mindek</a:t>
            </a:r>
          </a:p>
          <a:p>
            <a:pPr algn="l"/>
            <a:r>
              <a:rPr lang="sk-SK" sz="2000"/>
              <a:t>2021</a:t>
            </a:r>
          </a:p>
          <a:p>
            <a:pPr algn="l"/>
            <a:endParaRPr lang="sk-SK" sz="2000"/>
          </a:p>
        </p:txBody>
      </p:sp>
      <p:pic>
        <p:nvPicPr>
          <p:cNvPr id="1026" name="Picture 2" descr="JavaScript: How to Insert Elements into a Specific Index of an Array">
            <a:extLst>
              <a:ext uri="{FF2B5EF4-FFF2-40B4-BE49-F238E27FC236}">
                <a16:creationId xmlns:a16="http://schemas.microsoft.com/office/drawing/2014/main" id="{F1EB76B3-96BC-4936-BB1F-9E77E770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457">
            <a:off x="1576730" y="4176885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604C-D80B-4CB8-A225-22479DE6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VIAC ROZMERNÉ POLIA</a:t>
            </a:r>
          </a:p>
        </p:txBody>
      </p:sp>
      <p:pic>
        <p:nvPicPr>
          <p:cNvPr id="2050" name="Picture 2" descr="Numpy Array Cookbook: Generating and Manipulating Arrays in Python | by  Chris I. | Towards Data Science">
            <a:extLst>
              <a:ext uri="{FF2B5EF4-FFF2-40B4-BE49-F238E27FC236}">
                <a16:creationId xmlns:a16="http://schemas.microsoft.com/office/drawing/2014/main" id="{4EB86D70-8E5C-4A35-8D8A-2A406A43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5661" y="643466"/>
            <a:ext cx="7412328" cy="39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188A-F934-476D-BBCE-1813FCFD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Viacrozmerné polia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DB3B34-6C0F-4FA0-BDDC-B8A52BB40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32966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205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6102-2456-4D4B-992F-D1426942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2-Rozmerné pole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4909-01C1-4CD7-BA50-F9BCD052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61" y="2096587"/>
            <a:ext cx="7844851" cy="3867571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Môžeme si ho predstaviť ako maticu s osou X a Y.</a:t>
            </a:r>
          </a:p>
          <a:p>
            <a:r>
              <a:rPr lang="sk-SK" dirty="0"/>
              <a:t>Príklady kedy by sme použili 2D pole: </a:t>
            </a:r>
            <a:r>
              <a:rPr lang="sk-SK" b="1" dirty="0"/>
              <a:t>matica</a:t>
            </a:r>
            <a:r>
              <a:rPr lang="sk-SK" dirty="0"/>
              <a:t>, </a:t>
            </a:r>
            <a:r>
              <a:rPr lang="sk-SK" b="1" dirty="0"/>
              <a:t>šachovnica</a:t>
            </a:r>
            <a:r>
              <a:rPr lang="sk-SK" dirty="0"/>
              <a:t>, </a:t>
            </a:r>
            <a:r>
              <a:rPr lang="sk-SK" b="1" dirty="0"/>
              <a:t>kinosál</a:t>
            </a:r>
            <a:r>
              <a:rPr lang="sk-SK" dirty="0"/>
              <a:t>.</a:t>
            </a:r>
          </a:p>
          <a:p>
            <a:r>
              <a:rPr lang="sk-SK" dirty="0"/>
              <a:t>Práca s </a:t>
            </a:r>
            <a:r>
              <a:rPr lang="sk-SK" u="sng" dirty="0"/>
              <a:t>viac rozmernými poliami </a:t>
            </a:r>
            <a:r>
              <a:rPr lang="sk-SK" dirty="0"/>
              <a:t>je taká istá ako s jedným ale nepracujeme len s jedným indexom </a:t>
            </a:r>
            <a:r>
              <a:rPr lang="sk-SK" u="sng" dirty="0"/>
              <a:t>ale s x indexami</a:t>
            </a:r>
            <a:r>
              <a:rPr lang="sk-SK" dirty="0"/>
              <a:t>.</a:t>
            </a:r>
          </a:p>
          <a:p>
            <a:r>
              <a:rPr lang="sk-SK" dirty="0"/>
              <a:t>Ktorá súradnica označuje riadok/stĺpec je len na programátorovi.</a:t>
            </a:r>
          </a:p>
          <a:p>
            <a:r>
              <a:rPr lang="sk-SK" dirty="0"/>
              <a:t>Pre prácu s X rozmernými poliami používame X do seba vnorených cyklov.</a:t>
            </a:r>
          </a:p>
          <a:p>
            <a:r>
              <a:rPr lang="sk-SK" dirty="0"/>
              <a:t>Ak chceme pri deklaracii pole rovno inicializovať jednoducho vnárame [] zatvorky navzajom do seba: [ [1,2], [3,4] ].</a:t>
            </a:r>
          </a:p>
        </p:txBody>
      </p:sp>
      <p:pic>
        <p:nvPicPr>
          <p:cNvPr id="4" name="Obrázok 43">
            <a:extLst>
              <a:ext uri="{FF2B5EF4-FFF2-40B4-BE49-F238E27FC236}">
                <a16:creationId xmlns:a16="http://schemas.microsoft.com/office/drawing/2014/main" id="{E48F80FB-C6C3-4C5B-AA6F-9E986160B6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12" y="2584161"/>
            <a:ext cx="3470910" cy="28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8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3F40-7878-4D11-B10A-F4C84EC0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práce s dvojrozmerným poľom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B59B5-9881-49DA-9705-D7AB4EFB8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7235" y="2881375"/>
            <a:ext cx="4152289" cy="21825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C86E1-EB50-4FB9-8037-963916EC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26" y="1935921"/>
            <a:ext cx="4684449" cy="4073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CFF7F-B1C8-4B3F-A51D-0EDD476F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175" y="3275431"/>
            <a:ext cx="1788097" cy="27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E9B16-7DFB-46B6-81B8-FCB65C60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3</a:t>
            </a:r>
            <a:br>
              <a:rPr lang="sk-SK" dirty="0"/>
            </a:br>
            <a:r>
              <a:rPr lang="sk-SK" b="0" dirty="0"/>
              <a:t>(6b)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94B-F34B-4762-83ED-466EB079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Vytvorte 2 rozmerné pole ktoré vykreslíte ako šachovnicu.</a:t>
            </a:r>
          </a:p>
          <a:p>
            <a:r>
              <a:rPr lang="sk-SK" dirty="0"/>
              <a:t>Uživateľ zadá pozíciu (stačí číselne – napr. [2,2] – počínajúc od 1).</a:t>
            </a:r>
          </a:p>
          <a:p>
            <a:r>
              <a:rPr lang="sk-SK" dirty="0"/>
              <a:t>Na tejto pozícií sa v poli uloží hodnota ‘X‘ značiaca, že na políčku je položená figúrka.</a:t>
            </a:r>
          </a:p>
          <a:p>
            <a:r>
              <a:rPr lang="sk-SK" dirty="0"/>
              <a:t>Vypíšte výslednú šachovnicu do konozole spolu s figúrkou na zadanom mieste.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B8491-F68F-4EB3-93B2-D263A9E0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14" y="4155214"/>
            <a:ext cx="254353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3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7865</TotalTime>
  <Words>248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12.POLIA</vt:lpstr>
      <vt:lpstr>VIAC ROZMERNÉ POLIA</vt:lpstr>
      <vt:lpstr>Viacrozmerné polia</vt:lpstr>
      <vt:lpstr>2-Rozmerné pole</vt:lpstr>
      <vt:lpstr>Ukážka práce s dvojrozmerným poľom</vt:lpstr>
      <vt:lpstr>Cvičenie 3 (6b)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314</cp:revision>
  <dcterms:created xsi:type="dcterms:W3CDTF">2021-03-06T19:31:13Z</dcterms:created>
  <dcterms:modified xsi:type="dcterms:W3CDTF">2021-09-05T14:58:28Z</dcterms:modified>
</cp:coreProperties>
</file>