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6" r:id="rId3"/>
    <p:sldId id="285" r:id="rId4"/>
    <p:sldId id="287" r:id="rId5"/>
    <p:sldId id="288" r:id="rId6"/>
    <p:sldId id="289" r:id="rId7"/>
    <p:sldId id="290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MIN" initials="AM" lastIdx="1" clrIdx="0">
    <p:extLst>
      <p:ext uri="{19B8F6BF-5375-455C-9EA6-DF929625EA0E}">
        <p15:presenceInfo xmlns:p15="http://schemas.microsoft.com/office/powerpoint/2012/main" userId="602b36d7715b1e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21. 4. 2021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041400"/>
            <a:ext cx="9001462" cy="2387600"/>
          </a:xfrm>
        </p:spPr>
        <p:txBody>
          <a:bodyPr>
            <a:normAutofit/>
          </a:bodyPr>
          <a:lstStyle/>
          <a:p>
            <a:r>
              <a:rPr lang="sk-SK" dirty="0"/>
              <a:t>10.Math, random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  <a:p>
            <a:r>
              <a:rPr lang="sk-SK" dirty="0"/>
              <a:t>2021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42D3-BC90-44FC-9910-F8590A3D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Knižnice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EA52-ED3F-49B5-A357-ECE986AF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Knižnice sú neoddeliteľná súčasť programovania. </a:t>
            </a:r>
          </a:p>
          <a:p>
            <a:r>
              <a:rPr lang="sk-SK" dirty="0"/>
              <a:t>Obsahujú sadu funkcií a štruktúr, ktoré spolu úzko súvisia a je možné ich opakovane používať v ďalších kódoch po pripojení knižnice (naincludovaní).</a:t>
            </a:r>
          </a:p>
          <a:p>
            <a:r>
              <a:rPr lang="sk-SK" dirty="0"/>
              <a:t>Existujú dva druhy – statické a dynamické</a:t>
            </a:r>
          </a:p>
          <a:p>
            <a:pPr lvl="1"/>
            <a:r>
              <a:rPr lang="sk-SK" dirty="0"/>
              <a:t>STATICKÉ – kód takto napísanej knižnice sa do kódu kde sa používa v podstate nakopíruje</a:t>
            </a:r>
          </a:p>
          <a:p>
            <a:pPr lvl="1"/>
            <a:r>
              <a:rPr lang="sk-SK" dirty="0"/>
              <a:t>DYNAMICKÉ – Takéto knižnice pripája compiler </a:t>
            </a:r>
            <a:r>
              <a:rPr lang="sk-SK" b="1" dirty="0"/>
              <a:t>až za behu</a:t>
            </a:r>
            <a:r>
              <a:rPr lang="sk-SK" dirty="0"/>
              <a:t> programu</a:t>
            </a:r>
          </a:p>
          <a:p>
            <a:r>
              <a:rPr lang="sk-SK" dirty="0"/>
              <a:t>S knižnicami sme sa už stretli, konkrétne s knižnicou </a:t>
            </a:r>
            <a:r>
              <a:rPr lang="sk-SK" b="1" dirty="0"/>
              <a:t>iostream, </a:t>
            </a:r>
            <a:r>
              <a:rPr lang="sk-SK" dirty="0"/>
              <a:t>ktorá sa stará o vstupy/výstupy z aplikácie.</a:t>
            </a:r>
          </a:p>
          <a:p>
            <a:r>
              <a:rPr lang="sk-SK" dirty="0"/>
              <a:t>Ďalšie často používané natívne knižnice sú napríklad: math.h, string.h, time.h, stdlib.h...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604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7639-1F3F-401B-A74F-597A3522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Knižnica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59E8-6C29-49B8-A8A9-750F44E5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Obsahuje matematické funkcie a  konštanty (napr. M_PI )</a:t>
            </a:r>
          </a:p>
          <a:p>
            <a:r>
              <a:rPr lang="sk-SK" dirty="0"/>
              <a:t>Nejaké funkcie ktoré obsahuje:</a:t>
            </a:r>
          </a:p>
          <a:p>
            <a:pPr lvl="1"/>
            <a:r>
              <a:rPr lang="sk-SK" dirty="0"/>
              <a:t>double sin(double x) – vracia sinus argumentu.</a:t>
            </a:r>
          </a:p>
          <a:p>
            <a:pPr lvl="1"/>
            <a:r>
              <a:rPr lang="sk-SK" dirty="0"/>
              <a:t>double cos(double x) – vracia cosinus argumentu.</a:t>
            </a:r>
          </a:p>
          <a:p>
            <a:pPr lvl="1"/>
            <a:r>
              <a:rPr lang="sk-SK" dirty="0"/>
              <a:t>double tan(double x) – vracia tangens argumentu.</a:t>
            </a:r>
          </a:p>
          <a:p>
            <a:pPr lvl="1"/>
            <a:r>
              <a:rPr lang="sk-SK" dirty="0"/>
              <a:t>double fabs(double j) – vracia absolutnú hodnotu argumentu.</a:t>
            </a:r>
          </a:p>
          <a:p>
            <a:pPr lvl="1"/>
            <a:r>
              <a:rPr lang="sk-SK" dirty="0"/>
              <a:t>double floor(double x) – zaokrúhli argument na najbližšie „nižšie“ celé číslo. </a:t>
            </a:r>
          </a:p>
          <a:p>
            <a:pPr lvl="1"/>
            <a:r>
              <a:rPr lang="sk-SK" dirty="0"/>
              <a:t>double round(double x) – zaokrúhli argument na najbližšie celé číslo. </a:t>
            </a:r>
          </a:p>
          <a:p>
            <a:pPr lvl="1"/>
            <a:r>
              <a:rPr lang="sk-SK" dirty="0"/>
              <a:t>double pow(double x, double y) – vráti mocninu y pre číslo x. </a:t>
            </a:r>
          </a:p>
          <a:p>
            <a:pPr lvl="1"/>
            <a:r>
              <a:rPr lang="sk-SK" dirty="0"/>
              <a:t>double sqrt(double x) – vráti odmocninu z čísla x.</a:t>
            </a:r>
          </a:p>
          <a:p>
            <a:pPr lvl="1"/>
            <a:r>
              <a:rPr lang="sk-SK" dirty="0"/>
              <a:t>double fmin(double x, double y) –  vráti mänšie zo zadaných čísel.</a:t>
            </a:r>
          </a:p>
          <a:p>
            <a:pPr lvl="1"/>
            <a:r>
              <a:rPr lang="sk-SK" dirty="0"/>
              <a:t>double fmax(double x, double y) – vráti väčšie zo zadaných čísel.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82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99C5-C474-43A2-83B0-0D15FF4D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– Sínusova vlna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BA05-5A94-4137-A8F8-CE7437B2E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062" y="2060331"/>
            <a:ext cx="4610197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1A3E7-D3D1-4EE7-83E0-49EC2923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65" y="2060331"/>
            <a:ext cx="3148848" cy="402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9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881-DDD1-4DF3-A5D0-37C81F0D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Generovanie Náhodného čísla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0FD2-3250-41B1-824C-EF1EFCD3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 počítačoch nemôžeme hovoriť o generovaní náhodných čísel v pravom slova zmysle. Generácia prebieha pomocou matematickej funkcie do ktorej vkladáme vstupný seed a tá po dosadení seedu do „zložitého vzorca“ generuje nejaký výsledok. Problém je, že pri vložení rovnakého seedu viac-krát dostaneme rovnaký výsledok.</a:t>
            </a:r>
          </a:p>
          <a:p>
            <a:r>
              <a:rPr lang="sk-SK" dirty="0"/>
              <a:t>Rieši sa to tým, že ako seed sa vkladá aktuálny čas v nanosekundách.</a:t>
            </a:r>
          </a:p>
          <a:p>
            <a:r>
              <a:rPr lang="sk-SK" dirty="0"/>
              <a:t>V C++ sa generujú pomocou </a:t>
            </a:r>
            <a:r>
              <a:rPr lang="sk-SK" b="1" dirty="0"/>
              <a:t>rand</a:t>
            </a:r>
            <a:r>
              <a:rPr lang="sk-SK" dirty="0"/>
              <a:t> a </a:t>
            </a:r>
            <a:r>
              <a:rPr lang="sk-SK" b="1" dirty="0"/>
              <a:t>srand </a:t>
            </a:r>
            <a:r>
              <a:rPr lang="sk-SK" dirty="0"/>
              <a:t>funkcií.</a:t>
            </a:r>
          </a:p>
          <a:p>
            <a:r>
              <a:rPr lang="sk-SK" dirty="0"/>
              <a:t>Ak by sme tieto funkcie použili bez seedu – generovali by rovnaké čísla po každom spustení.</a:t>
            </a:r>
          </a:p>
        </p:txBody>
      </p:sp>
    </p:spTree>
    <p:extLst>
      <p:ext uri="{BB962C8B-B14F-4D97-AF65-F5344CB8AC3E}">
        <p14:creationId xmlns:p14="http://schemas.microsoft.com/office/powerpoint/2010/main" val="26307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5126-C98E-4CBC-A8C8-1981540E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sk-SK" sz="2400"/>
              <a:t>Príklad generovania náhodných čísel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5DFE-CE0D-47E6-8E05-C2F20AA6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sk-SK" sz="1400" dirty="0"/>
              <a:t>Treba si uvedomiť, že funkcia srand by bez funkcie time() ako vnutorni parameter generovala vždy po spusteni rovnake čísla</a:t>
            </a:r>
          </a:p>
          <a:p>
            <a:r>
              <a:rPr lang="sk-SK" sz="1400" dirty="0"/>
              <a:t>Taktiež rozsah čísel ktoré sa generujú určujeme na riadku 14 kde výsledok funkcie rand vydelíme so zvyškom pre určenie intervalu. Ak chcem čísla od 1 a nie od 0 musíme dať +1.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1FEAD-D346-473E-BA22-F18CFB37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1889307"/>
            <a:ext cx="5895257" cy="31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5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90D7D-1F39-4588-8AD7-2F427664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/>
              <a:t>Cvičenie Kameň, papier, nožnice</a:t>
            </a:r>
            <a:endParaRPr lang="sk-SK" dirty="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A557-F84F-4AE9-BC25-74A78701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Vytvorte program pre hru kameň papier nožnice, kde hráč zadá jednu z 3 hodnôt (1-kameň, 2-papier, 3-nožnice). </a:t>
            </a:r>
          </a:p>
          <a:p>
            <a:r>
              <a:rPr lang="sk-SK" dirty="0"/>
              <a:t>Následne sa vygeneruje náhodne čo zvolil PC.</a:t>
            </a:r>
          </a:p>
          <a:p>
            <a:r>
              <a:rPr lang="sk-SK" dirty="0"/>
              <a:t>Vyhodnotťe výsledok a spýtajte sa hráča či chce pokračova´t hre alebo skončiť program.</a:t>
            </a:r>
          </a:p>
          <a:p>
            <a:r>
              <a:rPr lang="sk-SK" dirty="0"/>
              <a:t>Bonus: Počítajte skóre Hráča a Pc</a:t>
            </a:r>
          </a:p>
        </p:txBody>
      </p:sp>
    </p:spTree>
    <p:extLst>
      <p:ext uri="{BB962C8B-B14F-4D97-AF65-F5344CB8AC3E}">
        <p14:creationId xmlns:p14="http://schemas.microsoft.com/office/powerpoint/2010/main" val="28396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13642</TotalTime>
  <Words>497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10.Math, random</vt:lpstr>
      <vt:lpstr>Knižnice</vt:lpstr>
      <vt:lpstr>Knižnica Math</vt:lpstr>
      <vt:lpstr>Príklad – Sínusova vlna</vt:lpstr>
      <vt:lpstr>Generovanie Náhodného čísla</vt:lpstr>
      <vt:lpstr>Príklad generovania náhodných čísel</vt:lpstr>
      <vt:lpstr>Cvičenie Kameň, papier, nožnice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405</cp:revision>
  <dcterms:created xsi:type="dcterms:W3CDTF">2021-03-06T19:31:13Z</dcterms:created>
  <dcterms:modified xsi:type="dcterms:W3CDTF">2021-04-21T17:18:02Z</dcterms:modified>
</cp:coreProperties>
</file>