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5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2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IN" initials="AM" lastIdx="2" clrIdx="0">
    <p:extLst>
      <p:ext uri="{19B8F6BF-5375-455C-9EA6-DF929625EA0E}">
        <p15:presenceInfo xmlns:p15="http://schemas.microsoft.com/office/powerpoint/2012/main" userId="602b36d7715b1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3CBF-E891-4BE8-A67D-F1F5E80B5F52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4E427-C04B-46B9-A378-FAFED614D2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4E427-C04B-46B9-A378-FAFED614D20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93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86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42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836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11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19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51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0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055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3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7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36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0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4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0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9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35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403A-FDE0-42E7-9984-7392B6DC05CA}" type="datetimeFigureOut">
              <a:rPr lang="sk-SK" smtClean="0"/>
              <a:t>27. 10. 2021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5C44-3E91-4007-B8CE-394A98EE43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531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3B36-DB54-44B2-8931-14E8158D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4.Verzovací systém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30808-AE9F-4E61-8FAD-A6243A00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Adrián Mindek</a:t>
            </a:r>
          </a:p>
          <a:p>
            <a:pPr algn="l"/>
            <a:r>
              <a:rPr lang="sk-SK" sz="2000" dirty="0"/>
              <a:t>2021</a:t>
            </a:r>
          </a:p>
        </p:txBody>
      </p:sp>
      <p:pic>
        <p:nvPicPr>
          <p:cNvPr id="5" name="Picture 2" descr="Git - krátky úvod do top verzionovacieho systému - Zajtra.sk">
            <a:extLst>
              <a:ext uri="{FF2B5EF4-FFF2-40B4-BE49-F238E27FC236}">
                <a16:creationId xmlns:a16="http://schemas.microsoft.com/office/drawing/2014/main" id="{0ACEF7E7-F18C-487F-B653-27628BB2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78" y="2174033"/>
            <a:ext cx="4332702" cy="18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ED1C-810D-427A-8516-1D25D2E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účtu a projektu na github.com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6153-A35D-4E0D-9CE6-6B0039B2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629314" cy="3695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Na stránke </a:t>
            </a:r>
            <a:r>
              <a:rPr lang="sk-SK" b="1" dirty="0">
                <a:hlinkClick r:id="rId2"/>
              </a:rPr>
              <a:t>github.com</a:t>
            </a:r>
            <a:r>
              <a:rPr lang="sk-SK" dirty="0"/>
              <a:t> sa zaregistrujeme tlačítkom </a:t>
            </a:r>
            <a:r>
              <a:rPr lang="sk-SK" b="1" dirty="0"/>
              <a:t>Sign up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 vyplnení údajov klikneme </a:t>
            </a:r>
            <a:r>
              <a:rPr lang="sk-SK" b="1" dirty="0"/>
              <a:t>Create account.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 email príde overovací mail v ktorom treba kliknúť na odkaz pre overenie.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Prihlásenie sa do účtu.</a:t>
            </a:r>
          </a:p>
          <a:p>
            <a:pPr marL="457200" indent="-457200">
              <a:buFont typeface="+mj-lt"/>
              <a:buAutoNum type="arabicPeriod"/>
            </a:pPr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1A64-63D7-4E9B-B32A-C9C0A4745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911" y="1690406"/>
            <a:ext cx="3129099" cy="4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B1F-E453-4DCD-AC6E-4D12745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Github.com rozhranie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FBD8B-E360-4897-94BB-E61F96D0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35" y="1639301"/>
            <a:ext cx="8082930" cy="46090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C1415E-2C3F-4C65-AC53-244537E55C98}"/>
              </a:ext>
            </a:extLst>
          </p:cNvPr>
          <p:cNvSpPr/>
          <p:nvPr/>
        </p:nvSpPr>
        <p:spPr>
          <a:xfrm>
            <a:off x="2181497" y="2886891"/>
            <a:ext cx="757646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CAD1D-616E-4F8E-9F7B-9EEF2A05921D}"/>
              </a:ext>
            </a:extLst>
          </p:cNvPr>
          <p:cNvCxnSpPr/>
          <p:nvPr/>
        </p:nvCxnSpPr>
        <p:spPr>
          <a:xfrm>
            <a:off x="913795" y="1639301"/>
            <a:ext cx="1140740" cy="4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A4C2B-A78C-4137-8905-497D21D59472}"/>
              </a:ext>
            </a:extLst>
          </p:cNvPr>
          <p:cNvSpPr txBox="1"/>
          <p:nvPr/>
        </p:nvSpPr>
        <p:spPr>
          <a:xfrm>
            <a:off x="287382" y="953589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Moje repozitáre</a:t>
            </a:r>
          </a:p>
          <a:p>
            <a:pPr algn="ctr"/>
            <a:r>
              <a:rPr lang="sk-SK" dirty="0"/>
              <a:t>(projekty)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7D0F5B-AFAF-4214-86D4-C7DD7E21E5D8}"/>
              </a:ext>
            </a:extLst>
          </p:cNvPr>
          <p:cNvCxnSpPr/>
          <p:nvPr/>
        </p:nvCxnSpPr>
        <p:spPr>
          <a:xfrm flipH="1">
            <a:off x="9980023" y="953589"/>
            <a:ext cx="796834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B124E5-D315-41D3-A998-1670590BCA18}"/>
              </a:ext>
            </a:extLst>
          </p:cNvPr>
          <p:cNvSpPr txBox="1"/>
          <p:nvPr/>
        </p:nvSpPr>
        <p:spPr>
          <a:xfrm>
            <a:off x="10433190" y="491924"/>
            <a:ext cx="142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Nastavenia a notifikácie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77537-1105-4D22-8B22-953138FB9CA9}"/>
              </a:ext>
            </a:extLst>
          </p:cNvPr>
          <p:cNvCxnSpPr>
            <a:cxnSpLocks/>
          </p:cNvCxnSpPr>
          <p:nvPr/>
        </p:nvCxnSpPr>
        <p:spPr>
          <a:xfrm flipV="1">
            <a:off x="1391194" y="4238897"/>
            <a:ext cx="2194560" cy="11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2D4A4-348B-4CDD-8B13-89AE9208A32D}"/>
              </a:ext>
            </a:extLst>
          </p:cNvPr>
          <p:cNvSpPr/>
          <p:nvPr/>
        </p:nvSpPr>
        <p:spPr>
          <a:xfrm>
            <a:off x="3585754" y="1975302"/>
            <a:ext cx="4990012" cy="437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2A8FA-C2C6-4524-9ABC-4A8BC74087C2}"/>
              </a:ext>
            </a:extLst>
          </p:cNvPr>
          <p:cNvSpPr txBox="1"/>
          <p:nvPr/>
        </p:nvSpPr>
        <p:spPr>
          <a:xfrm>
            <a:off x="287298" y="5452347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Stena noviniek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72D1D-BB59-431E-ADDD-8BF23B9BB31A}"/>
              </a:ext>
            </a:extLst>
          </p:cNvPr>
          <p:cNvCxnSpPr/>
          <p:nvPr/>
        </p:nvCxnSpPr>
        <p:spPr>
          <a:xfrm>
            <a:off x="2775857" y="705394"/>
            <a:ext cx="378823" cy="126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C968F1-DB46-4B8F-9804-F3B6BC152FA7}"/>
              </a:ext>
            </a:extLst>
          </p:cNvPr>
          <p:cNvSpPr txBox="1"/>
          <p:nvPr/>
        </p:nvSpPr>
        <p:spPr>
          <a:xfrm>
            <a:off x="1242360" y="275800"/>
            <a:ext cx="484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Tlačítko prevytvorenie nového repozitára</a:t>
            </a:r>
          </a:p>
        </p:txBody>
      </p:sp>
    </p:spTree>
    <p:extLst>
      <p:ext uri="{BB962C8B-B14F-4D97-AF65-F5344CB8AC3E}">
        <p14:creationId xmlns:p14="http://schemas.microsoft.com/office/powerpoint/2010/main" val="29688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13A7-3EB0-4E3B-B641-F707BCC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GITHUB.COM vytvorenie nového repozitára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A4EF-516C-4435-A163-53C4CD03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63" y="1935921"/>
            <a:ext cx="7922623" cy="42432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17BAD-1F59-4259-BE56-974E163E4E39}"/>
              </a:ext>
            </a:extLst>
          </p:cNvPr>
          <p:cNvCxnSpPr>
            <a:cxnSpLocks/>
          </p:cNvCxnSpPr>
          <p:nvPr/>
        </p:nvCxnSpPr>
        <p:spPr>
          <a:xfrm flipH="1">
            <a:off x="6557555" y="2214154"/>
            <a:ext cx="3814354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B3E586-EBF8-4643-89D4-6B2A827BE704}"/>
              </a:ext>
            </a:extLst>
          </p:cNvPr>
          <p:cNvSpPr txBox="1"/>
          <p:nvPr/>
        </p:nvSpPr>
        <p:spPr>
          <a:xfrm>
            <a:off x="10300181" y="1714792"/>
            <a:ext cx="17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Názov repozitára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FC09E-F2AB-4002-9D60-3A5BD69A9501}"/>
              </a:ext>
            </a:extLst>
          </p:cNvPr>
          <p:cNvCxnSpPr>
            <a:cxnSpLocks/>
          </p:cNvCxnSpPr>
          <p:nvPr/>
        </p:nvCxnSpPr>
        <p:spPr>
          <a:xfrm>
            <a:off x="1727563" y="2719017"/>
            <a:ext cx="2857500" cy="7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06516-482A-49BB-A497-A31194B98A42}"/>
              </a:ext>
            </a:extLst>
          </p:cNvPr>
          <p:cNvSpPr txBox="1"/>
          <p:nvPr/>
        </p:nvSpPr>
        <p:spPr>
          <a:xfrm>
            <a:off x="411480" y="2141686"/>
            <a:ext cx="1319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Popis čo repozitár bude obsahovať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D11DDD-B885-4B18-9907-F6CC40CA559A}"/>
              </a:ext>
            </a:extLst>
          </p:cNvPr>
          <p:cNvCxnSpPr/>
          <p:nvPr/>
        </p:nvCxnSpPr>
        <p:spPr>
          <a:xfrm flipV="1">
            <a:off x="1672046" y="3925389"/>
            <a:ext cx="2913017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D9543C-102A-4B30-8BA0-04516AEB369D}"/>
              </a:ext>
            </a:extLst>
          </p:cNvPr>
          <p:cNvSpPr txBox="1"/>
          <p:nvPr/>
        </p:nvSpPr>
        <p:spPr>
          <a:xfrm>
            <a:off x="320159" y="4328884"/>
            <a:ext cx="173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Voľba či bude repozitár </a:t>
            </a:r>
            <a:r>
              <a:rPr lang="sk-SK" b="1" dirty="0"/>
              <a:t>public</a:t>
            </a:r>
            <a:r>
              <a:rPr lang="sk-SK" dirty="0"/>
              <a:t> – verejne dohľadateľný alebo </a:t>
            </a:r>
            <a:r>
              <a:rPr lang="sk-SK" b="1" dirty="0"/>
              <a:t>private</a:t>
            </a:r>
            <a:r>
              <a:rPr lang="sk-SK" dirty="0"/>
              <a:t> (súkromný)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B7131E-E9D8-418F-9071-64E6BF7D63D9}"/>
              </a:ext>
            </a:extLst>
          </p:cNvPr>
          <p:cNvCxnSpPr>
            <a:cxnSpLocks/>
          </p:cNvCxnSpPr>
          <p:nvPr/>
        </p:nvCxnSpPr>
        <p:spPr>
          <a:xfrm flipH="1" flipV="1">
            <a:off x="6557555" y="4591594"/>
            <a:ext cx="369678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08F623-135C-48D9-B5B0-F726421F0F69}"/>
              </a:ext>
            </a:extLst>
          </p:cNvPr>
          <p:cNvSpPr txBox="1"/>
          <p:nvPr/>
        </p:nvSpPr>
        <p:spPr>
          <a:xfrm>
            <a:off x="10450520" y="3579223"/>
            <a:ext cx="1576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Pridá do projektu súbor README, ktorý obsahuje nejaké základné info o našom projekte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4E9178-5781-461B-A03E-DE1318ABA6C1}"/>
              </a:ext>
            </a:extLst>
          </p:cNvPr>
          <p:cNvCxnSpPr>
            <a:cxnSpLocks/>
          </p:cNvCxnSpPr>
          <p:nvPr/>
        </p:nvCxnSpPr>
        <p:spPr>
          <a:xfrm flipH="1" flipV="1">
            <a:off x="5388429" y="5525589"/>
            <a:ext cx="1293222" cy="83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3A6B54-2293-4779-A472-5B0E368B448A}"/>
              </a:ext>
            </a:extLst>
          </p:cNvPr>
          <p:cNvSpPr txBox="1"/>
          <p:nvPr/>
        </p:nvSpPr>
        <p:spPr>
          <a:xfrm>
            <a:off x="6250577" y="6360209"/>
            <a:ext cx="37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Tlačítko pre vytvorenie repozitára</a:t>
            </a:r>
          </a:p>
        </p:txBody>
      </p:sp>
    </p:spTree>
    <p:extLst>
      <p:ext uri="{BB962C8B-B14F-4D97-AF65-F5344CB8AC3E}">
        <p14:creationId xmlns:p14="http://schemas.microsoft.com/office/powerpoint/2010/main" val="24440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523F-EDC1-4FD5-9554-8CD9CF1F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ObrAZOVKA UŽ VYTVORENÉHO REPOZITÁRA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4AABF-E14C-49A2-8029-A0011041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14" y="1935921"/>
            <a:ext cx="7542522" cy="42802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3FEA12-B796-4BD2-9B56-1744307BE852}"/>
              </a:ext>
            </a:extLst>
          </p:cNvPr>
          <p:cNvCxnSpPr>
            <a:cxnSpLocks/>
          </p:cNvCxnSpPr>
          <p:nvPr/>
        </p:nvCxnSpPr>
        <p:spPr>
          <a:xfrm>
            <a:off x="1619794" y="2148840"/>
            <a:ext cx="764177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449C36-48F4-4740-B76A-F2054DDA9321}"/>
              </a:ext>
            </a:extLst>
          </p:cNvPr>
          <p:cNvSpPr txBox="1"/>
          <p:nvPr/>
        </p:nvSpPr>
        <p:spPr>
          <a:xfrm>
            <a:off x="161661" y="1719215"/>
            <a:ext cx="162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Toolbar projektu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2A1791-8D98-4C15-85AD-7AFF605B2A32}"/>
              </a:ext>
            </a:extLst>
          </p:cNvPr>
          <p:cNvCxnSpPr>
            <a:cxnSpLocks/>
          </p:cNvCxnSpPr>
          <p:nvPr/>
        </p:nvCxnSpPr>
        <p:spPr>
          <a:xfrm flipV="1">
            <a:off x="2001882" y="3755572"/>
            <a:ext cx="1603467" cy="14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A4C571-5120-4073-B31F-DF7EE0927933}"/>
              </a:ext>
            </a:extLst>
          </p:cNvPr>
          <p:cNvSpPr txBox="1"/>
          <p:nvPr/>
        </p:nvSpPr>
        <p:spPr>
          <a:xfrm>
            <a:off x="253100" y="5028213"/>
            <a:ext cx="16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Zobrazený obsah súboru README.md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2112F4-FB11-47CD-8DB3-9F0E27CEEB1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923128" y="3262242"/>
            <a:ext cx="1688752" cy="23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6C4A9D-D443-4A42-927E-98D24DB91AB3}"/>
              </a:ext>
            </a:extLst>
          </p:cNvPr>
          <p:cNvSpPr txBox="1"/>
          <p:nvPr/>
        </p:nvSpPr>
        <p:spPr>
          <a:xfrm>
            <a:off x="161661" y="2755744"/>
            <a:ext cx="1761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Tu sa vypisujú všetky súbory ktoré sú v projekte priradené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E11D6E-93AD-4C98-801A-F57955B17794}"/>
              </a:ext>
            </a:extLst>
          </p:cNvPr>
          <p:cNvCxnSpPr>
            <a:cxnSpLocks/>
          </p:cNvCxnSpPr>
          <p:nvPr/>
        </p:nvCxnSpPr>
        <p:spPr>
          <a:xfrm>
            <a:off x="2991394" y="1783080"/>
            <a:ext cx="960120" cy="9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263AE-A350-418E-93E2-BDFC59F4A9B1}"/>
              </a:ext>
            </a:extLst>
          </p:cNvPr>
          <p:cNvSpPr txBox="1"/>
          <p:nvPr/>
        </p:nvSpPr>
        <p:spPr>
          <a:xfrm>
            <a:off x="2001882" y="1465609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Prepnutie </a:t>
            </a:r>
            <a:r>
              <a:rPr lang="sk-SK" b="1" dirty="0"/>
              <a:t>branche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6ECA3D-95FD-474E-A86D-6B38520E4787}"/>
              </a:ext>
            </a:extLst>
          </p:cNvPr>
          <p:cNvCxnSpPr>
            <a:cxnSpLocks/>
          </p:cNvCxnSpPr>
          <p:nvPr/>
        </p:nvCxnSpPr>
        <p:spPr>
          <a:xfrm flipH="1">
            <a:off x="6923314" y="1783080"/>
            <a:ext cx="2005149" cy="90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88D69D-7F4A-481A-AC45-D58678E4CFE0}"/>
              </a:ext>
            </a:extLst>
          </p:cNvPr>
          <p:cNvSpPr txBox="1"/>
          <p:nvPr/>
        </p:nvSpPr>
        <p:spPr>
          <a:xfrm>
            <a:off x="8823029" y="1413748"/>
            <a:ext cx="320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Ovládacie tlačítka repozitára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25ACFB-6EC9-4AAE-9F3D-EDCF23165FCC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108960"/>
            <a:ext cx="2955708" cy="50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D2CC75-365D-49EC-9FFB-5D74CE8E71B6}"/>
              </a:ext>
            </a:extLst>
          </p:cNvPr>
          <p:cNvSpPr txBox="1"/>
          <p:nvPr/>
        </p:nvSpPr>
        <p:spPr>
          <a:xfrm>
            <a:off x="10179468" y="3309742"/>
            <a:ext cx="148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Zobrazenie počtu commmitov</a:t>
            </a:r>
          </a:p>
        </p:txBody>
      </p:sp>
    </p:spTree>
    <p:extLst>
      <p:ext uri="{BB962C8B-B14F-4D97-AF65-F5344CB8AC3E}">
        <p14:creationId xmlns:p14="http://schemas.microsoft.com/office/powerpoint/2010/main" val="154637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1E89-72F8-4F1E-B1BE-EA20542B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ZÍSKAM ADRESU K MôJMU REPPOZITÁRU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4159-B1BE-401C-BF44-67674E75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Tlačítko </a:t>
            </a:r>
            <a:r>
              <a:rPr lang="sk-SK" b="1" dirty="0"/>
              <a:t>CODE</a:t>
            </a:r>
          </a:p>
          <a:p>
            <a:r>
              <a:rPr lang="sk-SK" b="1" dirty="0"/>
              <a:t>Možnosti HTTP alebo SSH </a:t>
            </a:r>
            <a:r>
              <a:rPr lang="sk-SK" dirty="0"/>
              <a:t>vypíšu adresu ktorú budeme potrebovať pri danom spôsobe prepájania.</a:t>
            </a:r>
          </a:p>
          <a:p>
            <a:r>
              <a:rPr lang="sk-SK" dirty="0"/>
              <a:t>Alebo môžeme projekt stiahnuť jednorázovo ako ZIP, nejde však potom o používanie gitu ako takého ale len stiahnutie súborov.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94B50-3837-4740-9A30-53F4655E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83" y="4204889"/>
            <a:ext cx="7389777" cy="25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B39-DEF1-4483-AB11-E1332064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STIAHNUTIE GUI - 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B64F-C406-419D-8214-0CA6AA83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stránke </a:t>
            </a:r>
            <a:r>
              <a:rPr lang="sk-SK" dirty="0">
                <a:hlinkClick r:id="rId2"/>
              </a:rPr>
              <a:t>https://www.sourcetreeapp.com/</a:t>
            </a:r>
            <a:r>
              <a:rPr lang="sk-SK" dirty="0"/>
              <a:t> stiahneme inštalačku pre sourcetree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76F26-16B6-4CE2-9D05-A2FBF927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75" y="2584515"/>
            <a:ext cx="6179200" cy="39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2FE1-7F4E-4E11-BE1A-B22521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Inštalácia GUI – source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0DC5A-6BE4-44E4-A61A-08F9547565EB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Skip ak používame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github.com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namiesto bitbucket.org služby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35D35-1095-4A41-9351-A58B78FCD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7257" y="2489423"/>
            <a:ext cx="4833257" cy="293620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687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772F-9D92-4A5A-B153-3DA0D58B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415-2213-4917-9926-0B3E5BCF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325102" cy="3695136"/>
          </a:xfrm>
        </p:spPr>
        <p:txBody>
          <a:bodyPr/>
          <a:lstStyle/>
          <a:p>
            <a:r>
              <a:rPr lang="sk-SK" dirty="0"/>
              <a:t>Zaškrtneme možnosť pre </a:t>
            </a:r>
            <a:r>
              <a:rPr lang="sk-SK" b="1" dirty="0"/>
              <a:t>GIT.</a:t>
            </a:r>
          </a:p>
          <a:p>
            <a:r>
              <a:rPr lang="sk-SK" dirty="0"/>
              <a:t>Merkurial je iný verzovací systém, nebudeme ho využívať a teda netreba inštalovať.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666D5-2489-43D0-B23B-20D59FC3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49" y="1935921"/>
            <a:ext cx="687801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38C5-8DB4-4894-85FD-D8FDE717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5560-8045-43B9-8F84-DFF9A49A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690862" cy="3695136"/>
          </a:xfrm>
        </p:spPr>
        <p:txBody>
          <a:bodyPr/>
          <a:lstStyle/>
          <a:p>
            <a:r>
              <a:rPr lang="sk-SK" dirty="0"/>
              <a:t>Nastavíme si informácie o tom, kto bude nahrávať zmeny cez tento verzovací systém a na akú emailovu adresu budú chodiť prípadne informácie o zmenách.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6D39-F3A7-4B83-8684-2BDB12C5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8" y="1935921"/>
            <a:ext cx="685895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9BA4-393C-4121-AD60-4DA816D5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695B-2454-48D3-B028-A64ED751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53011" cy="3695136"/>
          </a:xfrm>
        </p:spPr>
        <p:txBody>
          <a:bodyPr/>
          <a:lstStyle/>
          <a:p>
            <a:r>
              <a:rPr lang="sk-SK" dirty="0"/>
              <a:t>Ak sa zobrazí vyskakovacie okno LOAD SSH Key -&gt; Klik </a:t>
            </a:r>
            <a:r>
              <a:rPr lang="sk-SK" b="1" dirty="0"/>
              <a:t>NO.</a:t>
            </a:r>
          </a:p>
          <a:p>
            <a:r>
              <a:rPr lang="sk-SK" b="1" dirty="0"/>
              <a:t>Zobrazí sa okno so všetkými lokálnymi repozitármi ktoré bude zo začiatku prázdne.</a:t>
            </a:r>
          </a:p>
          <a:p>
            <a:r>
              <a:rPr lang="sk-SK" dirty="0"/>
              <a:t>Klikneme na </a:t>
            </a:r>
            <a:r>
              <a:rPr lang="sk-SK" b="1" dirty="0"/>
              <a:t>REMOTE</a:t>
            </a:r>
            <a:r>
              <a:rPr lang="sk-SK" dirty="0"/>
              <a:t> -&gt; Add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2C4AE-F9E3-41C2-A1F3-3816D695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30" y="1858973"/>
            <a:ext cx="5903255" cy="39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6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E86C-10FE-40E9-9959-AEFB9923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verzovací systém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1336-9E86-4D95-95DD-66E792C6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k-SK" sz="1600" dirty="0"/>
              <a:t>Pri písaní kódu (alebo aj textu, tvorení videa, grafiky a podobne) často narazíme na pojem verzia projektu.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Verziami môžeme chápať varianty našeho projektu.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Najjednoduchšia forma verziovania je verziovanie po zložkách. V takom prípade si musíme nejak verzie odlíšiť (napríklad číselne).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Nevýhodou je, že súbory sú v každej verzii nakopírované z novu aj keď, sa v nich v podstate nič nezmenilo (A teda plýtvame miestom).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Dnes však existujú rôzne verzovacie systémy, ktoré nám túto činnosť uľahčujú a vylepšujú.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Najpopulárnejší z nich je systém </a:t>
            </a:r>
            <a:r>
              <a:rPr lang="sk-SK" sz="1600" b="1" dirty="0"/>
              <a:t>Git</a:t>
            </a:r>
            <a:r>
              <a:rPr lang="sk-SK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E5ED2-2A70-4917-BE3F-CBC589E1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389617"/>
            <a:ext cx="4833257" cy="113581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25540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1168-C89D-435C-9B09-6FC26103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GUI – source tree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9F4D-8969-4705-B4C9-7FBC675C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579828" cy="3695136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Hosting service – GitHub</a:t>
            </a:r>
          </a:p>
          <a:p>
            <a:r>
              <a:rPr lang="sk-SK" dirty="0"/>
              <a:t>Klik na </a:t>
            </a:r>
            <a:r>
              <a:rPr lang="sk-SK" b="1" dirty="0"/>
              <a:t>Refresh OAuthToken</a:t>
            </a:r>
          </a:p>
          <a:p>
            <a:r>
              <a:rPr lang="sk-SK" dirty="0"/>
              <a:t>V prehliadači nám vyskočí okno kde sa treba prihlásiť do Githabu a Autorizovať</a:t>
            </a:r>
          </a:p>
          <a:p>
            <a:r>
              <a:rPr lang="sk-SK" dirty="0"/>
              <a:t>Po úspešnej autorizácií klikneme OK</a:t>
            </a:r>
          </a:p>
          <a:p>
            <a:r>
              <a:rPr lang="sk-SK" dirty="0"/>
              <a:t>NA ĽAVEJ STRANE NÁM PRIBUDNE NÁŠ GITHUB ÚČET</a:t>
            </a:r>
          </a:p>
          <a:p>
            <a:r>
              <a:rPr lang="sk-SK" dirty="0"/>
              <a:t>Klik na </a:t>
            </a:r>
            <a:r>
              <a:rPr lang="sk-SK" b="1" dirty="0"/>
              <a:t>Refresh</a:t>
            </a:r>
          </a:p>
          <a:p>
            <a:r>
              <a:rPr lang="sk-SK" dirty="0"/>
              <a:t>Zvolíme náš online repoztár ktorý sme si vytvorili cez github.com a zvolíme </a:t>
            </a:r>
            <a:r>
              <a:rPr lang="sk-SK" b="1" dirty="0"/>
              <a:t>CLONE </a:t>
            </a:r>
            <a:r>
              <a:rPr lang="sk-SK" dirty="0"/>
              <a:t>(klonovať)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F129C-590C-408C-AD91-860EA858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15" y="2096064"/>
            <a:ext cx="5901697" cy="39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22C5-9695-42D8-9A5A-66842F89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1" cy="1326321"/>
          </a:xfrm>
        </p:spPr>
        <p:txBody>
          <a:bodyPr/>
          <a:lstStyle/>
          <a:p>
            <a:r>
              <a:rPr lang="sk-SK" dirty="0"/>
              <a:t>Klonovanie repozitára – source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7B73-473F-4F8C-90FC-6817C246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9" y="1850921"/>
            <a:ext cx="6440984" cy="4288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BF155-F603-4C35-AF3F-AD6F0528D5BD}"/>
              </a:ext>
            </a:extLst>
          </p:cNvPr>
          <p:cNvSpPr txBox="1"/>
          <p:nvPr/>
        </p:nvSpPr>
        <p:spPr>
          <a:xfrm>
            <a:off x="618308" y="2220684"/>
            <a:ext cx="4280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/>
              <a:t>Zvolíme si cestu kam chceme naklonovať na disk súbory z online repozitára.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k-SK" sz="1400" dirty="0"/>
              <a:t>Dobrým zvykom je si na disku vytvoriť zložku napríklad CODE a dávať do nej všetky projekty ktoré máte po zložkách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Klik </a:t>
            </a:r>
            <a:r>
              <a:rPr lang="sk-SK" b="1" dirty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Počkať na nakonovanie súboru</a:t>
            </a:r>
          </a:p>
        </p:txBody>
      </p:sp>
    </p:spTree>
    <p:extLst>
      <p:ext uri="{BB962C8B-B14F-4D97-AF65-F5344CB8AC3E}">
        <p14:creationId xmlns:p14="http://schemas.microsoft.com/office/powerpoint/2010/main" val="173597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953D-20CC-42B7-9A22-472B1E3E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Okno repozitára – source tree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F28D2-A374-4725-B13D-B1136236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426" y="1586963"/>
            <a:ext cx="7541147" cy="502953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7587C9-8618-4F39-83B9-02D72C869CEC}"/>
              </a:ext>
            </a:extLst>
          </p:cNvPr>
          <p:cNvCxnSpPr>
            <a:cxnSpLocks/>
          </p:cNvCxnSpPr>
          <p:nvPr/>
        </p:nvCxnSpPr>
        <p:spPr>
          <a:xfrm>
            <a:off x="1554480" y="2142309"/>
            <a:ext cx="65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EBDBF-BF0A-4164-B702-C14491DDB7CF}"/>
              </a:ext>
            </a:extLst>
          </p:cNvPr>
          <p:cNvSpPr/>
          <p:nvPr/>
        </p:nvSpPr>
        <p:spPr>
          <a:xfrm>
            <a:off x="2325426" y="1935921"/>
            <a:ext cx="2390265" cy="376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CC8BD-83FD-4FF0-BE64-DCD31FFBFDFE}"/>
              </a:ext>
            </a:extLst>
          </p:cNvPr>
          <p:cNvSpPr txBox="1"/>
          <p:nvPr/>
        </p:nvSpPr>
        <p:spPr>
          <a:xfrm>
            <a:off x="153497" y="1772977"/>
            <a:ext cx="19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Ovládacie prvky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ACC3-D0F7-471B-82EC-04D347A967FC}"/>
              </a:ext>
            </a:extLst>
          </p:cNvPr>
          <p:cNvCxnSpPr>
            <a:cxnSpLocks/>
          </p:cNvCxnSpPr>
          <p:nvPr/>
        </p:nvCxnSpPr>
        <p:spPr>
          <a:xfrm>
            <a:off x="1201599" y="2612571"/>
            <a:ext cx="1391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76E20F-9745-4882-B046-24E927A1D215}"/>
              </a:ext>
            </a:extLst>
          </p:cNvPr>
          <p:cNvSpPr txBox="1"/>
          <p:nvPr/>
        </p:nvSpPr>
        <p:spPr>
          <a:xfrm>
            <a:off x="153497" y="229253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Status súborov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C56BA6-4691-45FC-B157-0EB1C8FC81ED}"/>
              </a:ext>
            </a:extLst>
          </p:cNvPr>
          <p:cNvCxnSpPr>
            <a:cxnSpLocks/>
          </p:cNvCxnSpPr>
          <p:nvPr/>
        </p:nvCxnSpPr>
        <p:spPr>
          <a:xfrm flipV="1">
            <a:off x="1892790" y="2834984"/>
            <a:ext cx="431074" cy="18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F84D3D-2A30-430A-86DA-8362576E9BC5}"/>
              </a:ext>
            </a:extLst>
          </p:cNvPr>
          <p:cNvSpPr txBox="1"/>
          <p:nvPr/>
        </p:nvSpPr>
        <p:spPr>
          <a:xfrm>
            <a:off x="153496" y="2958737"/>
            <a:ext cx="195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História súborov zobrazená v grafe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FE5EA-554B-46AC-A3F6-8D80A0457C1E}"/>
              </a:ext>
            </a:extLst>
          </p:cNvPr>
          <p:cNvCxnSpPr/>
          <p:nvPr/>
        </p:nvCxnSpPr>
        <p:spPr>
          <a:xfrm flipV="1">
            <a:off x="1946366" y="3420402"/>
            <a:ext cx="476794" cy="5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235687-01B4-463B-BAD9-1CA399F2B183}"/>
              </a:ext>
            </a:extLst>
          </p:cNvPr>
          <p:cNvSpPr txBox="1"/>
          <p:nvPr/>
        </p:nvSpPr>
        <p:spPr>
          <a:xfrm>
            <a:off x="753908" y="3925160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List branchov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744E9-67C5-46A9-B7EE-2CCE092D6C65}"/>
              </a:ext>
            </a:extLst>
          </p:cNvPr>
          <p:cNvCxnSpPr/>
          <p:nvPr/>
        </p:nvCxnSpPr>
        <p:spPr>
          <a:xfrm flipH="1">
            <a:off x="9966960" y="2661862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01344F-4B19-45D6-AE1F-F9CE2A829EFC}"/>
              </a:ext>
            </a:extLst>
          </p:cNvPr>
          <p:cNvSpPr txBox="1"/>
          <p:nvPr/>
        </p:nvSpPr>
        <p:spPr>
          <a:xfrm>
            <a:off x="10482934" y="1772977"/>
            <a:ext cx="1770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Záznamy zmien a aktuálne zvolené commity na Serveri aj lokali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0BD1E0-CB84-47D8-9CF6-52B9FF08E1DB}"/>
              </a:ext>
            </a:extLst>
          </p:cNvPr>
          <p:cNvCxnSpPr>
            <a:cxnSpLocks/>
          </p:cNvCxnSpPr>
          <p:nvPr/>
        </p:nvCxnSpPr>
        <p:spPr>
          <a:xfrm flipH="1" flipV="1">
            <a:off x="9627327" y="5133704"/>
            <a:ext cx="783770" cy="35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177BC9-E973-4F39-8A46-D93D4C12E70D}"/>
              </a:ext>
            </a:extLst>
          </p:cNvPr>
          <p:cNvSpPr txBox="1"/>
          <p:nvPr/>
        </p:nvSpPr>
        <p:spPr>
          <a:xfrm>
            <a:off x="9891434" y="5492931"/>
            <a:ext cx="230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Zmeny v súboroch:</a:t>
            </a:r>
          </a:p>
          <a:p>
            <a:r>
              <a:rPr lang="sk-SK" dirty="0"/>
              <a:t>Zelené – pridané</a:t>
            </a:r>
          </a:p>
          <a:p>
            <a:r>
              <a:rPr lang="sk-SK" dirty="0"/>
              <a:t>Červené - odobrané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38A8E3-0531-4F3C-A7E1-214350B2B36E}"/>
              </a:ext>
            </a:extLst>
          </p:cNvPr>
          <p:cNvCxnSpPr>
            <a:cxnSpLocks/>
          </p:cNvCxnSpPr>
          <p:nvPr/>
        </p:nvCxnSpPr>
        <p:spPr>
          <a:xfrm flipV="1">
            <a:off x="2108327" y="5819504"/>
            <a:ext cx="1490490" cy="1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5C3347-5DA9-436C-B96B-594F64971170}"/>
              </a:ext>
            </a:extLst>
          </p:cNvPr>
          <p:cNvSpPr txBox="1"/>
          <p:nvPr/>
        </p:nvSpPr>
        <p:spPr>
          <a:xfrm>
            <a:off x="460659" y="5499462"/>
            <a:ext cx="183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Zoznam súborov v commite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8C64C-8ABC-4927-ADA7-EFDFA0A8C187}"/>
              </a:ext>
            </a:extLst>
          </p:cNvPr>
          <p:cNvCxnSpPr>
            <a:cxnSpLocks/>
          </p:cNvCxnSpPr>
          <p:nvPr/>
        </p:nvCxnSpPr>
        <p:spPr>
          <a:xfrm flipV="1">
            <a:off x="2108327" y="4911634"/>
            <a:ext cx="1490490" cy="1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F2995B-3A21-4B1C-AEDC-AFDD163D39A7}"/>
              </a:ext>
            </a:extLst>
          </p:cNvPr>
          <p:cNvSpPr txBox="1"/>
          <p:nvPr/>
        </p:nvSpPr>
        <p:spPr>
          <a:xfrm>
            <a:off x="272530" y="4837565"/>
            <a:ext cx="185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Popis commitov</a:t>
            </a:r>
          </a:p>
        </p:txBody>
      </p:sp>
    </p:spTree>
    <p:extLst>
      <p:ext uri="{BB962C8B-B14F-4D97-AF65-F5344CB8AC3E}">
        <p14:creationId xmlns:p14="http://schemas.microsoft.com/office/powerpoint/2010/main" val="1578096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4E60-4730-4429-9D2B-DE2028B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Demonštrácia vykonania zmien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BC66-66FA-494C-9CD2-0A913D1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Otvoríme si súbor README a pripíšeme doň nakoniec riadok s textom: „Ahoj svet“  (napríklad v notepade)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 SourceTree vidíme, že sa nám objavila v grafe nová gulička UNCOMMITED CHANGES a svieti nám číslo 1 pri tlačítku </a:t>
            </a:r>
            <a:r>
              <a:rPr lang="sk-SK" b="1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Klik na Commit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5113C-3827-47C9-A151-C8E552FB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82" y="3429000"/>
            <a:ext cx="2734057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3472E-2A2B-48B6-9760-F294E7F6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14" y="3750990"/>
            <a:ext cx="4403177" cy="29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4426-AC4A-4743-AD3B-8366F0A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7D8B-2489-4B02-92B9-D569CCEC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32" y="2115659"/>
            <a:ext cx="3808427" cy="3695136"/>
          </a:xfrm>
        </p:spPr>
        <p:txBody>
          <a:bodyPr/>
          <a:lstStyle/>
          <a:p>
            <a:r>
              <a:rPr lang="sk-SK" dirty="0"/>
              <a:t>Po kliku na Commit (1) sa zobrazí okno so súbormi ktoré ešte neboli stagenute.</a:t>
            </a:r>
          </a:p>
          <a:p>
            <a:r>
              <a:rPr lang="sk-SK" dirty="0"/>
              <a:t>Zvolíme si súbory ktoré chceme pridať do ďalšieho commitu alebo ak chceme pridať všetky tak klikneme na </a:t>
            </a:r>
            <a:r>
              <a:rPr lang="sk-SK" b="1" dirty="0"/>
              <a:t>Stage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25F97-7878-4BCB-965F-B9C80238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73" y="1898648"/>
            <a:ext cx="6500190" cy="43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E69-41DB-4EFC-A0CD-63D54599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F021-197F-4EB6-88F7-B98AE9AF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81" y="2024218"/>
            <a:ext cx="3813869" cy="3695136"/>
          </a:xfrm>
        </p:spPr>
        <p:txBody>
          <a:bodyPr/>
          <a:lstStyle/>
          <a:p>
            <a:r>
              <a:rPr lang="sk-SK" dirty="0"/>
              <a:t>Stagnuté súbory sa nám preúnú do vrchnej časti okna</a:t>
            </a:r>
          </a:p>
          <a:p>
            <a:r>
              <a:rPr lang="sk-SK" dirty="0"/>
              <a:t>Môžeme vypísať komentár ku commitu aby sme vedeli čo commit obsahuje</a:t>
            </a:r>
          </a:p>
          <a:p>
            <a:r>
              <a:rPr lang="sk-SK" dirty="0"/>
              <a:t>Klik na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1A23-5382-46CE-9E65-BC8480C1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64" y="1645193"/>
            <a:ext cx="6976655" cy="46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71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B1C4-FA33-4FD3-A163-9C0E553B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Demonštrácia vykonania zmien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B330-6F4C-4903-AD50-62E74CDA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3808429" cy="4152336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Ak máme prepojený git so serverom tak zasvieti 1tka pri tlačítku PUSH – odosla´t na sever</a:t>
            </a:r>
          </a:p>
          <a:p>
            <a:r>
              <a:rPr lang="sk-SK" dirty="0"/>
              <a:t>Klik na Push -&gt; Push</a:t>
            </a:r>
          </a:p>
          <a:p>
            <a:r>
              <a:rPr lang="sk-SK" dirty="0"/>
              <a:t>Týmto sme odoslali zmeny na server a zmeny sa prejavia už aj keď otvoríme na githube náš repozitár. Doteraz zmeny boli len lokálne na našom PC</a:t>
            </a:r>
          </a:p>
          <a:p>
            <a:r>
              <a:rPr lang="sk-SK" dirty="0"/>
              <a:t>Je možné, že sa budeme musieť znova overiť  prihlásením do githubu – stačí potom dať zapamätať údaje</a:t>
            </a:r>
          </a:p>
          <a:p>
            <a:r>
              <a:rPr lang="sk-SK" dirty="0"/>
              <a:t>Ak by zmeny urobil niekto iný alebo by sme zmeny urobili online cez stránku v prehliadači museli by sme si zmeny najskôr </a:t>
            </a:r>
            <a:r>
              <a:rPr lang="sk-SK" b="1" dirty="0"/>
              <a:t>PULL-NUŤ </a:t>
            </a:r>
            <a:r>
              <a:rPr lang="sk-SK" dirty="0"/>
              <a:t> k sebe na lokálny pc aby sa zmeny zobrazili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7CD14-3F05-4DE5-A4D1-12C3159D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63" y="2033893"/>
            <a:ext cx="6303259" cy="41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D044-4C3E-4812-A18B-BB3A873A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Prepínanie medzi zmenami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A03B-A674-4FF0-B0A4-CD2B2D45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743114" cy="3695136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Po úspešnom pushnutí/pullnutí sa nám v grafe zobrazíu popis novej guličky a my môžeme dvojklikom na riadky prepínať ktorý commit chceme aktuálne nastaviť pre prácu</a:t>
            </a:r>
          </a:p>
          <a:p>
            <a:r>
              <a:rPr lang="sk-SK" dirty="0"/>
              <a:t>Zvýraznený riadok tučným písmom je náš aktuálne zvolený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5F65D-60E4-4ADD-A847-6CE38543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17" y="1872806"/>
            <a:ext cx="6212477" cy="41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51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0297-83AE-4A43-B367-1BF0078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cVIČENIE (4b)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6C5B-CB29-469B-8AFB-E3F3FA98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github.com si vytvorte nový projekt pre všetky nasledujúce hodiny.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Skopírujte si tento adresát k sebe na lokálny disk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tomto adresári si budete nahrávať všetky programy a kódy z hodín, ktoré budeme programovať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Vytvoriť si Hello world príklad z minulej hodiny.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Uložiť si online tento projekt na github.com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Vypísať o sebe do 3 riadkov nejaké informácie (meno, priezvisko, adresa, trieda, vek...)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Zmeny uložte pomocou gitu a nahrajte na github.com novú verziu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Skúste sa vrátiť k predchádzajúcej verzii a potom opäť k tej aktuálnej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491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378A-6334-4BD2-BA67-BD7C8F63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46" y="2765839"/>
            <a:ext cx="10353761" cy="1326321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150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5A175-2FCA-4F2B-BD13-C83E9F32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Git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F500-AE39-4A1B-B9A5-11D2AEE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600" dirty="0"/>
              <a:t>Je nástroj slúžiaci pre správu verzií súborov.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Zaznamenáva zmeny v súbore alebo v súboroch v čase tak aby bolo možné sa vrátiť späť k predchádzajúcim verziám.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Zvyčajne sa používa na verzovanie progamových súborov ale je možné ho použiť s akýmkoľvek typom súborov.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Zaznameáva tiež autora, čas úpravy, komentáre k úpravam a mnoho ďalšieho.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Vynašiel ho Linus Tovards (autor Linuxu).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Je to najpoužívanejší verzovací systém vo svete.</a:t>
            </a:r>
          </a:p>
          <a:p>
            <a:pPr>
              <a:lnSpc>
                <a:spcPct val="110000"/>
              </a:lnSpc>
            </a:pPr>
            <a:r>
              <a:rPr lang="sk-SK" sz="1600" dirty="0"/>
              <a:t>Dá sa povedať že git robí „savy“  súborov ako v PC hrách.</a:t>
            </a:r>
          </a:p>
        </p:txBody>
      </p:sp>
    </p:spTree>
    <p:extLst>
      <p:ext uri="{BB962C8B-B14F-4D97-AF65-F5344CB8AC3E}">
        <p14:creationId xmlns:p14="http://schemas.microsoft.com/office/powerpoint/2010/main" val="366297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64E62-BE5F-4DB2-B763-56761D8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Lokálny </a:t>
            </a:r>
            <a:br>
              <a:rPr lang="sk-SK" dirty="0"/>
            </a:br>
            <a:r>
              <a:rPr lang="sk-SK" dirty="0"/>
              <a:t>vs</a:t>
            </a:r>
            <a:br>
              <a:rPr lang="sk-SK" dirty="0"/>
            </a:br>
            <a:r>
              <a:rPr lang="sk-SK" dirty="0"/>
              <a:t> globálny git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48AE-9AEF-4EC8-BC25-A825A199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Git je možné používať lokálne na svojom PC alebo „globálne“  na serveri.</a:t>
            </a:r>
          </a:p>
          <a:p>
            <a:r>
              <a:rPr lang="sk-SK" dirty="0"/>
              <a:t>Serverovo sa používa často na prácu v tíme ale má veľa výhod aj pre jednotlivcov.</a:t>
            </a:r>
          </a:p>
          <a:p>
            <a:r>
              <a:rPr lang="sk-SK" dirty="0"/>
              <a:t>Existuje veľa služieb ktoré umožňujú jednoducho a rýchlo zálohovať git súbory online.</a:t>
            </a:r>
          </a:p>
          <a:p>
            <a:r>
              <a:rPr lang="sk-SK" dirty="0"/>
              <a:t>Napríklad: </a:t>
            </a:r>
            <a:r>
              <a:rPr lang="sk-SK" b="1" dirty="0">
                <a:highlight>
                  <a:srgbClr val="00FF00"/>
                </a:highlight>
              </a:rPr>
              <a:t>github.com </a:t>
            </a:r>
            <a:r>
              <a:rPr lang="sk-SK" dirty="0"/>
              <a:t>alebo </a:t>
            </a:r>
            <a:r>
              <a:rPr lang="sk-SK" b="1" dirty="0"/>
              <a:t>bitbucket.com</a:t>
            </a:r>
          </a:p>
          <a:p>
            <a:r>
              <a:rPr lang="sk-SK" dirty="0"/>
              <a:t>Nie všetky takéto služby sú zadarmo.</a:t>
            </a:r>
          </a:p>
        </p:txBody>
      </p:sp>
    </p:spTree>
    <p:extLst>
      <p:ext uri="{BB962C8B-B14F-4D97-AF65-F5344CB8AC3E}">
        <p14:creationId xmlns:p14="http://schemas.microsoft.com/office/powerpoint/2010/main" val="297441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81-7E28-44CD-A317-9612FDA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AKO funguje a pracuje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6F32-552F-4527-BFE3-04B03CFD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300" dirty="0"/>
              <a:t>Git používa 3 stavy pre spracované súbory: </a:t>
            </a:r>
          </a:p>
          <a:p>
            <a:pPr>
              <a:lnSpc>
                <a:spcPct val="110000"/>
              </a:lnSpc>
            </a:pPr>
            <a:r>
              <a:rPr lang="sk-SK" sz="1300" b="1" u="sng" dirty="0"/>
              <a:t>zapísané</a:t>
            </a:r>
            <a:r>
              <a:rPr lang="sk-SK" sz="1300" b="1" dirty="0"/>
              <a:t> </a:t>
            </a:r>
            <a:r>
              <a:rPr lang="sk-SK" sz="1300" dirty="0"/>
              <a:t>(commited), </a:t>
            </a:r>
            <a:r>
              <a:rPr lang="sk-SK" sz="1300" b="1" u="sng" dirty="0"/>
              <a:t>zmenené</a:t>
            </a:r>
            <a:r>
              <a:rPr lang="sk-SK" sz="1300" dirty="0"/>
              <a:t> (modified) a </a:t>
            </a:r>
            <a:r>
              <a:rPr lang="sk-SK" sz="1300" b="1" u="sng" dirty="0"/>
              <a:t>pripravené k zapísaniu</a:t>
            </a:r>
            <a:r>
              <a:rPr lang="sk-SK" sz="1300" dirty="0"/>
              <a:t> (staged).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commited</a:t>
            </a:r>
            <a:r>
              <a:rPr lang="sk-SK" sz="1300" dirty="0"/>
              <a:t> – znamená že súbory sú uložené v lokálnej databáze gitu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modified </a:t>
            </a:r>
            <a:r>
              <a:rPr lang="sk-SK" sz="1300" dirty="0"/>
              <a:t>– v súbore </a:t>
            </a:r>
            <a:r>
              <a:rPr lang="sk-SK" sz="1300" dirty="0" smtClean="0"/>
              <a:t>boli </a:t>
            </a:r>
            <a:r>
              <a:rPr lang="sk-SK" sz="1300" dirty="0"/>
              <a:t>urobené zmeny ale ešte neboli zapísané (uložené)</a:t>
            </a:r>
          </a:p>
          <a:p>
            <a:pPr lvl="1">
              <a:lnSpc>
                <a:spcPct val="110000"/>
              </a:lnSpc>
            </a:pPr>
            <a:r>
              <a:rPr lang="sk-SK" sz="1300" b="1" dirty="0"/>
              <a:t>staged –</a:t>
            </a:r>
            <a:r>
              <a:rPr lang="sk-SK" sz="1300" dirty="0"/>
              <a:t> súbor/y boli pripravené na uloženie v ďalšom commite (snímku)</a:t>
            </a:r>
          </a:p>
          <a:p>
            <a:pPr>
              <a:lnSpc>
                <a:spcPct val="110000"/>
              </a:lnSpc>
            </a:pPr>
            <a:r>
              <a:rPr lang="sk-SK" sz="1300" dirty="0"/>
              <a:t>Všetky dôležité data sú uloźené v skrytej zložke </a:t>
            </a:r>
            <a:r>
              <a:rPr lang="sk-SK" sz="1300" b="1" dirty="0"/>
              <a:t>.git</a:t>
            </a:r>
            <a:r>
              <a:rPr lang="sk-SK" sz="1300" dirty="0"/>
              <a:t> </a:t>
            </a:r>
          </a:p>
          <a:p>
            <a:pPr>
              <a:lnSpc>
                <a:spcPct val="110000"/>
              </a:lnSpc>
            </a:pPr>
            <a:r>
              <a:rPr lang="sk-SK" sz="1300" dirty="0"/>
              <a:t>Ak používame git na nejakom serveri tak existujú ešte naviac kroky: </a:t>
            </a:r>
            <a:r>
              <a:rPr lang="sk-SK" sz="1300" b="1" dirty="0"/>
              <a:t>push</a:t>
            </a:r>
            <a:r>
              <a:rPr lang="sk-SK" sz="1300" dirty="0"/>
              <a:t>, </a:t>
            </a:r>
            <a:r>
              <a:rPr lang="sk-SK" sz="1300" b="1" dirty="0"/>
              <a:t>pull </a:t>
            </a:r>
            <a:r>
              <a:rPr lang="sk-SK" sz="1300" dirty="0"/>
              <a:t>a </a:t>
            </a:r>
            <a:r>
              <a:rPr lang="sk-SK" sz="1300" b="1" dirty="0"/>
              <a:t>fetch.</a:t>
            </a:r>
            <a:endParaRPr lang="sk-SK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5DE8-09C2-4999-859B-910BD753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305035"/>
            <a:ext cx="4833257" cy="130497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4183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76">
            <a:extLst>
              <a:ext uri="{FF2B5EF4-FFF2-40B4-BE49-F238E27FC236}">
                <a16:creationId xmlns:a16="http://schemas.microsoft.com/office/drawing/2014/main" id="{DD9B4711-C36C-466F-B029-BAA9B5CBD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ED1FD-5415-46EE-A1EB-07EDBBD5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GUI klienti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FFD5-F3CD-45AD-94D6-A7E5F99E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94109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sz="1700" dirty="0"/>
              <a:t>Ak chceme pracovať s gitom máme 2 možnosti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práca cez konzolu</a:t>
            </a:r>
          </a:p>
          <a:p>
            <a:pPr lvl="1">
              <a:lnSpc>
                <a:spcPct val="110000"/>
              </a:lnSpc>
            </a:pPr>
            <a:r>
              <a:rPr lang="sk-SK" sz="1500" dirty="0"/>
              <a:t>práca cez gui klienta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Často sa však práci cez konzolu nevyhneme, kedže clienti neponúkajú všetky možnosti ktoré git dokáže</a:t>
            </a:r>
          </a:p>
          <a:p>
            <a:pPr>
              <a:lnSpc>
                <a:spcPct val="110000"/>
              </a:lnSpc>
            </a:pPr>
            <a:r>
              <a:rPr lang="sk-SK" sz="1700" dirty="0"/>
              <a:t>Najznámejší clienti: </a:t>
            </a:r>
          </a:p>
          <a:p>
            <a:pPr lvl="1">
              <a:lnSpc>
                <a:spcPct val="110000"/>
              </a:lnSpc>
            </a:pPr>
            <a:r>
              <a:rPr lang="sk-SK" sz="1700" dirty="0"/>
              <a:t>FREE – </a:t>
            </a:r>
            <a:r>
              <a:rPr lang="sk-SK" sz="1700" b="1" dirty="0"/>
              <a:t>SourceTree</a:t>
            </a:r>
            <a:r>
              <a:rPr lang="sk-SK" sz="1700" dirty="0"/>
              <a:t>, </a:t>
            </a:r>
            <a:r>
              <a:rPr lang="sk-SK" sz="1700" b="1" dirty="0"/>
              <a:t>Github desktop</a:t>
            </a:r>
          </a:p>
          <a:p>
            <a:pPr lvl="1">
              <a:lnSpc>
                <a:spcPct val="110000"/>
              </a:lnSpc>
            </a:pPr>
            <a:r>
              <a:rPr lang="sk-SK" sz="1700" dirty="0"/>
              <a:t>SemiFree – </a:t>
            </a:r>
            <a:r>
              <a:rPr lang="sk-SK" sz="1700" b="1" dirty="0"/>
              <a:t>GitKraken</a:t>
            </a:r>
            <a:r>
              <a:rPr lang="sk-SK" sz="1700" dirty="0"/>
              <a:t> (pomocou isicu sa dá získať plná verzia zdarma na rok)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6335" y="2210935"/>
            <a:ext cx="4694179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Kraken (@GitKraken) | Twitter">
            <a:extLst>
              <a:ext uri="{FF2B5EF4-FFF2-40B4-BE49-F238E27FC236}">
                <a16:creationId xmlns:a16="http://schemas.microsoft.com/office/drawing/2014/main" id="{3C0C4A13-60FE-47A6-8460-5646308A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4141" y="2903100"/>
            <a:ext cx="2108850" cy="21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sing GitHub Desktop as your source control repository in Unity —  Terresquall Blog">
            <a:extLst>
              <a:ext uri="{FF2B5EF4-FFF2-40B4-BE49-F238E27FC236}">
                <a16:creationId xmlns:a16="http://schemas.microsoft.com/office/drawing/2014/main" id="{3A399B4C-1990-42B5-AF22-81ECCF56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858" y="2561799"/>
            <a:ext cx="2108849" cy="10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external Diff in Sourcetree | (日本語) 株式会社ブリスウェル ベトナム">
            <a:extLst>
              <a:ext uri="{FF2B5EF4-FFF2-40B4-BE49-F238E27FC236}">
                <a16:creationId xmlns:a16="http://schemas.microsoft.com/office/drawing/2014/main" id="{1C39FDA9-46AE-413D-BD1A-50926D28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858" y="4114905"/>
            <a:ext cx="2108850" cy="132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4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78D0-3102-4923-BD18-4A502F4C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Ako nainštalovať a nastaviť git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1D5CA6-6F74-4446-86FA-480D1704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Stiahnutie git softwéru na váš OS na stránke: </a:t>
            </a:r>
            <a:r>
              <a:rPr lang="sk-SK" dirty="0">
                <a:hlinkClick r:id="rId3"/>
              </a:rPr>
              <a:t>https://git-scm.com/downloads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Inštalácia.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Vytvorenie účtu na github.com + vytvorenie nového projektu.</a:t>
            </a:r>
            <a:endParaRPr lang="sk-SK" b="1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Dobrovoľné – Stiahnite si GUI clienta ak nechcete pracovať s konzolou.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Inštalácia GUI a prepojenie GUI s github účtom.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00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904-3439-4A3D-A71C-A17D4E6A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1.Stiahnutie softwéru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BD3FD-45E5-4361-973D-5E888B23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844" y="1832816"/>
            <a:ext cx="5126311" cy="441558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BF8D6-B0BA-450A-9257-F54D86FC1D41}"/>
              </a:ext>
            </a:extLst>
          </p:cNvPr>
          <p:cNvSpPr/>
          <p:nvPr/>
        </p:nvSpPr>
        <p:spPr>
          <a:xfrm>
            <a:off x="4960127" y="2355073"/>
            <a:ext cx="1631447" cy="92755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714965-2174-4DD0-A6CC-1CB327ADAC3C}"/>
              </a:ext>
            </a:extLst>
          </p:cNvPr>
          <p:cNvCxnSpPr>
            <a:cxnSpLocks/>
          </p:cNvCxnSpPr>
          <p:nvPr/>
        </p:nvCxnSpPr>
        <p:spPr>
          <a:xfrm flipV="1">
            <a:off x="3309257" y="2668555"/>
            <a:ext cx="348343" cy="3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F31FE4-9A75-4621-A939-2D6DD62A2178}"/>
              </a:ext>
            </a:extLst>
          </p:cNvPr>
          <p:cNvCxnSpPr/>
          <p:nvPr/>
        </p:nvCxnSpPr>
        <p:spPr>
          <a:xfrm>
            <a:off x="5138057" y="1573763"/>
            <a:ext cx="118188" cy="67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9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A7D1-5B7D-4E9A-9D73-539ECCD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2.Inštalácia softwéru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37193-0282-4427-BEAA-895B03C3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629" y="1935921"/>
            <a:ext cx="4782217" cy="36676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5F164-0E13-4233-B145-B0C8A008C796}"/>
              </a:ext>
            </a:extLst>
          </p:cNvPr>
          <p:cNvSpPr txBox="1"/>
          <p:nvPr/>
        </p:nvSpPr>
        <p:spPr>
          <a:xfrm>
            <a:off x="711924" y="2305594"/>
            <a:ext cx="5061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Pri inštaláci zvolíme next až po výber defaultneho editora zmien v prípade konfliktov a podobne. Tu si môžete vybrať čo Vám najviac vyhovuje napríklad VS Studio alebo Notepad++ sú pre začiatočníkov lepšia voľba ako </a:t>
            </a:r>
            <a:r>
              <a:rPr lang="sk-SK" b="1" dirty="0"/>
              <a:t>VIM. </a:t>
            </a:r>
            <a:r>
              <a:rPr lang="sk-SK" dirty="0"/>
              <a:t>Ďalej volíme next kým sa úplne nenainśtaluje git.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523347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208</TotalTime>
  <Words>1247</Words>
  <Application>Microsoft Office PowerPoint</Application>
  <PresentationFormat>Širokouhlá</PresentationFormat>
  <Paragraphs>145</Paragraphs>
  <Slides>29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5" baseType="lpstr">
      <vt:lpstr>Arial</vt:lpstr>
      <vt:lpstr>Bookman Old Style</vt:lpstr>
      <vt:lpstr>Calibri</vt:lpstr>
      <vt:lpstr>Rockwell</vt:lpstr>
      <vt:lpstr>Times New Roman</vt:lpstr>
      <vt:lpstr>Damask</vt:lpstr>
      <vt:lpstr>4.Verzovací systém gIT</vt:lpstr>
      <vt:lpstr>verzovací systém</vt:lpstr>
      <vt:lpstr>Git</vt:lpstr>
      <vt:lpstr>Lokálny  vs  globálny git</vt:lpstr>
      <vt:lpstr>AKO funguje a pracuje git</vt:lpstr>
      <vt:lpstr>GUI klienti</vt:lpstr>
      <vt:lpstr>Ako nainštalovať a nastaviť git</vt:lpstr>
      <vt:lpstr>1.Stiahnutie softwéru git</vt:lpstr>
      <vt:lpstr>2.Inštalácia softwéru git</vt:lpstr>
      <vt:lpstr>Vytvorenie účtu a projektu na github.com</vt:lpstr>
      <vt:lpstr>Github.com rozhranie</vt:lpstr>
      <vt:lpstr>GITHUB.COM vytvorenie nového repozitára</vt:lpstr>
      <vt:lpstr>ObrAZOVKA UŽ VYTVORENÉHO REPOZITÁRA</vt:lpstr>
      <vt:lpstr>KDE ZÍSKAM ADRESU K MôJMU REPPOZITÁRU</vt:lpstr>
      <vt:lpstr>STIAHNUTIE GUI - SourceTree</vt:lpstr>
      <vt:lpstr>Inštalácia GUI – source tree</vt:lpstr>
      <vt:lpstr>Inštalácia GUI – source tree</vt:lpstr>
      <vt:lpstr>Inštalácia GUI – source tree 2</vt:lpstr>
      <vt:lpstr>Inštalácia GUI – source tree 3</vt:lpstr>
      <vt:lpstr>Inštalácia GUI – source tree 4</vt:lpstr>
      <vt:lpstr>Klonovanie repozitára – source tree</vt:lpstr>
      <vt:lpstr>Okno repozitára – source tree</vt:lpstr>
      <vt:lpstr>Demonštrácia vykonania zmien</vt:lpstr>
      <vt:lpstr>Demonštrácia vykonania zmien 2</vt:lpstr>
      <vt:lpstr>Demonštrácia vykonania zmien 3</vt:lpstr>
      <vt:lpstr>Demonštrácia vykonania zmien 4</vt:lpstr>
      <vt:lpstr>Prepínanie medzi zmenami</vt:lpstr>
      <vt:lpstr>cVIČENIE (4b)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3.Hodina Verzovací systém gIT</dc:title>
  <dc:creator>Adrian MIN</dc:creator>
  <cp:lastModifiedBy>Admin</cp:lastModifiedBy>
  <cp:revision>97</cp:revision>
  <dcterms:created xsi:type="dcterms:W3CDTF">2021-03-03T15:04:16Z</dcterms:created>
  <dcterms:modified xsi:type="dcterms:W3CDTF">2021-10-27T06:06:47Z</dcterms:modified>
</cp:coreProperties>
</file>