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5" r:id="rId3"/>
    <p:sldId id="286" r:id="rId4"/>
    <p:sldId id="287" r:id="rId5"/>
    <p:sldId id="291" r:id="rId6"/>
    <p:sldId id="292" r:id="rId7"/>
    <p:sldId id="295" r:id="rId8"/>
    <p:sldId id="289" r:id="rId9"/>
    <p:sldId id="296" r:id="rId10"/>
    <p:sldId id="29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9.HODINA</a:t>
            </a:r>
            <a:br>
              <a:rPr lang="sk-SK" dirty="0"/>
            </a:br>
            <a:r>
              <a:rPr lang="sk-SK" dirty="0"/>
              <a:t>Cykly</a:t>
            </a:r>
            <a:br>
              <a:rPr lang="sk-SK" dirty="0"/>
            </a:br>
            <a:r>
              <a:rPr lang="sk-SK" dirty="0"/>
              <a:t>while, do while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</a:p>
          <a:p>
            <a:pPr algn="l"/>
            <a:endParaRPr lang="sk-SK" sz="2000" dirty="0"/>
          </a:p>
        </p:txBody>
      </p:sp>
      <p:pic>
        <p:nvPicPr>
          <p:cNvPr id="1026" name="Picture 2" descr="Improving Your Programming Feedback Loop with REPL">
            <a:extLst>
              <a:ext uri="{FF2B5EF4-FFF2-40B4-BE49-F238E27FC236}">
                <a16:creationId xmlns:a16="http://schemas.microsoft.com/office/drawing/2014/main" id="{487BDA21-4735-44AE-A3DF-AF189F52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1276">
            <a:off x="1307630" y="4122115"/>
            <a:ext cx="2659051" cy="17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351-1D56-4CE8-A1AA-51F97446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aplikaćného loopu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9170-8905-41B3-BCF3-85E2563E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Keď vytvárame nejakú aplikáciu, často potrebujeme vytvoriť cyklus ktorý skončí napríklad pi zvolení voľby koniec.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2901A-4677-4480-A7C1-4640A69A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62" y="2711440"/>
            <a:ext cx="663985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D427-FE1D-4005-AA33-4035481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Cyklus (CYCLE)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F02E-0AC8-4920-B147-E800B3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400" dirty="0"/>
              <a:t>Týmto pojmom označuje v programovaní časť kódu ktorá sa má opakovať. 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Cyklus by mal byť </a:t>
            </a:r>
            <a:r>
              <a:rPr lang="sk-SK" sz="1400" b="1" u="sng" dirty="0"/>
              <a:t>konečný</a:t>
            </a:r>
            <a:r>
              <a:rPr lang="sk-SK" sz="1400" dirty="0"/>
              <a:t> v opačnom prípade nikdy neskončí ( moderné procesory vedia takýto cyklus zachytiť a upozornia na možný problém nekonečnosti cyklu).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Príkladom cyklu môže byť úloha vypísania 100* za sebou frázu AhojSvet. Ručne by to asi moc efektívne písať nebolo však? </a:t>
            </a:r>
          </a:p>
          <a:p>
            <a:pPr>
              <a:lnSpc>
                <a:spcPct val="110000"/>
              </a:lnSpc>
            </a:pPr>
            <a:r>
              <a:rPr lang="sk-SK" sz="1400" b="1" dirty="0"/>
              <a:t>Cyklus musí obsahovať nejakú podmienku, ktorá kým platí (je true) tak sa cyklus bude opakovať, keď podmienka prestane platiť, cyklus sa ukončí a kód pokračuje ďalej za cyklom.</a:t>
            </a:r>
          </a:p>
          <a:p>
            <a:pPr>
              <a:lnSpc>
                <a:spcPct val="110000"/>
              </a:lnSpc>
            </a:pPr>
            <a:r>
              <a:rPr lang="sk-SK" sz="1400" b="1" dirty="0"/>
              <a:t>Cyklus sa môže vykonať 0 až X krát kde X je určené práve podmienkou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Existuje viac typov konštrukcii cyklov.</a:t>
            </a:r>
          </a:p>
          <a:p>
            <a:pPr>
              <a:lnSpc>
                <a:spcPct val="110000"/>
              </a:lnSpc>
            </a:pP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904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63A8A-044C-4E4F-ABFF-7895EA44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sk-SK" sz="2800" dirty="0"/>
              <a:t>Cyklus while</a:t>
            </a:r>
          </a:p>
        </p:txBody>
      </p:sp>
      <p:pic>
        <p:nvPicPr>
          <p:cNvPr id="5" name="Picture 2" descr="Jazyk C - cykly – Kiwiki">
            <a:extLst>
              <a:ext uri="{FF2B5EF4-FFF2-40B4-BE49-F238E27FC236}">
                <a16:creationId xmlns:a16="http://schemas.microsoft.com/office/drawing/2014/main" id="{6180B2FF-B45B-45FE-A7F4-FECDD319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680" y="497632"/>
            <a:ext cx="4697399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C0C8CE4-8C51-418F-B7F0-F4F2892C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77" y="949697"/>
            <a:ext cx="6068639" cy="2503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5683-03F6-4D53-96C6-23DBCBC4A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sk-SK" dirty="0"/>
              <a:t>Prvým typom cyklu je cyklus while. Je to cyklus ktorý obsahuje podmienku na začiatku cyklu a teda cyklus sa vykoná </a:t>
            </a:r>
            <a:r>
              <a:rPr lang="sk-SK" b="1" u="sng" dirty="0"/>
              <a:t>0-X krát</a:t>
            </a:r>
            <a:r>
              <a:rPr lang="sk-SK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350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C1BCE-1538-475D-9455-4C1AF1B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sk-SK" sz="2800" dirty="0"/>
              <a:t>Cyklus Do-while</a:t>
            </a:r>
          </a:p>
        </p:txBody>
      </p:sp>
      <p:pic>
        <p:nvPicPr>
          <p:cNvPr id="4" name="Picture 2" descr="do-while loop in C++ with example">
            <a:extLst>
              <a:ext uri="{FF2B5EF4-FFF2-40B4-BE49-F238E27FC236}">
                <a16:creationId xmlns:a16="http://schemas.microsoft.com/office/drawing/2014/main" id="{E767185F-A615-4DA4-9617-731CAFD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81" y="497632"/>
            <a:ext cx="3398398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CEDAB4-014B-4A6A-BD1D-A270E7227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558785"/>
            <a:ext cx="5437499" cy="32760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0963-3180-40FF-BE32-69C3CB95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sk-SK" dirty="0"/>
              <a:t>Rovnaký princíp ako cyklus while, s tým rozdielom, že sa cyklus vykoná vždy </a:t>
            </a:r>
            <a:r>
              <a:rPr lang="sk-SK" b="1" u="sng" dirty="0"/>
              <a:t>minimálne raz </a:t>
            </a:r>
            <a:r>
              <a:rPr lang="sk-SK" dirty="0"/>
              <a:t>kedže podmienka sa kontroluje vždy až na konci cyklu.</a:t>
            </a:r>
          </a:p>
        </p:txBody>
      </p:sp>
    </p:spTree>
    <p:extLst>
      <p:ext uri="{BB962C8B-B14F-4D97-AF65-F5344CB8AC3E}">
        <p14:creationId xmlns:p14="http://schemas.microsoft.com/office/powerpoint/2010/main" val="24006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nock Knock Knock Penny // The Big Bang Theory - YouTube">
            <a:extLst>
              <a:ext uri="{FF2B5EF4-FFF2-40B4-BE49-F238E27FC236}">
                <a16:creationId xmlns:a16="http://schemas.microsoft.com/office/drawing/2014/main" id="{1528957F-7679-47BF-9451-70696CB15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6308"/>
          <a:stretch/>
        </p:blipFill>
        <p:spPr bwMode="auto">
          <a:xfrm>
            <a:off x="10653" y="10"/>
            <a:ext cx="6080027" cy="685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ason 3 | The Big Bang Theory Wiki | Fandom">
            <a:extLst>
              <a:ext uri="{FF2B5EF4-FFF2-40B4-BE49-F238E27FC236}">
                <a16:creationId xmlns:a16="http://schemas.microsoft.com/office/drawing/2014/main" id="{A7788B4E-F344-4127-979E-0065F960F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r="-2" b="-2"/>
          <a:stretch/>
        </p:blipFill>
        <p:spPr bwMode="auto">
          <a:xfrm>
            <a:off x="6090672" y="2030"/>
            <a:ext cx="6090674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892D4D9-D7AC-488B-8B22-46CABF23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9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44A75-8E59-4DAF-A950-6D58E48D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Cvičenie 1 (Shaldonove klopanie)</a:t>
            </a:r>
            <a:br>
              <a:rPr lang="sk-SK" dirty="0"/>
            </a:br>
            <a:r>
              <a:rPr lang="sk-SK" sz="2400" b="0" dirty="0"/>
              <a:t>(1b)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B7B-F5C6-453F-838D-319C4E14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sk-SK"/>
              <a:t>Vytvorte program, ktorý sa bude správať ako Shaldon zo seriálu Big Bang Theory, ktorý vždy zaklope na dvere susedky Penny 3* po sebe a zavolá Penny</a:t>
            </a:r>
          </a:p>
          <a:p>
            <a:r>
              <a:rPr lang="sk-SK"/>
              <a:t>Výstup teda bude vyzerať takto: Klop! Klop! Klop! Penny!</a:t>
            </a:r>
          </a:p>
          <a:p>
            <a:r>
              <a:rPr lang="sk-SK"/>
              <a:t>Skúste si program debugovať a odkrokovať aby ste pochopili ako sa cykly správajú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46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93F06-BA4B-479D-B4CB-6E80B06C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2 (Každé 2-hé číslo)</a:t>
            </a:r>
            <a:br>
              <a:rPr lang="sk-SK" dirty="0"/>
            </a:br>
            <a:r>
              <a:rPr lang="sk-SK" sz="2400" b="0" dirty="0"/>
              <a:t>(2b)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33B1-CC7B-497C-863F-4EFF2E56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Napíšte program, ktorý vypíše každé druhé čislo od x po y, kde x a y sú zvolené celé čísla od užívateľa skrz konzolu</a:t>
            </a:r>
          </a:p>
          <a:p>
            <a:endParaRPr lang="sk-SK" dirty="0"/>
          </a:p>
          <a:p>
            <a:r>
              <a:rPr lang="sk-SK" dirty="0"/>
              <a:t>Vylepšenie: Skúste program naprogramovať tak, aby si uživateľ mohol vybrať násobky čísla ktoré chcem vypísať (napr. 4,8,12,16... Alebo 1,4,7,10,13...)</a:t>
            </a:r>
          </a:p>
        </p:txBody>
      </p:sp>
    </p:spTree>
    <p:extLst>
      <p:ext uri="{BB962C8B-B14F-4D97-AF65-F5344CB8AC3E}">
        <p14:creationId xmlns:p14="http://schemas.microsoft.com/office/powerpoint/2010/main" val="39752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C82FC-9EB2-4BA0-9406-E0070C46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3 (Opakovaný vstup)</a:t>
            </a:r>
            <a:br>
              <a:rPr lang="sk-SK" dirty="0"/>
            </a:br>
            <a:r>
              <a:rPr lang="sk-SK" sz="2400" b="0" dirty="0"/>
              <a:t>(2b)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FB4D-3A62-44E9-866F-22B8D4FC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Napíšte program, ktorý získa od užívateľa záporné číslo.</a:t>
            </a:r>
          </a:p>
          <a:p>
            <a:r>
              <a:rPr lang="sk-SK" dirty="0"/>
              <a:t>Ak užívateľ zadá kladné číslo, tak bude zadávať číslo znovu.</a:t>
            </a:r>
          </a:p>
          <a:p>
            <a:r>
              <a:rPr lang="sk-SK" dirty="0"/>
              <a:t>Vypíšte všetky čísla od 0 po toto číslo.</a:t>
            </a:r>
          </a:p>
        </p:txBody>
      </p:sp>
    </p:spTree>
    <p:extLst>
      <p:ext uri="{BB962C8B-B14F-4D97-AF65-F5344CB8AC3E}">
        <p14:creationId xmlns:p14="http://schemas.microsoft.com/office/powerpoint/2010/main" val="268662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5620D-B578-490F-A153-6EEE59A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Break a Continue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A532-F138-43A9-A907-F4B0BC8A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b="1" dirty="0"/>
              <a:t>Break</a:t>
            </a:r>
          </a:p>
          <a:p>
            <a:pPr lvl="1"/>
            <a:r>
              <a:rPr lang="sk-SK" dirty="0"/>
              <a:t>Príkaz break slúži  na okamžité zastavenie cyklu bezohľadu, na to či je podmienka true alebo false.</a:t>
            </a:r>
          </a:p>
          <a:p>
            <a:pPr lvl="1"/>
            <a:r>
              <a:rPr lang="sk-SK" dirty="0"/>
              <a:t>Kód za cyklom bude pokračovať normálne ďalej.</a:t>
            </a:r>
          </a:p>
          <a:p>
            <a:r>
              <a:rPr lang="sk-SK" b="1" dirty="0"/>
              <a:t>Continue</a:t>
            </a:r>
          </a:p>
          <a:p>
            <a:pPr lvl="1"/>
            <a:r>
              <a:rPr lang="sk-SK" dirty="0"/>
              <a:t>Tento príkaz okamžite zastaví </a:t>
            </a:r>
            <a:r>
              <a:rPr lang="sk-SK" b="1" dirty="0"/>
              <a:t>aktuálne kolo cyklu</a:t>
            </a:r>
            <a:r>
              <a:rPr lang="sk-SK" dirty="0"/>
              <a:t> a </a:t>
            </a:r>
            <a:r>
              <a:rPr lang="sk-SK" b="1" dirty="0"/>
              <a:t>preskočí</a:t>
            </a:r>
            <a:r>
              <a:rPr lang="sk-SK" dirty="0"/>
              <a:t> do ďalšieho kola cyklu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4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2034-ED4A-4DF8-901B-30DAF775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Break a CONTINUE – vyskúšať!!!</a:t>
            </a:r>
          </a:p>
        </p:txBody>
      </p:sp>
      <p:pic>
        <p:nvPicPr>
          <p:cNvPr id="4" name="Obrázok 37">
            <a:extLst>
              <a:ext uri="{FF2B5EF4-FFF2-40B4-BE49-F238E27FC236}">
                <a16:creationId xmlns:a16="http://schemas.microsoft.com/office/drawing/2014/main" id="{969C4946-245C-46B2-8EF5-2E725128E0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78" y="1765817"/>
            <a:ext cx="5501593" cy="43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4574</TotalTime>
  <Words>427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9.HODINA Cykly while, do while</vt:lpstr>
      <vt:lpstr>Cyklus (CYCLE)</vt:lpstr>
      <vt:lpstr>Cyklus while</vt:lpstr>
      <vt:lpstr>Cyklus Do-while</vt:lpstr>
      <vt:lpstr>Cvičenie 1 (Shaldonove klopanie) (1b)</vt:lpstr>
      <vt:lpstr>Cvičenie 2 (Každé 2-hé číslo) (2b)</vt:lpstr>
      <vt:lpstr>Cvičenie 3 (Opakovaný vstup) (2b)</vt:lpstr>
      <vt:lpstr>Break a Continue</vt:lpstr>
      <vt:lpstr>Break a CONTINUE – vyskúšať!!!</vt:lpstr>
      <vt:lpstr>Ukážka aplikaćného loopu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178</cp:revision>
  <dcterms:created xsi:type="dcterms:W3CDTF">2021-03-06T19:31:13Z</dcterms:created>
  <dcterms:modified xsi:type="dcterms:W3CDTF">2021-09-05T15:05:16Z</dcterms:modified>
</cp:coreProperties>
</file>