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5" r:id="rId3"/>
    <p:sldId id="286" r:id="rId4"/>
    <p:sldId id="289" r:id="rId5"/>
    <p:sldId id="287" r:id="rId6"/>
    <p:sldId id="288" r:id="rId7"/>
    <p:sldId id="290" r:id="rId8"/>
    <p:sldId id="292" r:id="rId9"/>
    <p:sldId id="294" r:id="rId10"/>
    <p:sldId id="296" r:id="rId11"/>
    <p:sldId id="291" r:id="rId12"/>
    <p:sldId id="298" r:id="rId13"/>
    <p:sldId id="29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5. 9. 2021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14.FUNKCIE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Python Tutorial: Functions Including Parameters and Returns">
            <a:extLst>
              <a:ext uri="{FF2B5EF4-FFF2-40B4-BE49-F238E27FC236}">
                <a16:creationId xmlns:a16="http://schemas.microsoft.com/office/drawing/2014/main" id="{3DEBB5A7-294D-42EB-8267-F4C692DBBF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4730">
            <a:off x="1059055" y="3760843"/>
            <a:ext cx="3156955" cy="210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A19B-51DA-4651-8046-DC4DE2BD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 preťaženia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01D6F-9E39-41B5-98E3-92A5F5DC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236" y="1578103"/>
            <a:ext cx="5471527" cy="49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7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3733A-B158-4B53-A976-8E4C0903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Hlavičkové súbory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BE14-D222-438A-B4AC-664F261C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sk-SK" sz="1400" dirty="0"/>
              <a:t>Často nepíšeme kód do jedného súboru ale rozďeľujeme ho do viacerých súborov podľa nejakej logickej náveznosti pre jednoduchšiu orientáciu.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To má zmysel hlavne pri väčších projektov aby sa programátor vedel vyznať v kóde aj keď ho otvorí napríklad po mesiaci. Okrem toho hlavičkové súbory urýchľujú kompilaciu pretože sa z nich nakopírujú </a:t>
            </a:r>
            <a:r>
              <a:rPr lang="sk-SK" sz="1400" b="1" dirty="0"/>
              <a:t>iba potrebné čast kódu do prekladu (</a:t>
            </a:r>
            <a:r>
              <a:rPr lang="sk-SK" sz="1400" dirty="0"/>
              <a:t>po spustení prekladu</a:t>
            </a:r>
            <a:r>
              <a:rPr lang="sk-SK" sz="1400" b="1" dirty="0"/>
              <a:t>).</a:t>
            </a:r>
            <a:endParaRPr lang="sk-SK" sz="1400" dirty="0"/>
          </a:p>
          <a:p>
            <a:pPr>
              <a:lnSpc>
                <a:spcPct val="110000"/>
              </a:lnSpc>
            </a:pPr>
            <a:r>
              <a:rPr lang="sk-SK" sz="1400" dirty="0"/>
              <a:t>Hlavičkové súbory sú záležitosť c++ jazyka.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Hlavičky majú koncovku súboru .h namiesto klasickej .cpp koncovky.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Hlavičkové súbory zvyčajne vytvárame v zložke Headers.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Do hlavičkového súboru môžeme vkladať definície a deklarácie funkcií (prípadne nejakých globálnych premenných) </a:t>
            </a:r>
            <a:r>
              <a:rPr lang="sk-SK" sz="1400" b="1" dirty="0"/>
              <a:t>ALE</a:t>
            </a:r>
            <a:r>
              <a:rPr lang="sk-SK" sz="1400" dirty="0"/>
              <a:t> môžeme naraziť aj na prípad, že hlavičkový súbor obsahuje </a:t>
            </a:r>
            <a:r>
              <a:rPr lang="sk-SK" sz="1400" b="1" dirty="0"/>
              <a:t>iba deklarácie</a:t>
            </a:r>
            <a:r>
              <a:rPr lang="sk-SK" sz="1400" dirty="0"/>
              <a:t> funkcií a definície sú definované v inom súbore napr. nejakom .cpp. </a:t>
            </a:r>
          </a:p>
          <a:p>
            <a:pPr>
              <a:lnSpc>
                <a:spcPct val="110000"/>
              </a:lnSpc>
            </a:pPr>
            <a:r>
              <a:rPr lang="sk-SK" sz="1400" dirty="0"/>
              <a:t>Pred použitím obsahu (funkcí,premenných a podobne) z header súboru je nutné najskôr tento súbor na miesto použitia </a:t>
            </a:r>
            <a:r>
              <a:rPr lang="sk-SK" sz="1400" b="1" dirty="0"/>
              <a:t>includnuť.</a:t>
            </a:r>
            <a:endParaRPr lang="sk-SK" sz="1400" dirty="0"/>
          </a:p>
          <a:p>
            <a:pPr>
              <a:lnSpc>
                <a:spcPct val="110000"/>
              </a:lnSpc>
            </a:pPr>
            <a:endParaRPr lang="sk-SK" sz="1400" b="1" dirty="0"/>
          </a:p>
        </p:txBody>
      </p:sp>
    </p:spTree>
    <p:extLst>
      <p:ext uri="{BB962C8B-B14F-4D97-AF65-F5344CB8AC3E}">
        <p14:creationId xmlns:p14="http://schemas.microsoft.com/office/powerpoint/2010/main" val="398451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B0F6-86A9-46D1-9C47-DAB838E7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Hlavičkové súbory (Ukážka)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27576-809E-4246-A387-826AE68B7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9" y="1676774"/>
            <a:ext cx="6616337" cy="3500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8DCB0-713D-4C59-8129-7048B19C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9" y="2893423"/>
            <a:ext cx="5173265" cy="36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7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305F-04D8-4EE9-9FFE-DD453AF4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2 (Preťaženie kalulačky)</a:t>
            </a:r>
            <a:br>
              <a:rPr lang="sk-SK" dirty="0"/>
            </a:br>
            <a:r>
              <a:rPr lang="sk-SK" sz="2400" b="0" dirty="0"/>
              <a:t>(3b)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DD8-3421-44E8-B1BB-8E897DBC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Z predchádtajúceho príkladu preťažte parametricky metódy sčítania aby rozlišovali int, float a len jeden parameter float.</a:t>
            </a:r>
          </a:p>
          <a:p>
            <a:r>
              <a:rPr lang="sk-SK" dirty="0"/>
              <a:t>Vzniknú teda 3 metódy s rovnakým menom ale iným parametrom</a:t>
            </a:r>
          </a:p>
          <a:p>
            <a:pPr lvl="1"/>
            <a:r>
              <a:rPr lang="sk-SK" dirty="0"/>
              <a:t>1. Oba parametre budú typu float</a:t>
            </a:r>
          </a:p>
          <a:p>
            <a:pPr lvl="1"/>
            <a:r>
              <a:rPr lang="sk-SK" dirty="0"/>
              <a:t>2. Oba parametre budú typu int</a:t>
            </a:r>
          </a:p>
          <a:p>
            <a:pPr lvl="1"/>
            <a:r>
              <a:rPr lang="sk-SK" dirty="0"/>
              <a:t>3.Meoda príjme iba jeden parameter typu int (Bude sa správať tak ako keby obe čísla ktoré máme sčítať majú rovnakú hodnotu)</a:t>
            </a:r>
          </a:p>
        </p:txBody>
      </p:sp>
    </p:spTree>
    <p:extLst>
      <p:ext uri="{BB962C8B-B14F-4D97-AF65-F5344CB8AC3E}">
        <p14:creationId xmlns:p14="http://schemas.microsoft.com/office/powerpoint/2010/main" val="384815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D427-FE1D-4005-AA33-4035481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/>
              <a:t>Funkcie (Functions)</a:t>
            </a:r>
            <a:endParaRPr lang="sk-SK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F02E-0AC8-4920-B147-E800B32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sz="1900" dirty="0"/>
              <a:t>Je to samostatný kus kódu s určitým </a:t>
            </a:r>
            <a:r>
              <a:rPr lang="sk-SK" sz="1900" u="sng" dirty="0"/>
              <a:t>menom</a:t>
            </a:r>
            <a:r>
              <a:rPr lang="sk-SK" sz="1900" dirty="0"/>
              <a:t> a </a:t>
            </a:r>
            <a:r>
              <a:rPr lang="sk-SK" sz="1900" u="sng" dirty="0"/>
              <a:t>funkcionalitou</a:t>
            </a:r>
            <a:r>
              <a:rPr lang="sk-SK" sz="1900" dirty="0"/>
              <a:t>.</a:t>
            </a:r>
          </a:p>
          <a:p>
            <a:r>
              <a:rPr lang="sk-SK" sz="1900" dirty="0"/>
              <a:t>Tento kus kódu môžeme opakovane používať takzvaným </a:t>
            </a:r>
            <a:r>
              <a:rPr lang="sk-SK" sz="1900" b="1" u="sng" dirty="0"/>
              <a:t>zavolaním</a:t>
            </a:r>
            <a:r>
              <a:rPr lang="sk-SK" sz="1900" u="sng" dirty="0"/>
              <a:t> funkcie.</a:t>
            </a:r>
            <a:endParaRPr lang="sk-SK" sz="1900" dirty="0"/>
          </a:p>
          <a:p>
            <a:r>
              <a:rPr lang="sk-SK" sz="1900" dirty="0"/>
              <a:t>My sme už stretli s funkiou main, do ktorej píšeme náš kód a ten sa následne vykoná. Funkcia main sa volá ako prvá </a:t>
            </a:r>
            <a:r>
              <a:rPr lang="sk-SK" sz="1900" b="1" dirty="0"/>
              <a:t>automaticky</a:t>
            </a:r>
            <a:r>
              <a:rPr lang="sk-SK" sz="1900" dirty="0"/>
              <a:t> pri spustení programu.</a:t>
            </a:r>
          </a:p>
          <a:p>
            <a:r>
              <a:rPr lang="sk-SK" sz="1900" dirty="0"/>
              <a:t>Tiež sa môžeme stretnúť už s hotovými funkciami ktoré napísal niekto iný a sú súčasťou nejakej knižnice v c++ (napríklad funkciq sqrt() v knižnici math). Takéto funkcie už nemusíme nijak programovať ale môžeme ich použiť.</a:t>
            </a:r>
          </a:p>
        </p:txBody>
      </p:sp>
    </p:spTree>
    <p:extLst>
      <p:ext uri="{BB962C8B-B14F-4D97-AF65-F5344CB8AC3E}">
        <p14:creationId xmlns:p14="http://schemas.microsoft.com/office/powerpoint/2010/main" val="139042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F2EA607-B7AA-4ECF-B8E9-B0883AF5E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1DA7D-A352-4EE0-868E-402191031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64" y="4093723"/>
            <a:ext cx="3217333" cy="855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ACD3D-0249-4546-A678-BE42F799F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64" y="3343463"/>
            <a:ext cx="3217333" cy="6632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89E4-1822-46BB-99D0-5BACB699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1905802"/>
            <a:ext cx="6310546" cy="3885398"/>
          </a:xfrm>
        </p:spPr>
        <p:txBody>
          <a:bodyPr>
            <a:normAutofit/>
          </a:bodyPr>
          <a:lstStyle/>
          <a:p>
            <a:pPr>
              <a:buClr>
                <a:srgbClr val="F1A837"/>
              </a:buClr>
            </a:pPr>
            <a:r>
              <a:rPr lang="sk-SK" dirty="0"/>
              <a:t>Skladajú sa z:</a:t>
            </a:r>
          </a:p>
          <a:p>
            <a:pPr lvl="1">
              <a:buClr>
                <a:srgbClr val="F1A837"/>
              </a:buClr>
            </a:pPr>
            <a:r>
              <a:rPr lang="sk-SK" b="1" dirty="0"/>
              <a:t>Návratového typu – </a:t>
            </a:r>
            <a:r>
              <a:rPr lang="sk-SK" dirty="0"/>
              <a:t>typ dát ktorý funkcia vráti po vykonaní .</a:t>
            </a:r>
          </a:p>
          <a:p>
            <a:pPr lvl="1">
              <a:buClr>
                <a:srgbClr val="F1A837"/>
              </a:buClr>
            </a:pPr>
            <a:r>
              <a:rPr lang="sk-SK" b="1" dirty="0"/>
              <a:t>Názvu funkcie – </a:t>
            </a:r>
            <a:r>
              <a:rPr lang="sk-SK" dirty="0"/>
              <a:t>vlastné pomenovanie.</a:t>
            </a:r>
          </a:p>
          <a:p>
            <a:pPr lvl="1">
              <a:buClr>
                <a:srgbClr val="F1A837"/>
              </a:buClr>
            </a:pPr>
            <a:r>
              <a:rPr lang="sk-SK" b="1" dirty="0"/>
              <a:t>0-X parametrov – </a:t>
            </a:r>
            <a:r>
              <a:rPr lang="sk-SK" dirty="0"/>
              <a:t>vstupné dáta ktoré funkcia vyžaduje (treba určiť dátový typ aj názov premennej s ktorou budeme môcť ďalej vo funkcii pracovať).</a:t>
            </a:r>
          </a:p>
          <a:p>
            <a:pPr lvl="1">
              <a:buClr>
                <a:srgbClr val="F1A837"/>
              </a:buClr>
            </a:pPr>
            <a:r>
              <a:rPr lang="sk-SK" b="1" dirty="0"/>
              <a:t>Telo funkcie – </a:t>
            </a:r>
            <a:r>
              <a:rPr lang="sk-SK" dirty="0"/>
              <a:t>príkazy ktoré sa majú vykonať ak je funkcie použitá (zavolaná).</a:t>
            </a:r>
          </a:p>
          <a:p>
            <a:pPr lvl="1">
              <a:buClr>
                <a:srgbClr val="F1A837"/>
              </a:buClr>
            </a:pPr>
            <a:endParaRPr lang="sk-SK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47D1-FB86-46AA-A03E-73E0412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>
            <a:normAutofit/>
          </a:bodyPr>
          <a:lstStyle/>
          <a:p>
            <a:r>
              <a:rPr lang="sk-SK" dirty="0"/>
              <a:t>Funkcie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9496F-3895-4FD3-86FA-C8AAD7FAD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64" y="1257701"/>
            <a:ext cx="3217332" cy="20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994-C960-474B-95ED-2BC1763A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Funkcie priklad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E1DF8-0533-44AC-9473-9C26A7503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2" r="24730" b="-1"/>
          <a:stretch/>
        </p:blipFill>
        <p:spPr>
          <a:xfrm>
            <a:off x="3373992" y="643466"/>
            <a:ext cx="5435665" cy="392853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1843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5606A-354B-4BBE-A946-5EFAAEB5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Návratové typy funkcie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15D5-D6B1-4CF8-BC37-0F0A52A4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dirty="0"/>
              <a:t>Je to typ hodnoty ktorú funkcia </a:t>
            </a:r>
            <a:r>
              <a:rPr lang="sk-SK" u="sng" dirty="0"/>
              <a:t>vráti na konci svojho behu.</a:t>
            </a:r>
          </a:p>
          <a:p>
            <a:pPr>
              <a:lnSpc>
                <a:spcPct val="110000"/>
              </a:lnSpc>
            </a:pPr>
            <a:r>
              <a:rPr lang="sk-SK" dirty="0"/>
              <a:t>Data ktoré funkcia vracia píšeme za príakaz </a:t>
            </a:r>
            <a:r>
              <a:rPr lang="sk-SK" b="1" u="sng" dirty="0"/>
              <a:t>return</a:t>
            </a:r>
            <a:r>
              <a:rPr lang="sk-SK" b="1" dirty="0"/>
              <a:t>.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/>
              <a:t>V prípade, že ak funkcia </a:t>
            </a:r>
            <a:r>
              <a:rPr lang="sk-SK" b="1" u="sng" dirty="0"/>
              <a:t>nevracia nejakú hodnotu</a:t>
            </a:r>
            <a:r>
              <a:rPr lang="sk-SK" dirty="0"/>
              <a:t> označujeme návratový typ pred menom funkcie ako </a:t>
            </a:r>
            <a:r>
              <a:rPr lang="sk-SK" b="1" u="sng" dirty="0"/>
              <a:t>void</a:t>
            </a:r>
            <a:r>
              <a:rPr lang="sk-SK" dirty="0"/>
              <a:t> (prázdny) návratový typ a teda môžeme vynechať slovíčko </a:t>
            </a:r>
            <a:r>
              <a:rPr lang="sk-SK" b="1" dirty="0"/>
              <a:t>return.</a:t>
            </a:r>
            <a:endParaRPr lang="sk-SK" dirty="0"/>
          </a:p>
          <a:p>
            <a:pPr>
              <a:lnSpc>
                <a:spcPct val="110000"/>
              </a:lnSpc>
            </a:pPr>
            <a:r>
              <a:rPr lang="sk-SK" dirty="0"/>
              <a:t>Ďalšie typy návratovýh hodnôt môžu byť napríklad </a:t>
            </a:r>
            <a:r>
              <a:rPr lang="sk-SK" b="1" dirty="0"/>
              <a:t>int, double, string, float, boolean </a:t>
            </a:r>
            <a:r>
              <a:rPr lang="sk-SK" dirty="0"/>
              <a:t>... Alebo aj napríklad </a:t>
            </a:r>
            <a:r>
              <a:rPr lang="sk-SK" b="1" dirty="0"/>
              <a:t>pole</a:t>
            </a:r>
            <a:r>
              <a:rPr lang="sk-SK" dirty="0"/>
              <a:t> nejakých hodnôt (viac ďalšia lekcia o poliach), </a:t>
            </a:r>
            <a:r>
              <a:rPr lang="sk-SK" b="1" dirty="0"/>
              <a:t>objekt, štruktúra</a:t>
            </a:r>
            <a:r>
              <a:rPr lang="sk-SK" dirty="0"/>
              <a:t> a podobne...</a:t>
            </a:r>
          </a:p>
        </p:txBody>
      </p:sp>
    </p:spTree>
    <p:extLst>
      <p:ext uri="{BB962C8B-B14F-4D97-AF65-F5344CB8AC3E}">
        <p14:creationId xmlns:p14="http://schemas.microsoft.com/office/powerpoint/2010/main" val="210125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AE368-3BED-46D4-9405-94799BB9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Definícia a deklarácia funckie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D8C7-9FB7-466E-9A97-76D86666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sk-SK" dirty="0"/>
              <a:t>Tak ako pri premenných sme rozlišovali deklaráciu a inicializáciu. Tak aj pri funkciách rozlišujeme definíciu a deklaráciu funkcie</a:t>
            </a:r>
            <a:endParaRPr lang="sk-SK" b="1" dirty="0"/>
          </a:p>
          <a:p>
            <a:pPr lvl="1"/>
            <a:r>
              <a:rPr lang="sk-SK" b="1" dirty="0"/>
              <a:t>Deklaracia – </a:t>
            </a:r>
            <a:r>
              <a:rPr lang="sk-SK" dirty="0"/>
              <a:t>Hlavička funkcie. Navratovy typ, nazov a parametre funkcie</a:t>
            </a:r>
          </a:p>
          <a:p>
            <a:pPr lvl="1"/>
            <a:r>
              <a:rPr lang="sk-SK" b="1" dirty="0"/>
              <a:t>Definicia –</a:t>
            </a:r>
            <a:r>
              <a:rPr lang="sk-SK" dirty="0"/>
              <a:t> Telo funkcie. Prikazy medzi zátvorkami { }</a:t>
            </a:r>
            <a:endParaRPr lang="sk-SK" b="1" dirty="0"/>
          </a:p>
          <a:p>
            <a:endParaRPr lang="sk-SK" b="1" dirty="0"/>
          </a:p>
          <a:p>
            <a:r>
              <a:rPr lang="sk-SK" dirty="0"/>
              <a:t>Funkcie môžeme naraz aj deklarovať aj definovať.</a:t>
            </a:r>
          </a:p>
        </p:txBody>
      </p:sp>
    </p:spTree>
    <p:extLst>
      <p:ext uri="{BB962C8B-B14F-4D97-AF65-F5344CB8AC3E}">
        <p14:creationId xmlns:p14="http://schemas.microsoft.com/office/powerpoint/2010/main" val="113893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FAFC8-74C2-4ECF-97F6-DD9224AA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Viac o funkciach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F7ED3-3ED5-4854-8A6F-171F7CD4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Každá funkcia by mala byť zodpovendá za </a:t>
            </a:r>
            <a:r>
              <a:rPr lang="sk-SK" b="1" dirty="0"/>
              <a:t>jednu jedinú vec.</a:t>
            </a:r>
          </a:p>
          <a:p>
            <a:r>
              <a:rPr lang="sk-SK" dirty="0"/>
              <a:t>Ak nedokážeme povedať 2 max 3 slovami, čo funkcia robí, pravdepodobne sa dá takáto funkcia rozbiť na ďalšie menšie funkcie.</a:t>
            </a:r>
          </a:p>
          <a:p>
            <a:r>
              <a:rPr lang="sk-SK" dirty="0"/>
              <a:t>Funkcie sú výhodné na použitie, keď chceme nejaký kód opakovať (znovupoužiť).</a:t>
            </a:r>
          </a:p>
          <a:p>
            <a:r>
              <a:rPr lang="sk-SK" dirty="0"/>
              <a:t>Niekedy, hlavne u väčších applikácii sa funkcie združujú do tzv. modulov (knižníc) ako napríkald </a:t>
            </a:r>
            <a:r>
              <a:rPr lang="sk-SK" b="1" dirty="0"/>
              <a:t>&lt;iostream&gt;</a:t>
            </a:r>
            <a:r>
              <a:rPr lang="sk-SK" dirty="0"/>
              <a:t> alebo </a:t>
            </a:r>
            <a:r>
              <a:rPr lang="sk-SK" b="1" dirty="0"/>
              <a:t>cmath.</a:t>
            </a:r>
          </a:p>
        </p:txBody>
      </p:sp>
    </p:spTree>
    <p:extLst>
      <p:ext uri="{BB962C8B-B14F-4D97-AF65-F5344CB8AC3E}">
        <p14:creationId xmlns:p14="http://schemas.microsoft.com/office/powerpoint/2010/main" val="376917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16567-9317-49D2-9FC6-18DE13EF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sz="3100" dirty="0"/>
              <a:t>Cvičenie 1 (Kalkulacka)</a:t>
            </a:r>
            <a:br>
              <a:rPr lang="sk-SK" sz="3100" dirty="0"/>
            </a:br>
            <a:r>
              <a:rPr lang="sk-SK" sz="2400" b="0" dirty="0"/>
              <a:t>(5b)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7F21-9636-49AA-89F6-10142998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sk-SK" dirty="0"/>
              <a:t>Vytvorte jednoduchú kalkulačku  pomocou funkcií</a:t>
            </a:r>
          </a:p>
          <a:p>
            <a:r>
              <a:rPr lang="sk-SK" dirty="0"/>
              <a:t>Vytvorte funkcie pre sčítanie, odčítanie, násobenie a delenie</a:t>
            </a:r>
          </a:p>
          <a:p>
            <a:r>
              <a:rPr lang="sk-SK" dirty="0"/>
              <a:t>Dajte pozor na to, že čísla môžu byť desatinné a tiež, že delenie 0 je chybná operácia a bolo by vhodne na to nejak upozorniť užívateľa.</a:t>
            </a:r>
          </a:p>
          <a:p>
            <a:r>
              <a:rPr lang="sk-SK" dirty="0"/>
              <a:t>Vytvorte cyklus, v ktorom si uživateľ zvolí čísla (a,b), operáciu pre výpočet (+,-,*,/) a po výpočte príkladu sa opýta či chceme program ukončiť alebo počítať ďalší príklad.</a:t>
            </a:r>
          </a:p>
        </p:txBody>
      </p:sp>
    </p:spTree>
    <p:extLst>
      <p:ext uri="{BB962C8B-B14F-4D97-AF65-F5344CB8AC3E}">
        <p14:creationId xmlns:p14="http://schemas.microsoft.com/office/powerpoint/2010/main" val="40041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B8694-FE7D-47F0-AD9E-69917047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sk-SK" dirty="0"/>
              <a:t>Preťaženie funkcií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C271-0764-419A-B318-CBF4EE7E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k-SK" dirty="0"/>
              <a:t>Niekedy môžeme potrebovať viac variacii ako sa má funkcia správať napríklad podľa zadaných parametrov funkcie.</a:t>
            </a:r>
          </a:p>
          <a:p>
            <a:pPr lvl="1">
              <a:lnSpc>
                <a:spcPct val="110000"/>
              </a:lnSpc>
            </a:pPr>
            <a:r>
              <a:rPr lang="sk-SK" i="1" dirty="0"/>
              <a:t>Napr. Ak funkcia pre sčítanie dvoch čísel dostane ako argment dve cele čísla chceme aby aj výsledok bol celé číslo, ale ak dostane ako argument 2 desatinné čísla tak výsledok bude desatinné číslo</a:t>
            </a:r>
          </a:p>
          <a:p>
            <a:pPr>
              <a:lnSpc>
                <a:spcPct val="110000"/>
              </a:lnSpc>
            </a:pPr>
            <a:r>
              <a:rPr lang="sk-SK" dirty="0"/>
              <a:t>V c++ môžeme vytvoriť viac funkcii s rovnakým menom </a:t>
            </a:r>
            <a:r>
              <a:rPr lang="sk-SK" b="1" dirty="0"/>
              <a:t>ale</a:t>
            </a:r>
            <a:r>
              <a:rPr lang="sk-SK" dirty="0"/>
              <a:t> s iným návratovým typom/počtom parametrov/ dátovým typom parametrov.</a:t>
            </a:r>
          </a:p>
          <a:p>
            <a:pPr>
              <a:lnSpc>
                <a:spcPct val="110000"/>
              </a:lnSpc>
            </a:pPr>
            <a:r>
              <a:rPr lang="sk-SK" dirty="0"/>
              <a:t>C++ jazyk sám rozlíši ktorú funkciu sme použili podľa toho ako sme funkciu použili.</a:t>
            </a:r>
          </a:p>
          <a:p>
            <a:pPr>
              <a:lnSpc>
                <a:spcPct val="110000"/>
              </a:lnSpc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6917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5763</TotalTime>
  <Words>806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14.FUNKCIE</vt:lpstr>
      <vt:lpstr>Funkcie (Functions)</vt:lpstr>
      <vt:lpstr>Funkcie</vt:lpstr>
      <vt:lpstr>Funkcie priklad</vt:lpstr>
      <vt:lpstr>Návratové typy funkcie</vt:lpstr>
      <vt:lpstr>Definícia a deklarácia funckie</vt:lpstr>
      <vt:lpstr>Viac o funkciach</vt:lpstr>
      <vt:lpstr>Cvičenie 1 (Kalkulacka) (5b)</vt:lpstr>
      <vt:lpstr>Preťaženie funkcií</vt:lpstr>
      <vt:lpstr>Ukážka preťaženia</vt:lpstr>
      <vt:lpstr>Hlavičkové súbory</vt:lpstr>
      <vt:lpstr>Hlavičkové súbory (Ukážka)</vt:lpstr>
      <vt:lpstr>Cvičenie 2 (Preťaženie kalulačky) (3b)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Adrian MIN</cp:lastModifiedBy>
  <cp:revision>252</cp:revision>
  <dcterms:created xsi:type="dcterms:W3CDTF">2021-03-06T19:31:13Z</dcterms:created>
  <dcterms:modified xsi:type="dcterms:W3CDTF">2021-09-05T18:01:20Z</dcterms:modified>
</cp:coreProperties>
</file>