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5" r:id="rId3"/>
    <p:sldId id="286" r:id="rId4"/>
    <p:sldId id="287" r:id="rId5"/>
    <p:sldId id="288" r:id="rId6"/>
    <p:sldId id="289" r:id="rId7"/>
    <p:sldId id="291" r:id="rId8"/>
    <p:sldId id="293" r:id="rId9"/>
    <p:sldId id="292" r:id="rId10"/>
    <p:sldId id="294" r:id="rId11"/>
    <p:sldId id="295" r:id="rId12"/>
    <p:sldId id="299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847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/>
              <a:t>1</a:t>
            </a:r>
            <a:r>
              <a:rPr lang="sk-SK" dirty="0"/>
              <a:t>1</a:t>
            </a:r>
            <a:r>
              <a:rPr lang="sk-SK"/>
              <a:t>.</a:t>
            </a:r>
            <a:r>
              <a:rPr lang="sk-SK" dirty="0"/>
              <a:t>POLIA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Adrián Mindek</a:t>
            </a:r>
          </a:p>
          <a:p>
            <a:pPr algn="l"/>
            <a:r>
              <a:rPr lang="sk-SK" sz="2000"/>
              <a:t>2021</a:t>
            </a:r>
          </a:p>
          <a:p>
            <a:pPr algn="l"/>
            <a:endParaRPr lang="sk-SK" sz="2000"/>
          </a:p>
        </p:txBody>
      </p:sp>
      <p:pic>
        <p:nvPicPr>
          <p:cNvPr id="1026" name="Picture 2" descr="JavaScript: How to Insert Elements into a Specific Index of an Array">
            <a:extLst>
              <a:ext uri="{FF2B5EF4-FFF2-40B4-BE49-F238E27FC236}">
                <a16:creationId xmlns:a16="http://schemas.microsoft.com/office/drawing/2014/main" id="{F1EB76B3-96BC-4936-BB1F-9E77E770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457">
            <a:off x="1576730" y="4176885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8A9F9-D80C-451B-91B2-F9D5C46F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1</a:t>
            </a:r>
            <a:br>
              <a:rPr lang="sk-SK" dirty="0"/>
            </a:br>
            <a:r>
              <a:rPr lang="sk-SK" sz="2400" b="0" dirty="0"/>
              <a:t>(2b)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C91D-01EC-46E4-B1B3-040A41B5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Deklarujte pole o veľkosti 5 a naplnte  ho hodnotami: hruska, jablko, zemiak, mrkva, ananas.</a:t>
            </a:r>
          </a:p>
          <a:p>
            <a:r>
              <a:rPr lang="sk-SK" dirty="0"/>
              <a:t>Vypíšte pomocou cyklu obsah tohoto poľa </a:t>
            </a:r>
            <a:r>
              <a:rPr lang="sk-SK" u="sng" dirty="0"/>
              <a:t>od zadu.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730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B4B7-EC72-472C-8A53-4107B07E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2</a:t>
            </a:r>
            <a:br>
              <a:rPr lang="sk-SK"/>
            </a:br>
            <a:r>
              <a:rPr lang="sk-SK" sz="2400" b="0"/>
              <a:t>(5b</a:t>
            </a:r>
            <a:r>
              <a:rPr lang="sk-SK" sz="2400" b="0" dirty="0"/>
              <a:t>)</a:t>
            </a:r>
            <a:endParaRPr lang="sk-SK" b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88AE-7493-4C4E-A166-A72BF7A1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Vytvorte pole nezoradených čísel minimálne s 10 prvkami.</a:t>
            </a:r>
          </a:p>
          <a:p>
            <a:r>
              <a:rPr lang="sk-SK" dirty="0"/>
              <a:t>Získajte s poľa: najväčší, najmänší prvok.</a:t>
            </a:r>
          </a:p>
          <a:p>
            <a:r>
              <a:rPr lang="sk-SK" dirty="0"/>
              <a:t>Získajte priemeru hodnotu v poli .</a:t>
            </a:r>
          </a:p>
          <a:p>
            <a:r>
              <a:rPr lang="sk-SK" dirty="0"/>
              <a:t>Počet prvkov získajte pomocou vzorca pre výpočet veľkosti poľa.</a:t>
            </a:r>
          </a:p>
        </p:txBody>
      </p:sp>
    </p:spTree>
    <p:extLst>
      <p:ext uri="{BB962C8B-B14F-4D97-AF65-F5344CB8AC3E}">
        <p14:creationId xmlns:p14="http://schemas.microsoft.com/office/powerpoint/2010/main" val="103838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7F402-A525-4B1E-A06C-415EB933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Domáca úloha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9086-B66D-49F2-9CA3-6060B268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dirty="0"/>
              <a:t>Zistite a popíšte ako fungujú funkcie ktoré sa používajú s poliami:</a:t>
            </a:r>
          </a:p>
          <a:p>
            <a:pPr lvl="1"/>
            <a:r>
              <a:rPr lang="sk-SK" dirty="0"/>
              <a:t>find(), count(), copy(), max_element(), min_element(), sort(), reverse(), random_shuffle()</a:t>
            </a:r>
          </a:p>
        </p:txBody>
      </p:sp>
    </p:spTree>
    <p:extLst>
      <p:ext uri="{BB962C8B-B14F-4D97-AF65-F5344CB8AC3E}">
        <p14:creationId xmlns:p14="http://schemas.microsoft.com/office/powerpoint/2010/main" val="203069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54EB1-94F8-4519-B9A7-87B1705D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Pole (ARRAY)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98B0-06B4-4E74-B7C4-2351D9D3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700" i="1" dirty="0"/>
              <a:t>Predstavte si, že potrebujeme do pamäte uložiť 100 – 1 000 000 tisíc mien. Vytvárať premennú pre každé jedno meno je celkom nepraktické však? </a:t>
            </a:r>
            <a:endParaRPr lang="sk-SK" sz="1700" dirty="0"/>
          </a:p>
          <a:p>
            <a:pPr>
              <a:lnSpc>
                <a:spcPct val="110000"/>
              </a:lnSpc>
            </a:pPr>
            <a:r>
              <a:rPr lang="sk-SK" sz="1700" dirty="0"/>
              <a:t>Pole je prvá dátová štruktúra ktorú si ukážeme.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Dátová štruktúra preto, lebo uchováva data v nejakej štrukturovanej forme – konkrétne sú dáta uložené za sebou v pamäti.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Pomocou poľa môžeme teda uchovávať viac ako jednu hodnotu, narozdiel ako sme boli zvyknutý pomocou jednoduchej premennej, kedy sme ukladali do premennej práve jednu premennú.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Polia sa správajú veľmi podobne ako premenné – tiež maju názov, typ, veľkosť, hodnot</a:t>
            </a:r>
            <a:r>
              <a:rPr lang="sk-SK" sz="1700" b="1" dirty="0"/>
              <a:t>y.</a:t>
            </a:r>
          </a:p>
          <a:p>
            <a:pPr marL="0" indent="0">
              <a:lnSpc>
                <a:spcPct val="110000"/>
              </a:lnSpc>
              <a:buNone/>
            </a:pPr>
            <a:endParaRPr lang="sk-SK" sz="1700" b="1" dirty="0"/>
          </a:p>
        </p:txBody>
      </p:sp>
    </p:spTree>
    <p:extLst>
      <p:ext uri="{BB962C8B-B14F-4D97-AF65-F5344CB8AC3E}">
        <p14:creationId xmlns:p14="http://schemas.microsoft.com/office/powerpoint/2010/main" val="373107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A83F-1A66-4489-9F0C-13A70273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Pole</a:t>
            </a:r>
          </a:p>
        </p:txBody>
      </p:sp>
      <p:pic>
        <p:nvPicPr>
          <p:cNvPr id="4" name="Obrázok 38">
            <a:extLst>
              <a:ext uri="{FF2B5EF4-FFF2-40B4-BE49-F238E27FC236}">
                <a16:creationId xmlns:a16="http://schemas.microsoft.com/office/drawing/2014/main" id="{4DEEBA81-6BFD-4B49-B922-9C49A00170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88" y="3352213"/>
            <a:ext cx="4833257" cy="121062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1D90-BA20-4B74-8D7C-6D2BEE945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500" dirty="0"/>
              <a:t>Pole si môžeme predstaviť ako radu priehradok uložených tesne za sebou (v pamäti pc).</a:t>
            </a:r>
          </a:p>
          <a:p>
            <a:pPr>
              <a:lnSpc>
                <a:spcPct val="110000"/>
              </a:lnSpc>
            </a:pPr>
            <a:r>
              <a:rPr lang="sk-SK" sz="1500" dirty="0"/>
              <a:t>Každá priehradka má svoju hodnotu, poradie (</a:t>
            </a:r>
            <a:r>
              <a:rPr lang="sk-SK" sz="1500" b="1" u="sng" dirty="0"/>
              <a:t>index</a:t>
            </a:r>
            <a:r>
              <a:rPr lang="sk-SK" sz="1500" dirty="0"/>
              <a:t>) a </a:t>
            </a:r>
            <a:r>
              <a:rPr lang="sk-SK" sz="1500" b="1" u="sng" dirty="0"/>
              <a:t>adresu v pamäti </a:t>
            </a:r>
          </a:p>
          <a:p>
            <a:pPr lvl="1">
              <a:lnSpc>
                <a:spcPct val="110000"/>
              </a:lnSpc>
            </a:pPr>
            <a:r>
              <a:rPr lang="sk-SK" sz="1500" b="1" dirty="0"/>
              <a:t>Každá priehradka má svoje poradie – </a:t>
            </a:r>
            <a:r>
              <a:rPr lang="sk-SK" sz="1500" b="1" u="sng" dirty="0"/>
              <a:t>index</a:t>
            </a:r>
            <a:r>
              <a:rPr lang="sk-SK" sz="1500" b="1" dirty="0"/>
              <a:t> - </a:t>
            </a:r>
            <a:r>
              <a:rPr lang="sk-SK" sz="1500" dirty="0"/>
              <a:t>začínajúc od </a:t>
            </a:r>
            <a:r>
              <a:rPr lang="sk-SK" sz="1500" b="1" u="sng" dirty="0"/>
              <a:t>nuly</a:t>
            </a:r>
          </a:p>
          <a:p>
            <a:pPr lvl="1">
              <a:lnSpc>
                <a:spcPct val="110000"/>
              </a:lnSpc>
            </a:pPr>
            <a:r>
              <a:rPr lang="sk-SK" sz="1500" dirty="0"/>
              <a:t>Vidíme teda, že na indexe 0 je uložená hodnota 15 a na indexe 7 je uložená hodnota 3</a:t>
            </a:r>
          </a:p>
          <a:p>
            <a:pPr lvl="1">
              <a:lnSpc>
                <a:spcPct val="110000"/>
              </a:lnSpc>
            </a:pPr>
            <a:r>
              <a:rPr lang="sk-SK" sz="1500" dirty="0"/>
              <a:t>Veľkosť poľa je vždy posledný index +1 (pretože začíname od 0)</a:t>
            </a:r>
          </a:p>
        </p:txBody>
      </p:sp>
    </p:spTree>
    <p:extLst>
      <p:ext uri="{BB962C8B-B14F-4D97-AF65-F5344CB8AC3E}">
        <p14:creationId xmlns:p14="http://schemas.microsoft.com/office/powerpoint/2010/main" val="7653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07AA-E562-4589-BD0B-6CF8ED2B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práce s poľom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1951-7249-496F-B8F1-EEA4581E4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746071" cy="3695136"/>
          </a:xfrm>
        </p:spPr>
        <p:txBody>
          <a:bodyPr>
            <a:normAutofit fontScale="55000" lnSpcReduction="20000"/>
          </a:bodyPr>
          <a:lstStyle/>
          <a:p>
            <a:r>
              <a:rPr lang="sk-SK" dirty="0"/>
              <a:t>Všimnite si, že pole má narozdiel premennej naviac zátvorky [ ] a v nich môže ale aj nemusí mať číslo.</a:t>
            </a:r>
          </a:p>
          <a:p>
            <a:r>
              <a:rPr lang="sk-SK" dirty="0"/>
              <a:t>Toto číslo značí veľkosť poľa – teda koľko prvkov do poľa môžeme uložiť.</a:t>
            </a:r>
          </a:p>
          <a:p>
            <a:r>
              <a:rPr lang="sk-SK" dirty="0"/>
              <a:t>Všimnite si, tiež, že poleAut toto číslo nemá zadané je to preto, že c++ si dokáže toto číslo dopočítať podľa toho koľko prvkov sme do poľa pri </a:t>
            </a:r>
            <a:r>
              <a:rPr lang="sk-SK" u="sng" dirty="0"/>
              <a:t>inicializácii</a:t>
            </a:r>
            <a:r>
              <a:rPr lang="sk-SK" dirty="0"/>
              <a:t> vložili. </a:t>
            </a:r>
          </a:p>
          <a:p>
            <a:r>
              <a:rPr lang="sk-SK" dirty="0"/>
              <a:t>V prípade že pole neinicializujeme ale iba deklarujeme </a:t>
            </a:r>
            <a:r>
              <a:rPr lang="sk-SK" b="1" dirty="0"/>
              <a:t>musíme určiť jeho veľkosť my!</a:t>
            </a:r>
          </a:p>
          <a:p>
            <a:r>
              <a:rPr lang="sk-SK" b="1" dirty="0"/>
              <a:t>Pri deklarrácií poľa, hovoríme teda, že koľko miesta sa má v pamäti </a:t>
            </a:r>
            <a:r>
              <a:rPr lang="sk-SK" b="1" u="sng" dirty="0"/>
              <a:t>zaalokovať</a:t>
            </a:r>
            <a:r>
              <a:rPr lang="sk-SK" u="sng" dirty="0"/>
              <a:t> </a:t>
            </a:r>
            <a:r>
              <a:rPr lang="sk-SK" dirty="0"/>
              <a:t>(rezervovať) pre naše pole.</a:t>
            </a:r>
            <a:endParaRPr lang="sk-SK" b="1" dirty="0"/>
          </a:p>
          <a:p>
            <a:r>
              <a:rPr lang="sk-SK" sz="2000" i="1" dirty="0"/>
              <a:t>Predstavte si, že potrebujeme do pamäte uložiť 100 – 1 000 000 tisíc mien. Vytvárať premennú pre každé jedno meno je celkom nepraktické však? </a:t>
            </a:r>
            <a:endParaRPr lang="sk-SK" dirty="0"/>
          </a:p>
          <a:p>
            <a:r>
              <a:rPr lang="sk-SK" dirty="0"/>
              <a:t>Veľkosť poľa je v C ++ </a:t>
            </a:r>
            <a:r>
              <a:rPr lang="sk-SK" b="1" u="sng" dirty="0"/>
              <a:t>nemenná</a:t>
            </a:r>
            <a:r>
              <a:rPr lang="sk-SK" dirty="0"/>
              <a:t> po deklarácií. Nedá sa teda dynamicky zväčšovať / zmenšovať.</a:t>
            </a:r>
          </a:p>
          <a:p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85174-78E8-460C-9125-E17B938A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1935920"/>
            <a:ext cx="4999691" cy="42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2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83238-ED23-45CD-9FC5-9D1B4EFA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Pole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90BD-7504-4A87-B4B0-277A3917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Práca s poľom sa práve často líši medzi programovacími jazykmi.</a:t>
            </a:r>
          </a:p>
          <a:p>
            <a:pPr lvl="1"/>
            <a:r>
              <a:rPr lang="sk-SK" dirty="0"/>
              <a:t>V C++ napríklad </a:t>
            </a:r>
            <a:r>
              <a:rPr lang="sk-SK" b="1" dirty="0"/>
              <a:t>nejde za behu programu meniť veľkosť poľa dynamicky a teda jeho velkosť je od deklarácie nemenná</a:t>
            </a:r>
            <a:r>
              <a:rPr lang="sk-SK" dirty="0"/>
              <a:t>. (Dá sa ale toto pravidlo obísť pointerami a vlastnými dátovými štruktúrami).</a:t>
            </a:r>
          </a:p>
          <a:p>
            <a:pPr lvl="1"/>
            <a:r>
              <a:rPr lang="sk-SK" dirty="0"/>
              <a:t>V iných jazykoch ako php, python, javascript a podobne sa veľkosť poľa alokuje dynamicky podľa potreby.</a:t>
            </a:r>
          </a:p>
        </p:txBody>
      </p:sp>
    </p:spTree>
    <p:extLst>
      <p:ext uri="{BB962C8B-B14F-4D97-AF65-F5344CB8AC3E}">
        <p14:creationId xmlns:p14="http://schemas.microsoft.com/office/powerpoint/2010/main" val="55478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FC7AD-1C8E-4C79-8EDF-B273CBD8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Naplnenie poľa hodnotami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F3F9-35A2-46F0-8D15-F97B606B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8" y="971549"/>
            <a:ext cx="6404627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Máme v podstate  3 možnosti:</a:t>
            </a:r>
          </a:p>
          <a:p>
            <a:pPr marL="800100" lvl="1" indent="-342900">
              <a:buFont typeface="+mj-lt"/>
              <a:buAutoNum type="arabicPeriod"/>
            </a:pPr>
            <a:r>
              <a:rPr lang="sk-SK" dirty="0"/>
              <a:t>Naplniť pole pri inicializácii medzi zátvorkami { a }.</a:t>
            </a:r>
          </a:p>
          <a:p>
            <a:pPr marL="800100" lvl="1" indent="-342900">
              <a:buFont typeface="+mj-lt"/>
              <a:buAutoNum type="arabicPeriod"/>
            </a:pPr>
            <a:r>
              <a:rPr lang="sk-SK" dirty="0"/>
              <a:t>Naplniť pole postupne pomocou indexov - pole[0] = 1, pole[1] = 2 ....</a:t>
            </a:r>
          </a:p>
          <a:p>
            <a:pPr marL="800100" lvl="1" indent="-342900">
              <a:buFont typeface="+mj-lt"/>
              <a:buAutoNum type="arabicPeriod"/>
            </a:pPr>
            <a:r>
              <a:rPr lang="sk-SK" dirty="0"/>
              <a:t>Naplniť pole pomocou cyklov.</a:t>
            </a:r>
          </a:p>
          <a:p>
            <a:r>
              <a:rPr lang="sk-SK" dirty="0"/>
              <a:t>Práve naplnenie poľa pomocou cyklov je cenný pomocník, najmä keď je dát ktoré do poľa potrebujeme uložiť proste veľa.</a:t>
            </a:r>
          </a:p>
        </p:txBody>
      </p:sp>
    </p:spTree>
    <p:extLst>
      <p:ext uri="{BB962C8B-B14F-4D97-AF65-F5344CB8AC3E}">
        <p14:creationId xmlns:p14="http://schemas.microsoft.com/office/powerpoint/2010/main" val="148042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A94-3802-4B5F-8B08-F00709A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PreCHÁDZANIE A NAPLNENIE poľa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493AB-575A-4B3C-8217-14D9B448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097" y="643466"/>
            <a:ext cx="7447456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4315A-1D86-4A75-A5F8-41AEFA6C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ÚLOHA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76E7-1653-4BB9-A531-90B15243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Aká bude veľkosť poľa, aký bude prvý a posledný index pola?</a:t>
            </a:r>
          </a:p>
          <a:p>
            <a:pPr marL="800100" lvl="1" indent="-342900">
              <a:buFont typeface="+mj-lt"/>
              <a:buAutoNum type="arabicPeriod"/>
            </a:pPr>
            <a:r>
              <a:rPr lang="sk-SK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{1,2,3,4,5}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sk-SK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{-4,1,6}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sk-SK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`a`, `d`, `g`, `r`, `l`,`+`</a:t>
            </a:r>
            <a:r>
              <a:rPr lang="sk-SK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sk-SK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{„auto“, „sova“, „zemiak“, „kokos“}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sk-SK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637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E43F-E4E2-4812-9027-945CDBF8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sk-SK" sz="1800" dirty="0"/>
              <a:t>Výpočet veĽkosti poľa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ECCA7-8258-40DA-A40B-5A0C6DBC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77" y="643466"/>
            <a:ext cx="8756595" cy="3590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C907-7315-4F9A-A60C-122DAFC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460" y="4670675"/>
            <a:ext cx="6886744" cy="1737359"/>
          </a:xfrm>
        </p:spPr>
        <p:txBody>
          <a:bodyPr anchor="ctr">
            <a:normAutofit/>
          </a:bodyPr>
          <a:lstStyle/>
          <a:p>
            <a:r>
              <a:rPr lang="sk-SK" sz="1400" dirty="0"/>
              <a:t>Môžeme sa dostať do situácie kedy potrebujeme zistiť aké veľké pole je (Či už veľkosťne alebo počtom prvkov).</a:t>
            </a:r>
          </a:p>
          <a:p>
            <a:r>
              <a:rPr lang="sk-SK" sz="1400" dirty="0"/>
              <a:t>Veľkosť poľa závisí od dátového typu prvkov v poli.</a:t>
            </a:r>
          </a:p>
          <a:p>
            <a:r>
              <a:rPr lang="sk-SK" sz="1400" dirty="0"/>
              <a:t>Pre výpočet potrebujeme natívnu funkciu z céčka: </a:t>
            </a:r>
            <a:r>
              <a:rPr lang="sk-SK" sz="1400" b="1" dirty="0"/>
              <a:t> sizeof()</a:t>
            </a:r>
          </a:p>
          <a:p>
            <a:pPr lvl="1"/>
            <a:r>
              <a:rPr lang="sk-SK" sz="1400" b="1" dirty="0"/>
              <a:t>SIZEOF vracia veľkosť v bitoch zadaného vstupu </a:t>
            </a:r>
            <a:endParaRPr lang="sk-SK" sz="1400" dirty="0"/>
          </a:p>
          <a:p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24628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7876</TotalTime>
  <Words>693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11.POLIA</vt:lpstr>
      <vt:lpstr>Pole (ARRAY)</vt:lpstr>
      <vt:lpstr>Pole</vt:lpstr>
      <vt:lpstr>Ukážka práce s poľom</vt:lpstr>
      <vt:lpstr>Pole</vt:lpstr>
      <vt:lpstr>Naplnenie poľa hodnotami</vt:lpstr>
      <vt:lpstr>PreCHÁDZANIE A NAPLNENIE poľa</vt:lpstr>
      <vt:lpstr>ÚLOHA 1</vt:lpstr>
      <vt:lpstr>Výpočet veĽkosti poľa</vt:lpstr>
      <vt:lpstr>Cvičenie 1 (2b)</vt:lpstr>
      <vt:lpstr>Cvičenie 2 (5b)</vt:lpstr>
      <vt:lpstr>Domáca úloha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314</cp:revision>
  <dcterms:created xsi:type="dcterms:W3CDTF">2021-03-06T19:31:13Z</dcterms:created>
  <dcterms:modified xsi:type="dcterms:W3CDTF">2021-09-05T15:06:06Z</dcterms:modified>
</cp:coreProperties>
</file>