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11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357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418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95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942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495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39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765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10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30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27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4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350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374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75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33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95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7BF6F-8412-404B-9225-6396B78A0C38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05B24A-79A9-4B01-826A-5E04916589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076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Crg</a:t>
            </a:r>
            <a:r>
              <a:rPr lang="sk-SK" dirty="0" smtClean="0"/>
              <a:t> hra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</a:t>
            </a:r>
            <a:r>
              <a:rPr lang="sk-SK" dirty="0" err="1" smtClean="0"/>
              <a:t>Michuelk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70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Cyklus </a:t>
            </a:r>
            <a:r>
              <a:rPr lang="sk-SK" b="1" dirty="0" err="1" smtClean="0">
                <a:ln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While</a:t>
            </a:r>
            <a:endParaRPr lang="sk-SK" b="1" dirty="0">
              <a:ln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to cyklus ktorý obsahuje podmienku na začiatku cyklu a teda cyklus sa vykoná </a:t>
            </a:r>
            <a:r>
              <a:rPr lang="sk-SK" b="1" u="sng" dirty="0"/>
              <a:t>0-X </a:t>
            </a:r>
            <a:r>
              <a:rPr lang="sk-SK" b="1" u="sng" dirty="0" smtClean="0"/>
              <a:t>krát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pic>
        <p:nvPicPr>
          <p:cNvPr id="4" name="Picture 2" descr="Jazyk C - cykly – Kiwiki">
            <a:extLst>
              <a:ext uri="{FF2B5EF4-FFF2-40B4-BE49-F238E27FC236}">
                <a16:creationId xmlns:a16="http://schemas.microsoft.com/office/drawing/2014/main" id="{6180B2FF-B45B-45FE-A7F4-FECDD319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5531" y="3088431"/>
            <a:ext cx="2667604" cy="19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33" y="2793241"/>
            <a:ext cx="3996267" cy="27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5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Funkcia </a:t>
            </a:r>
            <a:r>
              <a:rPr lang="sk-SK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rand</a:t>
            </a:r>
            <a:endParaRPr lang="sk-SK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427043"/>
            <a:ext cx="3886200" cy="241604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k-SK" altLang="sk-SK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1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sk-SK" alt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sk-SK" alt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same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of</a:t>
            </a:r>
            <a:endParaRPr kumimoji="0" lang="sk-SK" alt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sk-SK" altLang="sk-SK" sz="11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program run</a:t>
            </a:r>
            <a:endParaRPr kumimoji="0" lang="sk-SK" alt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sk-SK" altLang="sk-SK" sz="1100" b="1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k-SK" altLang="sk-SK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= 0; i&lt;5; i++)</a:t>
            </a:r>
            <a:endParaRPr kumimoji="0" lang="sk-SK" alt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sk-SK" altLang="sk-SK" sz="1100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%d "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sk-SK" alt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sk-SK" altLang="sk-SK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sk-SK" altLang="sk-SK" sz="1100" b="1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sk-SK" altLang="sk-SK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131884" y="2180381"/>
            <a:ext cx="718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Arial Black" panose="020B0A04020102020204" pitchFamily="34" charset="0"/>
              </a:rPr>
              <a:t>Funkcia </a:t>
            </a:r>
            <a:r>
              <a:rPr lang="sk-SK" dirty="0" err="1" smtClean="0">
                <a:latin typeface="Arial Black" panose="020B0A04020102020204" pitchFamily="34" charset="0"/>
              </a:rPr>
              <a:t>rand</a:t>
            </a:r>
            <a:r>
              <a:rPr lang="sk-SK" dirty="0" smtClean="0">
                <a:latin typeface="Arial Black" panose="020B0A04020102020204" pitchFamily="34" charset="0"/>
              </a:rPr>
              <a:t> sa používa na generovanie náhodných čísel.</a:t>
            </a:r>
            <a:endParaRPr lang="sk-SK" dirty="0">
              <a:latin typeface="Arial Black" panose="020B0A04020102020204" pitchFamily="34" charset="0"/>
            </a:endParaRP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33" y="3149600"/>
            <a:ext cx="4478867" cy="32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5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Podmienka </a:t>
            </a:r>
            <a:r>
              <a:rPr lang="sk-SK" dirty="0" err="1" smtClean="0">
                <a:solidFill>
                  <a:srgbClr val="7030A0"/>
                </a:solidFill>
              </a:rPr>
              <a:t>if</a:t>
            </a:r>
            <a:r>
              <a:rPr lang="sk-SK" dirty="0" err="1">
                <a:solidFill>
                  <a:srgbClr val="7030A0"/>
                </a:solidFill>
              </a:rPr>
              <a:t>-</a:t>
            </a:r>
            <a:r>
              <a:rPr lang="sk-SK" dirty="0" err="1" smtClean="0">
                <a:solidFill>
                  <a:srgbClr val="7030A0"/>
                </a:solidFill>
              </a:rPr>
              <a:t>else</a:t>
            </a:r>
            <a:endParaRPr lang="sk-SK" dirty="0">
              <a:solidFill>
                <a:srgbClr val="7030A0"/>
              </a:solidFill>
            </a:endParaRP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154363"/>
            <a:ext cx="4855031" cy="2662237"/>
          </a:xfrm>
        </p:spPr>
      </p:pic>
      <p:sp>
        <p:nvSpPr>
          <p:cNvPr id="5" name="BlokTextu 4"/>
          <p:cNvSpPr txBox="1"/>
          <p:nvPr/>
        </p:nvSpPr>
        <p:spPr>
          <a:xfrm>
            <a:off x="913795" y="2214547"/>
            <a:ext cx="1048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Arial Black" panose="020B0A04020102020204" pitchFamily="34" charset="0"/>
              </a:rPr>
              <a:t>Ak je výraz pravdivý tak sa vykoná blok za </a:t>
            </a:r>
            <a:r>
              <a:rPr lang="sk-SK" dirty="0" err="1" smtClean="0">
                <a:latin typeface="Arial Black" panose="020B0A04020102020204" pitchFamily="34" charset="0"/>
              </a:rPr>
              <a:t>if</a:t>
            </a:r>
            <a:r>
              <a:rPr lang="sk-SK" dirty="0" smtClean="0">
                <a:latin typeface="Arial Black" panose="020B0A04020102020204" pitchFamily="34" charset="0"/>
              </a:rPr>
              <a:t>, ak nie je pravdivý vykoná sa za </a:t>
            </a:r>
            <a:r>
              <a:rPr lang="sk-SK" dirty="0" err="1" smtClean="0">
                <a:latin typeface="Arial Black" panose="020B0A04020102020204" pitchFamily="34" charset="0"/>
              </a:rPr>
              <a:t>else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71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String</a:t>
            </a:r>
            <a:r>
              <a:rPr lang="sk-SK" dirty="0" smtClean="0"/>
              <a:t> dátový typ</a:t>
            </a:r>
            <a:endParaRPr lang="sk-SK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8" y="2455170"/>
            <a:ext cx="3235374" cy="4059237"/>
          </a:xfrm>
        </p:spPr>
      </p:pic>
      <p:sp>
        <p:nvSpPr>
          <p:cNvPr id="6" name="BlokTextu 5"/>
          <p:cNvSpPr txBox="1"/>
          <p:nvPr/>
        </p:nvSpPr>
        <p:spPr>
          <a:xfrm>
            <a:off x="6090676" y="3516283"/>
            <a:ext cx="43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Môžeme do neho ukladať reťazec znakov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6235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TM04033929[[fn=Bridlica]]</Template>
  <TotalTime>88</TotalTime>
  <Words>75</Words>
  <Application>Microsoft Office PowerPoint</Application>
  <PresentationFormat>Širokouhlá</PresentationFormat>
  <Paragraphs>23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Calisto MT</vt:lpstr>
      <vt:lpstr>Consolas</vt:lpstr>
      <vt:lpstr>Trebuchet MS</vt:lpstr>
      <vt:lpstr>Wingdings 2</vt:lpstr>
      <vt:lpstr>Bridlica</vt:lpstr>
      <vt:lpstr>Crg hra</vt:lpstr>
      <vt:lpstr>Cyklus While</vt:lpstr>
      <vt:lpstr>Funkcia rand</vt:lpstr>
      <vt:lpstr>Podmienka if-else</vt:lpstr>
      <vt:lpstr>String dátový typ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Crg hra</dc:title>
  <dc:creator>z20ele15</dc:creator>
  <cp:lastModifiedBy>z20ele15</cp:lastModifiedBy>
  <cp:revision>8</cp:revision>
  <dcterms:created xsi:type="dcterms:W3CDTF">2022-03-24T06:56:38Z</dcterms:created>
  <dcterms:modified xsi:type="dcterms:W3CDTF">2022-03-24T08:24:43Z</dcterms:modified>
</cp:coreProperties>
</file>