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BB8N0QmvCI8AvwOljVb2T1fQ6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5086b1f3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b5086b1f3b_1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6cf3df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56cf3df47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56260" y="617247"/>
            <a:ext cx="8711466" cy="222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56260" y="3203297"/>
            <a:ext cx="8513310" cy="10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201881" y="1200150"/>
            <a:ext cx="8667689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27512" y="205979"/>
            <a:ext cx="84420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27512" y="1200150"/>
            <a:ext cx="8442058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P5#white.eps" id="8" name="Google Shape;8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 Delft logo - Mediamatic" id="10" name="Google Shape;1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26374"/>
            <a:ext cx="997527" cy="39000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Y-bRar9B8mgiU4lxE6-Tlpt9FiL56aKB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>
            <p:ph type="ctrTitle"/>
          </p:nvPr>
        </p:nvSpPr>
        <p:spPr>
          <a:xfrm>
            <a:off x="1758375" y="72950"/>
            <a:ext cx="73158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3600"/>
              <a:t>A modified RRT algorithm for quad-rotor motion planning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>
            <p:ph idx="1" type="subTitle"/>
          </p:nvPr>
        </p:nvSpPr>
        <p:spPr>
          <a:xfrm>
            <a:off x="1889650" y="2641975"/>
            <a:ext cx="58920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/>
              <a:t>Group 6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000000"/>
                </a:solidFill>
              </a:rPr>
              <a:t>Andrei-Carlo Papuc 		- 		4772385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000000"/>
                </a:solidFill>
              </a:rPr>
              <a:t>Benjamin Bogenberger  	- 		5845033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000000"/>
                </a:solidFill>
              </a:rPr>
              <a:t>Crina Mihalache			- 		4827333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000000"/>
                </a:solidFill>
              </a:rPr>
              <a:t>Simon Gebraad			- 		4840232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</a:pPr>
            <a:r>
              <a:rPr lang="en-US"/>
              <a:t>Model and Planning</a:t>
            </a:r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201881" y="1200150"/>
            <a:ext cx="8667689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3" y="1200150"/>
            <a:ext cx="45243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 title="WhatsApp Video 2022-12-23 at 12.12.00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250" y="1405700"/>
            <a:ext cx="4143325" cy="23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5086b1f3b_1_2"/>
          <p:cNvSpPr txBox="1"/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7" name="Google Shape;37;gb5086b1f3b_1_2"/>
          <p:cNvSpPr txBox="1"/>
          <p:nvPr>
            <p:ph idx="1" type="body"/>
          </p:nvPr>
        </p:nvSpPr>
        <p:spPr>
          <a:xfrm>
            <a:off x="201881" y="-4236025"/>
            <a:ext cx="8667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Setup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Graph/plot/table</a:t>
            </a:r>
            <a:endParaRPr/>
          </a:p>
        </p:txBody>
      </p:sp>
      <p:pic>
        <p:nvPicPr>
          <p:cNvPr id="38" name="Google Shape;38;gb5086b1f3b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3" y="2705125"/>
            <a:ext cx="2491219" cy="19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b5086b1f3b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275" y="2705125"/>
            <a:ext cx="2639800" cy="19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b5086b1f3b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275" y="2705125"/>
            <a:ext cx="2639800" cy="19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b5086b1f3b_1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810" y="942250"/>
            <a:ext cx="1277349" cy="16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b5086b1f3b_1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5679" y="942250"/>
            <a:ext cx="1362985" cy="16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gb5086b1f3b_1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0388" y="860125"/>
            <a:ext cx="1581575" cy="1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201881" y="1200150"/>
            <a:ext cx="8667689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Video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56cf3df47_1_0"/>
          <p:cNvSpPr txBox="1"/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55" name="Google Shape;55;gb56cf3df47_1_0"/>
          <p:cNvSpPr txBox="1"/>
          <p:nvPr>
            <p:ph idx="1" type="body"/>
          </p:nvPr>
        </p:nvSpPr>
        <p:spPr>
          <a:xfrm>
            <a:off x="201881" y="1200150"/>
            <a:ext cx="8667689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Promising</a:t>
            </a:r>
            <a:r>
              <a:rPr lang="en-US" sz="2200"/>
              <a:t> benefits</a:t>
            </a:r>
            <a:endParaRPr sz="22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Especially</a:t>
            </a:r>
            <a:r>
              <a:rPr lang="en-US" sz="1800"/>
              <a:t> for larger number of obstacles or small holes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Useful for crowded (indoor) environments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</a:pPr>
            <a:r>
              <a:rPr lang="en-US" sz="2200"/>
              <a:t>Future research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More trials for statistical significance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Expand to non-spherical objects and higher configuration space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Optimize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Dynamic recomputation of path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Practical implementation and testing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2015-07-09T11:57:30Z</dcterms:created>
  <dc:creator>Saskia de Been</dc:creator>
</cp:coreProperties>
</file>