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328" r:id="rId4"/>
    <p:sldId id="373" r:id="rId5"/>
    <p:sldId id="408" r:id="rId6"/>
    <p:sldId id="407" r:id="rId7"/>
    <p:sldId id="409" r:id="rId8"/>
    <p:sldId id="399" r:id="rId9"/>
    <p:sldId id="404" r:id="rId10"/>
    <p:sldId id="413" r:id="rId11"/>
    <p:sldId id="410" r:id="rId12"/>
    <p:sldId id="400" r:id="rId13"/>
    <p:sldId id="412" r:id="rId14"/>
    <p:sldId id="401" r:id="rId15"/>
    <p:sldId id="402" r:id="rId16"/>
    <p:sldId id="405" r:id="rId17"/>
    <p:sldId id="406" r:id="rId18"/>
    <p:sldId id="411" r:id="rId19"/>
    <p:sldId id="403" r:id="rId20"/>
    <p:sldId id="37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8" autoAdjust="0"/>
    <p:restoredTop sz="81129" autoAdjust="0"/>
  </p:normalViewPr>
  <p:slideViewPr>
    <p:cSldViewPr snapToGrid="0">
      <p:cViewPr varScale="1">
        <p:scale>
          <a:sx n="59" d="100"/>
          <a:sy n="59" d="100"/>
        </p:scale>
        <p:origin x="1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85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910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73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543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749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03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2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06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24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1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52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98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77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17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65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AML-2203 Advanced Python AI and ML Tools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sp>
        <p:nvSpPr>
          <p:cNvPr id="7" name="Shape 1408">
            <a:extLst>
              <a:ext uri="{FF2B5EF4-FFF2-40B4-BE49-F238E27FC236}">
                <a16:creationId xmlns:a16="http://schemas.microsoft.com/office/drawing/2014/main" id="{C830561C-9BA6-4350-8B93-1B63B6889792}"/>
              </a:ext>
            </a:extLst>
          </p:cNvPr>
          <p:cNvSpPr txBox="1">
            <a:spLocks/>
          </p:cNvSpPr>
          <p:nvPr/>
        </p:nvSpPr>
        <p:spPr>
          <a:xfrm>
            <a:off x="6823749" y="4744387"/>
            <a:ext cx="2320251" cy="341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[Prepared By: Vahid Hadavi, PhD] </a:t>
            </a:r>
          </a:p>
          <a:p>
            <a:pPr algn="l"/>
            <a:r>
              <a:rPr lang="en-US" sz="1200" dirty="0"/>
              <a:t> </a:t>
            </a:r>
            <a:endParaRPr lang="e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12" y="0"/>
            <a:ext cx="2958688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275114" y="280119"/>
            <a:ext cx="6007603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Matrix Multiplication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9305" y="3417601"/>
            <a:ext cx="725349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1" eaLnBrk="1" hangingPunct="1"/>
            <a:r>
              <a:rPr lang="en-US" altLang="en-US" dirty="0">
                <a:solidFill>
                  <a:srgbClr val="FFC000"/>
                </a:solidFill>
                <a:latin typeface="Muli"/>
              </a:rPr>
              <a:t>Challenge question : Write an algorithm that checks if two matrixes can be multiplied and if yes, develop a code without using any built in function to multiply two matrixes 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A3D51-83BD-B10B-6ABA-9605FD4D1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3" t="44613" r="68759" b="49559"/>
          <a:stretch/>
        </p:blipFill>
        <p:spPr>
          <a:xfrm>
            <a:off x="3082111" y="1024441"/>
            <a:ext cx="3296918" cy="766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C0A93-B082-4094-EFE3-1C87BE8CF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3" t="50833" r="68151" b="34815"/>
          <a:stretch/>
        </p:blipFill>
        <p:spPr>
          <a:xfrm>
            <a:off x="3082112" y="1900795"/>
            <a:ext cx="329691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4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561602" y="2005184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3.4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modules to interact with elements of arrays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4662700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Applying Operations to Elements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6543" y="487104"/>
            <a:ext cx="814251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Directly manipulating elements.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vectorize method to apply pre-defined functions.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C000"/>
                </a:solidFill>
                <a:latin typeface="Muli"/>
              </a:rPr>
              <a:t>np.vectorize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: Define a vectorized function which takes a nested sequence of objects or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arrays as inputs and returns a single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array or a tuple of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arrays.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292A755-181C-4488-B6F6-0A1903E61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94" y="1412227"/>
            <a:ext cx="2347706" cy="56451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D22A6FE-5476-4C1B-8825-B1E862653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716" y="1279542"/>
            <a:ext cx="1910046" cy="829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159DD-324C-F3DE-5B6D-C510C22595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23" t="48963" r="42500" b="25714"/>
          <a:stretch/>
        </p:blipFill>
        <p:spPr>
          <a:xfrm>
            <a:off x="2314029" y="3236052"/>
            <a:ext cx="5159733" cy="18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31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933158" y="210345"/>
            <a:ext cx="4205027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CA" sz="3200" dirty="0"/>
              <a:t>Python Lambda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1473" y="892021"/>
            <a:ext cx="732252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en-US" dirty="0">
                <a:solidFill>
                  <a:srgbClr val="FFC000"/>
                </a:solidFill>
                <a:latin typeface="Muli"/>
              </a:rPr>
              <a:t>A lambda function is a small anonymous function.</a:t>
            </a:r>
          </a:p>
          <a:p>
            <a:pPr lvl="0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A lambda function can take any number of arguments, but can only have one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 expression is executed and the result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Example : Add 15 to argument a and return the result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Multiply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a,b,c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arguments and return the result: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29769-7788-BB21-A3AD-01E42E338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3" t="68569" r="60476" b="24655"/>
          <a:stretch/>
        </p:blipFill>
        <p:spPr>
          <a:xfrm>
            <a:off x="3598468" y="2461582"/>
            <a:ext cx="3260465" cy="5551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F63223-E2B4-0558-717F-A8B038496D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62" t="62010" r="50000" b="32275"/>
          <a:stretch/>
        </p:blipFill>
        <p:spPr>
          <a:xfrm>
            <a:off x="2838555" y="3696307"/>
            <a:ext cx="5654517" cy="5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362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Finding Maximum and Minimum 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4396" y="405538"/>
            <a:ext cx="725349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max and min methods.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Using the axis parameter to apply the operation along a certain axis.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292A755-181C-4488-B6F6-0A1903E61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56" y="1369142"/>
            <a:ext cx="2347706" cy="564512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196C217-0EB4-42D9-9C2A-D507B3D41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315" y="2236933"/>
            <a:ext cx="1236282" cy="531295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179E22F-BC60-472C-B83B-C6AD82A29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008" y="2236933"/>
            <a:ext cx="1243651" cy="531295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07EA584A-AA8D-4C51-AA74-B96ED8684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397" y="3492472"/>
            <a:ext cx="2489200" cy="658818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EB48636C-BAB2-4A7B-9779-B9B7B1679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438" y="3492473"/>
            <a:ext cx="2544233" cy="6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23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Calculating statistical values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4396" y="405538"/>
            <a:ext cx="725349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mean, var and std methods on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Using the axis parameter to apply the operation along a certain axis.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292A755-181C-4488-B6F6-0A1903E61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56" y="1369142"/>
            <a:ext cx="2347706" cy="564512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E24A854-356D-4ED9-A73C-0E92D0FC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956" y="2154481"/>
            <a:ext cx="1579033" cy="567267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A16FDDF5-204A-4BBF-A02C-EBCC35C43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492" y="2143899"/>
            <a:ext cx="1807633" cy="5884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A0BEC0D-FEFE-4F70-8EC8-6AF95FAF1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628" y="2143899"/>
            <a:ext cx="1981200" cy="588433"/>
          </a:xfrm>
          <a:prstGeom prst="rect">
            <a:avLst/>
          </a:prstGeom>
        </p:spPr>
      </p:pic>
      <p:pic>
        <p:nvPicPr>
          <p:cNvPr id="17" name="Picture 1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D81AE97-380F-4902-9306-677AA0FF69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3758" y="3610709"/>
            <a:ext cx="2199009" cy="5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192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53976" y="280119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Generating random values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91598" y="419212"/>
            <a:ext cx="725349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offers a wide variety of means to generate random numbers.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randint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on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to generate random integers in a certain range.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random.normal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on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 to draw numbers from a normal distribution with mean 0 and standard deviation of 1.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3451FA3-21A6-4BF1-8693-D0683F58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72" y="1421860"/>
            <a:ext cx="2499122" cy="603106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2872D2C-65C4-4847-8155-6658842F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34" y="2789089"/>
            <a:ext cx="3790598" cy="54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98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53976" y="280119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Generating random values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91598" y="384868"/>
            <a:ext cx="725349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random.logistic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on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to draw numbers from a logistic distribution with mean 0 and scale of 1.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random.uniform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on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 to draw numbers greater than or equal to a and less than b.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set the seed value to have repeatable outputs from random methods.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E667875B-6B4B-49F8-822E-C13B25B2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476" y="1497394"/>
            <a:ext cx="3653224" cy="491717"/>
          </a:xfrm>
          <a:prstGeom prst="rect">
            <a:avLst/>
          </a:prstGeom>
        </p:spPr>
      </p:pic>
      <p:pic>
        <p:nvPicPr>
          <p:cNvPr id="9" name="Picture 8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B8318FFA-68C7-4D57-B5E5-E29EEBF0C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66" y="2859173"/>
            <a:ext cx="3824851" cy="491717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D80AF1-4A6B-4BCB-B889-E241AD187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571" y="4129904"/>
            <a:ext cx="1553217" cy="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22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597103" y="150666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>
                <a:sym typeface="Muli"/>
              </a:rPr>
              <a:t>3.5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modules to reshape arrays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38032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Reshaping arrays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716" y="431166"/>
            <a:ext cx="7253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reshape method on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Size of the array before and after reshaping must match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One useful argument in reshape is -1, which effectively means “as many as needed,”.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2C96A1-E62E-4FC6-A446-20476071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79" y="1596452"/>
            <a:ext cx="2529230" cy="777970"/>
          </a:xfrm>
          <a:prstGeom prst="rect">
            <a:avLst/>
          </a:prstGeom>
        </p:spPr>
      </p:pic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4BF4BD08-B8CC-4E98-8F3D-125C44EEA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818" y="2488364"/>
            <a:ext cx="2852363" cy="722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50AFA9-4E82-4C88-92D2-A01338616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173" y="3603789"/>
            <a:ext cx="5247039" cy="5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989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381" y="1063992"/>
            <a:ext cx="6190464" cy="1159799"/>
          </a:xfrm>
        </p:spPr>
        <p:txBody>
          <a:bodyPr/>
          <a:lstStyle/>
          <a:p>
            <a:r>
              <a:rPr lang="en-US" sz="2400" b="1" dirty="0"/>
              <a:t>Lecture3</a:t>
            </a:r>
            <a:br>
              <a:rPr lang="en-US" sz="2400" b="1" dirty="0"/>
            </a:b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3. Evaluate vectors, matrices, and arrays in Python (Recommended Module: </a:t>
            </a:r>
            <a:r>
              <a:rPr lang="en-US" altLang="en-US" sz="14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numpy</a:t>
            </a: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3E154-BE02-4C96-9794-919E2BF56D7B}"/>
              </a:ext>
            </a:extLst>
          </p:cNvPr>
          <p:cNvSpPr/>
          <p:nvPr/>
        </p:nvSpPr>
        <p:spPr>
          <a:xfrm>
            <a:off x="2438381" y="2155538"/>
            <a:ext cx="660068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3.1       Use Python modules to work with vectors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3.2       Use Python modules to work with matrices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3.3       Use Python modules to interact with elements of matrices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3.4       Use Python modules to interact with elements of arrays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3.5       Use Python modules to reshape arrays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589014" y="1230343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3.1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modules to work with vectors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67040" y="393500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Vectors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4663" y="474411"/>
            <a:ext cx="7253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need to import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What is a vector? To create vector, we create one dimensional array.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Selecting element in vectors.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9E42F4-C2AC-452C-B6DF-ABE23E70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66" y="2124987"/>
            <a:ext cx="2759460" cy="312392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04EF943-570B-4453-A1F3-09FCF42AE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352" y="1341267"/>
            <a:ext cx="1875367" cy="262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580391-0CCD-44C9-B18B-66344E869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267" y="3202205"/>
            <a:ext cx="3241420" cy="265069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3809EF-326B-4DF3-BF7C-4EF4D8299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774" y="3733591"/>
            <a:ext cx="897945" cy="493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9A4440-C193-4229-B9C8-64D3E46F3B8E}"/>
              </a:ext>
            </a:extLst>
          </p:cNvPr>
          <p:cNvSpPr txBox="1"/>
          <p:nvPr/>
        </p:nvSpPr>
        <p:spPr>
          <a:xfrm>
            <a:off x="1557839" y="4226780"/>
            <a:ext cx="6195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Use two different codes to call element ‘6’ from the vector above</a:t>
            </a:r>
          </a:p>
        </p:txBody>
      </p:sp>
    </p:spTree>
    <p:extLst>
      <p:ext uri="{BB962C8B-B14F-4D97-AF65-F5344CB8AC3E}">
        <p14:creationId xmlns:p14="http://schemas.microsoft.com/office/powerpoint/2010/main" val="999771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546330" y="1485493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3.2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modules to work with matrices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057433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67040" y="393500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Matrices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6058" y="474411"/>
            <a:ext cx="725349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need to import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To create matrix, we create two-dimensional array (nested lists)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Selecting element in matrices.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DC91B71B-16E6-4EE1-A55B-5D920B6BB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612" y="2370534"/>
            <a:ext cx="2195437" cy="60348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04EF943-570B-4453-A1F3-09FCF42AE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352" y="1341267"/>
            <a:ext cx="1875367" cy="262467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842400D-359F-4413-A5A4-4DF32BFE7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612" y="3625466"/>
            <a:ext cx="2657578" cy="637090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AAF8D688-70E5-4C58-B57E-C25431585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063" y="4453164"/>
            <a:ext cx="996500" cy="5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97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561602" y="2005184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3.3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modules to interact with elements of matrices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580027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Describing a matrix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7805" y="431166"/>
            <a:ext cx="725349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Describing the shape, size, and dimension of the matrix.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Dimension of a matrix, vector and scalar is 2,1 and 0, respectively.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8B272B-39D8-4C3F-8D74-7E28CE26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95" y="1279476"/>
            <a:ext cx="2999197" cy="62468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DD58128-44C9-4098-8C72-44DA90683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530" y="2058644"/>
            <a:ext cx="1366669" cy="642217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A1CB8D2-4F93-42FA-86F0-EEAEB33FE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797" y="2058645"/>
            <a:ext cx="1298791" cy="642217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704063B3-364D-4AC5-95E5-68F2816BD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227" y="2058645"/>
            <a:ext cx="1298792" cy="6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14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53976" y="280119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Dot product, adding and </a:t>
            </a:r>
            <a:r>
              <a:rPr lang="en-US" sz="3200" dirty="0" err="1"/>
              <a:t>subtrng</a:t>
            </a:r>
            <a:r>
              <a:rPr lang="en-US" sz="3200" dirty="0"/>
              <a:t> 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48791" y="354925"/>
            <a:ext cx="725349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Using dot method on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to calculate dot product.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Using add and subtract methods on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dirty="0">
                <a:solidFill>
                  <a:srgbClr val="FFC000"/>
                </a:solidFill>
                <a:latin typeface="Muli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30F18-4645-44B3-81E8-70A6F0C6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74" y="1129361"/>
            <a:ext cx="2535051" cy="447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A8290B-4CA7-435D-8419-2EFE4E1BC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088" y="1702259"/>
            <a:ext cx="2359824" cy="5663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867322-0BE7-4D27-A920-29FD84CC1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175" y="3636133"/>
            <a:ext cx="2468902" cy="9851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5FE6F6-A32A-4CD8-AC88-AF4682049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866" y="3636134"/>
            <a:ext cx="2473349" cy="985187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4640E5B0-D0B1-4FAA-96FC-6982D2FF5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051" y="2722823"/>
            <a:ext cx="2903684" cy="6796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F7B1F6-BED2-4B01-AE9C-D9BCCF2BB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2925" y="2722823"/>
            <a:ext cx="3080707" cy="6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25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21975</TotalTime>
  <Words>651</Words>
  <Application>Microsoft Office PowerPoint</Application>
  <PresentationFormat>On-screen Show (16:9)</PresentationFormat>
  <Paragraphs>217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Muli</vt:lpstr>
      <vt:lpstr>Nixie One</vt:lpstr>
      <vt:lpstr>Imogen template</vt:lpstr>
      <vt:lpstr>AML-2203 Advanced Python AI and ML Tools</vt:lpstr>
      <vt:lpstr>Lecture3 3. Evaluate vectors, matrices, and arrays in Python (Recommended Module: numpy)</vt:lpstr>
      <vt:lpstr>     3.1 Use Python modules to work with vectors </vt:lpstr>
      <vt:lpstr>Vectors</vt:lpstr>
      <vt:lpstr>     3.2 Use Python modules to work with matrices  </vt:lpstr>
      <vt:lpstr>Matrices</vt:lpstr>
      <vt:lpstr>     3.3 Use Python modules to interact with elements of matrices  </vt:lpstr>
      <vt:lpstr>Describing a matrix</vt:lpstr>
      <vt:lpstr>Dot product, adding and subtrng </vt:lpstr>
      <vt:lpstr>Matrix Multiplication</vt:lpstr>
      <vt:lpstr>     3.4 Use Python modules to interact with elements of arrays  </vt:lpstr>
      <vt:lpstr>Applying Operations to Elements</vt:lpstr>
      <vt:lpstr>Python Lambda</vt:lpstr>
      <vt:lpstr>Finding Maximum and Minimum </vt:lpstr>
      <vt:lpstr>Calculating statistical values</vt:lpstr>
      <vt:lpstr>Generating random values</vt:lpstr>
      <vt:lpstr>Generating random values</vt:lpstr>
      <vt:lpstr>     3.5 Use Python modules to reshape arrays  </vt:lpstr>
      <vt:lpstr>Reshaping arrays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Vahid Hadavi</dc:creator>
  <cp:lastModifiedBy>Vahid Hadavi</cp:lastModifiedBy>
  <cp:revision>972</cp:revision>
  <dcterms:modified xsi:type="dcterms:W3CDTF">2023-02-07T02:53:13Z</dcterms:modified>
  <cp:version>Version2</cp:version>
</cp:coreProperties>
</file>