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38373d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438373d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38373dc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438373dc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438373dc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438373d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438373dc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438373dc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38373dc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38373dc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Oxana Malaya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Primer socialne izolacije in človeškega vedenja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9675" y="-1724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75" y="165862"/>
            <a:ext cx="8536449" cy="48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29100" y="33742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950" y="131600"/>
            <a:ext cx="3867650" cy="4880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25" y="1004450"/>
            <a:ext cx="5584150" cy="3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50" y="621088"/>
            <a:ext cx="6177509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02" y="300227"/>
            <a:ext cx="5144200" cy="3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23" y="122648"/>
            <a:ext cx="7412500" cy="48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0" y="-432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700" y="199450"/>
            <a:ext cx="4744601" cy="47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