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58" autoAdjust="0"/>
    <p:restoredTop sz="91502" autoAdjust="0"/>
  </p:normalViewPr>
  <p:slideViewPr>
    <p:cSldViewPr>
      <p:cViewPr>
        <p:scale>
          <a:sx n="100" d="100"/>
          <a:sy n="100" d="100"/>
        </p:scale>
        <p:origin x="-1042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D6EDE-865F-4BE0-AC1A-BD2F042CD28F}" type="datetimeFigureOut">
              <a:rPr lang="en-US" smtClean="0"/>
              <a:pPr/>
              <a:t>10/15/2009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C5D1F-0264-4E52-A080-FC13FDEAA82A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Triggers</a:t>
            </a:r>
            <a:r>
              <a:rPr lang="nl-NL" dirty="0" smtClean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nl-NL" dirty="0" smtClean="0"/>
              <a:t>Invoer</a:t>
            </a:r>
            <a:r>
              <a:rPr lang="nl-NL" baseline="0" dirty="0" smtClean="0"/>
              <a:t> terugmelding (afnemer)</a:t>
            </a:r>
          </a:p>
          <a:p>
            <a:pPr marL="228600" indent="-228600">
              <a:buFont typeface="+mj-lt"/>
              <a:buAutoNum type="arabicPeriod"/>
            </a:pPr>
            <a:r>
              <a:rPr lang="nl-NL" baseline="0" dirty="0" smtClean="0"/>
              <a:t>Intrekken terugmelding (afnemer)</a:t>
            </a:r>
          </a:p>
          <a:p>
            <a:pPr marL="228600" indent="-228600">
              <a:buFont typeface="+mj-lt"/>
              <a:buAutoNum type="arabicPeriod"/>
            </a:pPr>
            <a:r>
              <a:rPr lang="nl-NL" baseline="0" dirty="0" smtClean="0"/>
              <a:t>In onderzoek nemen (bronhouder)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nl-NL" baseline="0" dirty="0" smtClean="0"/>
              <a:t>Afwijzen terugmelding (bronhouder)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nl-NL" baseline="0" dirty="0" smtClean="0"/>
              <a:t>Beëindigen onderzoek (bronhouder)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nl-NL" baseline="0" dirty="0" smtClean="0"/>
              <a:t>Staken onderzoek (bronhouder)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nl-NL" dirty="0" smtClean="0"/>
          </a:p>
          <a:p>
            <a:pPr>
              <a:buFont typeface="Arial" pitchFamily="34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C5D1F-0264-4E52-A080-FC13FDEAA82A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Triggers</a:t>
            </a:r>
            <a:r>
              <a:rPr lang="nl-NL" dirty="0" smtClean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nl-NL" dirty="0" smtClean="0"/>
              <a:t>Invoer</a:t>
            </a:r>
            <a:r>
              <a:rPr lang="nl-NL" baseline="0" dirty="0" smtClean="0"/>
              <a:t> terugmelding (afnemer)</a:t>
            </a:r>
          </a:p>
          <a:p>
            <a:pPr marL="228600" indent="-228600">
              <a:buFont typeface="+mj-lt"/>
              <a:buAutoNum type="arabicPeriod"/>
            </a:pPr>
            <a:r>
              <a:rPr lang="nl-NL" baseline="0" dirty="0" smtClean="0"/>
              <a:t>Intrekken terugmelding (afnemer)</a:t>
            </a:r>
          </a:p>
          <a:p>
            <a:pPr marL="228600" indent="-228600">
              <a:buFont typeface="+mj-lt"/>
              <a:buAutoNum type="arabicPeriod"/>
            </a:pPr>
            <a:r>
              <a:rPr lang="nl-NL" baseline="0" dirty="0" smtClean="0"/>
              <a:t>In onderzoek nemen (bronhouder)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nl-NL" baseline="0" dirty="0" smtClean="0"/>
              <a:t>Afwijzen terugmelding (bronhouder)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nl-NL" baseline="0" dirty="0" smtClean="0"/>
              <a:t>Beëindigen onderzoek (bronhouder)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nl-NL" baseline="0" dirty="0" smtClean="0"/>
              <a:t>Staken onderzoek (bronhouder)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nl-NL" dirty="0" smtClean="0"/>
          </a:p>
          <a:p>
            <a:pPr>
              <a:buFont typeface="Arial" pitchFamily="34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C5D1F-0264-4E52-A080-FC13FDEAA82A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15-10-2009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15-10-2009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15-10-2009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15-10-2009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15-10-2009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15-10-2009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15-10-2009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15-10-2009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15-10-2009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15-10-2009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15-10-2009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15-10-2009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85786" y="3000372"/>
            <a:ext cx="128588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Ontvangen</a:t>
            </a:r>
            <a:endParaRPr lang="nl-NL" dirty="0"/>
          </a:p>
        </p:txBody>
      </p:sp>
      <p:sp>
        <p:nvSpPr>
          <p:cNvPr id="5" name="Rounded Rectangle 4"/>
          <p:cNvSpPr/>
          <p:nvPr/>
        </p:nvSpPr>
        <p:spPr>
          <a:xfrm>
            <a:off x="7257327" y="5453406"/>
            <a:ext cx="428628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00" dirty="0" smtClean="0"/>
              <a:t>stap</a:t>
            </a:r>
            <a:endParaRPr lang="nl-NL" sz="600" dirty="0"/>
          </a:p>
        </p:txBody>
      </p:sp>
      <p:sp>
        <p:nvSpPr>
          <p:cNvPr id="6" name="TextBox 5"/>
          <p:cNvSpPr txBox="1"/>
          <p:nvPr/>
        </p:nvSpPr>
        <p:spPr>
          <a:xfrm>
            <a:off x="7185889" y="4810464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b="1" dirty="0" smtClean="0"/>
              <a:t>Legenda</a:t>
            </a:r>
            <a:endParaRPr lang="nl-NL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85955" y="5406110"/>
            <a:ext cx="4459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Stap</a:t>
            </a:r>
            <a:endParaRPr lang="nl-NL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2714612" y="3000372"/>
            <a:ext cx="135732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Beoordelen</a:t>
            </a:r>
            <a:endParaRPr lang="nl-NL" dirty="0"/>
          </a:p>
        </p:txBody>
      </p: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>
            <a:off x="2071670" y="3286124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76588" y="3286124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gemeld</a:t>
            </a:r>
            <a:endParaRPr lang="nl-NL" sz="11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257327" y="5834738"/>
            <a:ext cx="500066" cy="1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19369" y="581059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tekst</a:t>
            </a:r>
            <a:endParaRPr lang="nl-NL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7685955" y="5716004"/>
            <a:ext cx="1029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Resultaat code</a:t>
            </a:r>
            <a:endParaRPr lang="nl-NL" sz="1100" dirty="0"/>
          </a:p>
        </p:txBody>
      </p:sp>
      <p:sp>
        <p:nvSpPr>
          <p:cNvPr id="21" name="Rounded Rectangle 20"/>
          <p:cNvSpPr/>
          <p:nvPr/>
        </p:nvSpPr>
        <p:spPr>
          <a:xfrm>
            <a:off x="5000628" y="1785926"/>
            <a:ext cx="135732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Staken onderzoek</a:t>
            </a:r>
            <a:endParaRPr lang="nl-NL" dirty="0"/>
          </a:p>
        </p:txBody>
      </p:sp>
      <p:sp>
        <p:nvSpPr>
          <p:cNvPr id="22" name="Rounded Rectangle 21"/>
          <p:cNvSpPr/>
          <p:nvPr/>
        </p:nvSpPr>
        <p:spPr>
          <a:xfrm>
            <a:off x="5000628" y="3000372"/>
            <a:ext cx="135732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Onderzoeken</a:t>
            </a:r>
            <a:endParaRPr lang="nl-NL" dirty="0"/>
          </a:p>
        </p:txBody>
      </p:sp>
      <p:sp>
        <p:nvSpPr>
          <p:cNvPr id="25" name="TextBox 24"/>
          <p:cNvSpPr txBox="1"/>
          <p:nvPr/>
        </p:nvSpPr>
        <p:spPr>
          <a:xfrm>
            <a:off x="4000496" y="2071678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ingetrokken</a:t>
            </a:r>
            <a:endParaRPr lang="nl-NL" sz="1100" dirty="0"/>
          </a:p>
        </p:txBody>
      </p:sp>
      <p:cxnSp>
        <p:nvCxnSpPr>
          <p:cNvPr id="27" name="Shape 26"/>
          <p:cNvCxnSpPr>
            <a:stCxn id="8" idx="0"/>
            <a:endCxn id="21" idx="1"/>
          </p:cNvCxnSpPr>
          <p:nvPr/>
        </p:nvCxnSpPr>
        <p:spPr>
          <a:xfrm rot="5400000" flipH="1" flipV="1">
            <a:off x="3732603" y="1732348"/>
            <a:ext cx="928694" cy="16073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22" idx="1"/>
          </p:cNvCxnSpPr>
          <p:nvPr/>
        </p:nvCxnSpPr>
        <p:spPr>
          <a:xfrm>
            <a:off x="4071934" y="3286124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40401" y="3286124"/>
            <a:ext cx="9316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in onderzoek</a:t>
            </a:r>
          </a:p>
          <a:p>
            <a:r>
              <a:rPr lang="nl-NL" sz="1100" dirty="0" smtClean="0"/>
              <a:t>genomen</a:t>
            </a:r>
            <a:endParaRPr lang="nl-NL" sz="1100" dirty="0"/>
          </a:p>
        </p:txBody>
      </p:sp>
      <p:sp>
        <p:nvSpPr>
          <p:cNvPr id="34" name="Oval 33"/>
          <p:cNvSpPr/>
          <p:nvPr/>
        </p:nvSpPr>
        <p:spPr>
          <a:xfrm>
            <a:off x="285720" y="2285992"/>
            <a:ext cx="500066" cy="5000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 smtClean="0"/>
              <a:t>1</a:t>
            </a:r>
            <a:endParaRPr lang="nl-NL" b="1" dirty="0"/>
          </a:p>
        </p:txBody>
      </p:sp>
      <p:cxnSp>
        <p:nvCxnSpPr>
          <p:cNvPr id="35" name="Shape 34"/>
          <p:cNvCxnSpPr>
            <a:stCxn id="34" idx="4"/>
            <a:endCxn id="4" idx="1"/>
          </p:cNvCxnSpPr>
          <p:nvPr/>
        </p:nvCxnSpPr>
        <p:spPr>
          <a:xfrm rot="16200000" flipH="1">
            <a:off x="410736" y="2911074"/>
            <a:ext cx="500066" cy="250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00100" y="1357298"/>
            <a:ext cx="500066" cy="5000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 smtClean="0"/>
              <a:t>3</a:t>
            </a:r>
            <a:endParaRPr lang="nl-NL" b="1" dirty="0"/>
          </a:p>
        </p:txBody>
      </p:sp>
      <p:sp>
        <p:nvSpPr>
          <p:cNvPr id="49" name="Oval 48"/>
          <p:cNvSpPr/>
          <p:nvPr/>
        </p:nvSpPr>
        <p:spPr>
          <a:xfrm>
            <a:off x="3500430" y="2500306"/>
            <a:ext cx="500066" cy="5000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 smtClean="0"/>
              <a:t>4</a:t>
            </a:r>
            <a:endParaRPr lang="nl-NL" b="1" dirty="0"/>
          </a:p>
        </p:txBody>
      </p:sp>
      <p:sp>
        <p:nvSpPr>
          <p:cNvPr id="50" name="Oval 49"/>
          <p:cNvSpPr/>
          <p:nvPr/>
        </p:nvSpPr>
        <p:spPr>
          <a:xfrm>
            <a:off x="2214546" y="4214818"/>
            <a:ext cx="500066" cy="5000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 smtClean="0"/>
              <a:t>5</a:t>
            </a:r>
            <a:endParaRPr lang="nl-NL" b="1" dirty="0"/>
          </a:p>
        </p:txBody>
      </p:sp>
      <p:cxnSp>
        <p:nvCxnSpPr>
          <p:cNvPr id="72" name="Straight Arrow Connector 71"/>
          <p:cNvCxnSpPr>
            <a:stCxn id="38" idx="5"/>
          </p:cNvCxnSpPr>
          <p:nvPr/>
        </p:nvCxnSpPr>
        <p:spPr>
          <a:xfrm rot="16200000" flipH="1">
            <a:off x="1819842" y="1391221"/>
            <a:ext cx="1144803" cy="1930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2" idx="0"/>
            <a:endCxn id="21" idx="2"/>
          </p:cNvCxnSpPr>
          <p:nvPr/>
        </p:nvCxnSpPr>
        <p:spPr>
          <a:xfrm rot="5400000" flipH="1" flipV="1">
            <a:off x="5357818" y="267890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8" idx="6"/>
          </p:cNvCxnSpPr>
          <p:nvPr/>
        </p:nvCxnSpPr>
        <p:spPr>
          <a:xfrm>
            <a:off x="1500166" y="1607331"/>
            <a:ext cx="4143404" cy="1321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9" idx="6"/>
          </p:cNvCxnSpPr>
          <p:nvPr/>
        </p:nvCxnSpPr>
        <p:spPr>
          <a:xfrm>
            <a:off x="4000496" y="2750339"/>
            <a:ext cx="357190" cy="535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7257327" y="6096348"/>
            <a:ext cx="214314" cy="21431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50" b="1" dirty="0" smtClean="0"/>
              <a:t>x</a:t>
            </a:r>
            <a:endParaRPr lang="nl-NL" sz="105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685955" y="6096348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err="1" smtClean="0"/>
              <a:t>Trigger</a:t>
            </a:r>
            <a:endParaRPr lang="nl-NL" sz="1100" dirty="0"/>
          </a:p>
        </p:txBody>
      </p:sp>
      <p:cxnSp>
        <p:nvCxnSpPr>
          <p:cNvPr id="95" name="Shape 94"/>
          <p:cNvCxnSpPr>
            <a:stCxn id="8" idx="2"/>
            <a:endCxn id="102" idx="2"/>
          </p:cNvCxnSpPr>
          <p:nvPr/>
        </p:nvCxnSpPr>
        <p:spPr>
          <a:xfrm rot="16200000" flipH="1">
            <a:off x="5089925" y="1875223"/>
            <a:ext cx="571504" cy="396480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0" idx="7"/>
          </p:cNvCxnSpPr>
          <p:nvPr/>
        </p:nvCxnSpPr>
        <p:spPr>
          <a:xfrm rot="5400000" flipH="1" flipV="1">
            <a:off x="2677098" y="3607596"/>
            <a:ext cx="644736" cy="716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7358082" y="3857628"/>
            <a:ext cx="1143008" cy="5715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dirty="0" smtClean="0"/>
              <a:t>Niet ontvankelijk</a:t>
            </a:r>
          </a:p>
          <a:p>
            <a:pPr algn="ctr"/>
            <a:r>
              <a:rPr lang="nl-NL" sz="900" dirty="0" smtClean="0"/>
              <a:t>verklaard</a:t>
            </a:r>
            <a:endParaRPr lang="nl-NL" sz="9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643570" y="2428868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ingetrokken</a:t>
            </a:r>
            <a:endParaRPr lang="nl-NL" sz="1100" dirty="0"/>
          </a:p>
        </p:txBody>
      </p:sp>
      <p:cxnSp>
        <p:nvCxnSpPr>
          <p:cNvPr id="105" name="Shape 104"/>
          <p:cNvCxnSpPr>
            <a:stCxn id="22" idx="2"/>
            <a:endCxn id="102" idx="1"/>
          </p:cNvCxnSpPr>
          <p:nvPr/>
        </p:nvCxnSpPr>
        <p:spPr>
          <a:xfrm rot="16200000" flipH="1">
            <a:off x="6417657" y="2833507"/>
            <a:ext cx="369447" cy="1846183"/>
          </a:xfrm>
          <a:prstGeom prst="bentConnector3">
            <a:avLst>
              <a:gd name="adj1" fmla="val 2524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358082" y="3000372"/>
            <a:ext cx="1143008" cy="5715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dirty="0" smtClean="0"/>
              <a:t>Onderzocht</a:t>
            </a:r>
            <a:endParaRPr lang="nl-NL" sz="900" dirty="0"/>
          </a:p>
        </p:txBody>
      </p:sp>
      <p:cxnSp>
        <p:nvCxnSpPr>
          <p:cNvPr id="112" name="Straight Arrow Connector 111"/>
          <p:cNvCxnSpPr>
            <a:stCxn id="22" idx="3"/>
            <a:endCxn id="110" idx="2"/>
          </p:cNvCxnSpPr>
          <p:nvPr/>
        </p:nvCxnSpPr>
        <p:spPr>
          <a:xfrm>
            <a:off x="6357950" y="3286124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7358082" y="1785926"/>
            <a:ext cx="1143008" cy="5715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dirty="0" smtClean="0"/>
              <a:t>Gestaakt</a:t>
            </a:r>
            <a:endParaRPr lang="nl-NL" sz="900" dirty="0"/>
          </a:p>
        </p:txBody>
      </p:sp>
      <p:cxnSp>
        <p:nvCxnSpPr>
          <p:cNvPr id="117" name="Straight Arrow Connector 116"/>
          <p:cNvCxnSpPr>
            <a:stCxn id="21" idx="3"/>
            <a:endCxn id="116" idx="2"/>
          </p:cNvCxnSpPr>
          <p:nvPr/>
        </p:nvCxnSpPr>
        <p:spPr>
          <a:xfrm>
            <a:off x="6357950" y="2071678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6143636" y="4500570"/>
            <a:ext cx="500066" cy="5000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 smtClean="0"/>
              <a:t>6</a:t>
            </a:r>
            <a:endParaRPr lang="nl-NL" b="1" dirty="0"/>
          </a:p>
        </p:txBody>
      </p:sp>
      <p:cxnSp>
        <p:nvCxnSpPr>
          <p:cNvPr id="121" name="Straight Arrow Connector 120"/>
          <p:cNvCxnSpPr>
            <a:stCxn id="120" idx="0"/>
          </p:cNvCxnSpPr>
          <p:nvPr/>
        </p:nvCxnSpPr>
        <p:spPr>
          <a:xfrm rot="5400000" flipH="1" flipV="1">
            <a:off x="5804306" y="3875487"/>
            <a:ext cx="1214446" cy="35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50" idx="6"/>
          </p:cNvCxnSpPr>
          <p:nvPr/>
        </p:nvCxnSpPr>
        <p:spPr>
          <a:xfrm flipV="1">
            <a:off x="2714612" y="3643314"/>
            <a:ext cx="2928958" cy="821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5715008" y="1071546"/>
            <a:ext cx="500066" cy="5000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 smtClean="0"/>
              <a:t>7</a:t>
            </a:r>
            <a:endParaRPr lang="nl-NL" b="1" dirty="0"/>
          </a:p>
        </p:txBody>
      </p:sp>
      <p:cxnSp>
        <p:nvCxnSpPr>
          <p:cNvPr id="131" name="Straight Arrow Connector 130"/>
          <p:cNvCxnSpPr>
            <a:stCxn id="130" idx="5"/>
          </p:cNvCxnSpPr>
          <p:nvPr/>
        </p:nvCxnSpPr>
        <p:spPr>
          <a:xfrm rot="16200000" flipH="1">
            <a:off x="6034684" y="1605535"/>
            <a:ext cx="573301" cy="358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785786" y="357166"/>
            <a:ext cx="1285884" cy="571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Ontvangen</a:t>
            </a:r>
            <a:endParaRPr lang="nl-NL" dirty="0"/>
          </a:p>
        </p:txBody>
      </p:sp>
      <p:sp>
        <p:nvSpPr>
          <p:cNvPr id="45" name="Rounded Rectangle 44"/>
          <p:cNvSpPr/>
          <p:nvPr/>
        </p:nvSpPr>
        <p:spPr>
          <a:xfrm>
            <a:off x="5000628" y="357166"/>
            <a:ext cx="1285884" cy="571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In behandeling</a:t>
            </a:r>
            <a:endParaRPr lang="nl-NL" dirty="0"/>
          </a:p>
        </p:txBody>
      </p:sp>
      <p:sp>
        <p:nvSpPr>
          <p:cNvPr id="46" name="Rounded Rectangle 45"/>
          <p:cNvSpPr/>
          <p:nvPr/>
        </p:nvSpPr>
        <p:spPr>
          <a:xfrm>
            <a:off x="7286644" y="357166"/>
            <a:ext cx="1285884" cy="571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Afgehandeld</a:t>
            </a:r>
            <a:endParaRPr lang="nl-NL" dirty="0"/>
          </a:p>
        </p:txBody>
      </p:sp>
      <p:sp>
        <p:nvSpPr>
          <p:cNvPr id="47" name="Rounded Rectangle 46"/>
          <p:cNvSpPr/>
          <p:nvPr/>
        </p:nvSpPr>
        <p:spPr>
          <a:xfrm>
            <a:off x="7257327" y="5143512"/>
            <a:ext cx="428628" cy="2143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600" dirty="0" smtClean="0"/>
              <a:t>status</a:t>
            </a:r>
            <a:endParaRPr lang="nl-NL" sz="600" dirty="0"/>
          </a:p>
        </p:txBody>
      </p:sp>
      <p:sp>
        <p:nvSpPr>
          <p:cNvPr id="48" name="TextBox 47"/>
          <p:cNvSpPr txBox="1"/>
          <p:nvPr/>
        </p:nvSpPr>
        <p:spPr>
          <a:xfrm>
            <a:off x="7685955" y="5096216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Status</a:t>
            </a:r>
            <a:endParaRPr lang="nl-NL" sz="1100" dirty="0"/>
          </a:p>
        </p:txBody>
      </p:sp>
      <p:cxnSp>
        <p:nvCxnSpPr>
          <p:cNvPr id="51" name="Straight Arrow Connector 50"/>
          <p:cNvCxnSpPr>
            <a:stCxn id="38" idx="3"/>
          </p:cNvCxnSpPr>
          <p:nvPr/>
        </p:nvCxnSpPr>
        <p:spPr>
          <a:xfrm rot="16200000" flipH="1">
            <a:off x="642910" y="2214553"/>
            <a:ext cx="1144803" cy="2839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hape 53"/>
          <p:cNvCxnSpPr>
            <a:stCxn id="4" idx="0"/>
          </p:cNvCxnSpPr>
          <p:nvPr/>
        </p:nvCxnSpPr>
        <p:spPr>
          <a:xfrm rot="5400000" flipH="1" flipV="1">
            <a:off x="2678893" y="678637"/>
            <a:ext cx="1071570" cy="35719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7185889" y="6382100"/>
            <a:ext cx="500066" cy="2143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600" dirty="0" smtClean="0"/>
              <a:t>Resultaat</a:t>
            </a:r>
            <a:endParaRPr lang="nl-NL" sz="600" dirty="0"/>
          </a:p>
        </p:txBody>
      </p:sp>
      <p:sp>
        <p:nvSpPr>
          <p:cNvPr id="67" name="TextBox 66"/>
          <p:cNvSpPr txBox="1"/>
          <p:nvPr/>
        </p:nvSpPr>
        <p:spPr>
          <a:xfrm>
            <a:off x="7685955" y="6382100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Resultaat</a:t>
            </a:r>
            <a:endParaRPr lang="nl-NL" sz="1100" dirty="0"/>
          </a:p>
        </p:txBody>
      </p:sp>
      <p:sp>
        <p:nvSpPr>
          <p:cNvPr id="68" name="Rectangle 67"/>
          <p:cNvSpPr/>
          <p:nvPr/>
        </p:nvSpPr>
        <p:spPr>
          <a:xfrm>
            <a:off x="7072330" y="4786322"/>
            <a:ext cx="1785950" cy="19288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" name="TextBox 68"/>
          <p:cNvSpPr txBox="1"/>
          <p:nvPr/>
        </p:nvSpPr>
        <p:spPr>
          <a:xfrm>
            <a:off x="500034" y="5072074"/>
            <a:ext cx="3062057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err="1" smtClean="0"/>
              <a:t>Triggers</a:t>
            </a:r>
            <a:r>
              <a:rPr lang="nl-NL" sz="1100" dirty="0" smtClean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1100" dirty="0" smtClean="0"/>
              <a:t>Invoer terugmelding (afnemer)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1100" dirty="0" smtClean="0"/>
              <a:t>Melden terugmelding aan bronhouder (RTMF)</a:t>
            </a:r>
            <a:endParaRPr lang="nl-NL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nl-NL" sz="1100" dirty="0" smtClean="0"/>
              <a:t>Intrekken terugmelding (afnemer)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1100" dirty="0" smtClean="0"/>
              <a:t>In onderzoek nemen (bronhouder)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nl-NL" sz="1100" dirty="0" smtClean="0"/>
              <a:t>Afwijzen terugmelding (bronhouder)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nl-NL" sz="1100" dirty="0" smtClean="0"/>
              <a:t>Beëindigen onderzoek (bronhouder)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nl-NL" sz="1100" dirty="0" smtClean="0"/>
              <a:t>Staken onderzoek (bronhouder) </a:t>
            </a:r>
          </a:p>
          <a:p>
            <a:endParaRPr lang="nl-NL" sz="1100" dirty="0"/>
          </a:p>
        </p:txBody>
      </p:sp>
      <p:sp>
        <p:nvSpPr>
          <p:cNvPr id="70" name="Oval 69"/>
          <p:cNvSpPr/>
          <p:nvPr/>
        </p:nvSpPr>
        <p:spPr>
          <a:xfrm>
            <a:off x="1571604" y="4000504"/>
            <a:ext cx="500066" cy="5000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 smtClean="0"/>
              <a:t>2</a:t>
            </a:r>
            <a:endParaRPr lang="nl-NL" b="1" dirty="0"/>
          </a:p>
        </p:txBody>
      </p:sp>
      <p:cxnSp>
        <p:nvCxnSpPr>
          <p:cNvPr id="71" name="Straight Arrow Connector 70"/>
          <p:cNvCxnSpPr>
            <a:stCxn id="70" idx="7"/>
          </p:cNvCxnSpPr>
          <p:nvPr/>
        </p:nvCxnSpPr>
        <p:spPr>
          <a:xfrm rot="5400000" flipH="1" flipV="1">
            <a:off x="1712685" y="3571877"/>
            <a:ext cx="787613" cy="216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1406" y="3286124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ontvangen</a:t>
            </a:r>
            <a:endParaRPr lang="nl-NL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6503361" y="3286124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onderzocht</a:t>
            </a:r>
            <a:endParaRPr lang="nl-NL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5072066" y="4143380"/>
            <a:ext cx="11352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niet ontvankelijk</a:t>
            </a:r>
          </a:p>
          <a:p>
            <a:r>
              <a:rPr lang="nl-NL" sz="1100" dirty="0" smtClean="0"/>
              <a:t>verklaard</a:t>
            </a:r>
            <a:endParaRPr lang="nl-NL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6357950" y="3643314"/>
            <a:ext cx="11352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niet ontvankelijk</a:t>
            </a:r>
          </a:p>
          <a:p>
            <a:r>
              <a:rPr lang="nl-NL" sz="1100" dirty="0" smtClean="0"/>
              <a:t>verklaard</a:t>
            </a:r>
            <a:endParaRPr lang="nl-NL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6431923" y="2071678"/>
            <a:ext cx="667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gestaakt</a:t>
            </a:r>
            <a:endParaRPr lang="nl-NL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3988603" y="1667192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ingetrokken</a:t>
            </a:r>
            <a:endParaRPr lang="nl-NL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072330" y="5572140"/>
            <a:ext cx="428628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00" dirty="0" smtClean="0"/>
              <a:t>stap</a:t>
            </a:r>
            <a:endParaRPr lang="nl-NL" sz="600" dirty="0"/>
          </a:p>
        </p:txBody>
      </p:sp>
      <p:sp>
        <p:nvSpPr>
          <p:cNvPr id="6" name="TextBox 5"/>
          <p:cNvSpPr txBox="1"/>
          <p:nvPr/>
        </p:nvSpPr>
        <p:spPr>
          <a:xfrm>
            <a:off x="7000892" y="4929198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b="1" dirty="0" smtClean="0"/>
              <a:t>Legenda</a:t>
            </a:r>
            <a:endParaRPr lang="nl-NL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00958" y="5524844"/>
            <a:ext cx="4459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Stap</a:t>
            </a:r>
            <a:endParaRPr lang="nl-NL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2714612" y="3000372"/>
            <a:ext cx="135732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Beoordelen</a:t>
            </a:r>
            <a:endParaRPr lang="nl-NL" dirty="0"/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2071670" y="3286124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33712" y="3286124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gemeld</a:t>
            </a:r>
            <a:endParaRPr lang="nl-NL" sz="11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072330" y="5953472"/>
            <a:ext cx="500066" cy="1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34372" y="592933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tekst</a:t>
            </a:r>
            <a:endParaRPr lang="nl-NL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7500958" y="5834738"/>
            <a:ext cx="1029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Resultaat code</a:t>
            </a:r>
            <a:endParaRPr lang="nl-NL" sz="1100" dirty="0"/>
          </a:p>
        </p:txBody>
      </p:sp>
      <p:sp>
        <p:nvSpPr>
          <p:cNvPr id="21" name="Rounded Rectangle 20"/>
          <p:cNvSpPr/>
          <p:nvPr/>
        </p:nvSpPr>
        <p:spPr>
          <a:xfrm>
            <a:off x="5000628" y="1785926"/>
            <a:ext cx="135732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Staken onderzoek</a:t>
            </a:r>
            <a:endParaRPr lang="nl-NL" dirty="0"/>
          </a:p>
        </p:txBody>
      </p:sp>
      <p:sp>
        <p:nvSpPr>
          <p:cNvPr id="22" name="Rounded Rectangle 21"/>
          <p:cNvSpPr/>
          <p:nvPr/>
        </p:nvSpPr>
        <p:spPr>
          <a:xfrm>
            <a:off x="5000628" y="3000372"/>
            <a:ext cx="135732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Onderzoeken</a:t>
            </a:r>
            <a:endParaRPr lang="nl-NL" dirty="0"/>
          </a:p>
        </p:txBody>
      </p:sp>
      <p:sp>
        <p:nvSpPr>
          <p:cNvPr id="25" name="TextBox 24"/>
          <p:cNvSpPr txBox="1"/>
          <p:nvPr/>
        </p:nvSpPr>
        <p:spPr>
          <a:xfrm>
            <a:off x="3500430" y="2143116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ingetrokken</a:t>
            </a:r>
            <a:endParaRPr lang="nl-NL" sz="1100" dirty="0"/>
          </a:p>
        </p:txBody>
      </p:sp>
      <p:cxnSp>
        <p:nvCxnSpPr>
          <p:cNvPr id="27" name="Shape 26"/>
          <p:cNvCxnSpPr>
            <a:stCxn id="8" idx="0"/>
            <a:endCxn id="21" idx="1"/>
          </p:cNvCxnSpPr>
          <p:nvPr/>
        </p:nvCxnSpPr>
        <p:spPr>
          <a:xfrm rot="5400000" flipH="1" flipV="1">
            <a:off x="3732603" y="1732348"/>
            <a:ext cx="928694" cy="16073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22" idx="1"/>
          </p:cNvCxnSpPr>
          <p:nvPr/>
        </p:nvCxnSpPr>
        <p:spPr>
          <a:xfrm>
            <a:off x="4071934" y="3286124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33976" y="3286124"/>
            <a:ext cx="931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In onderzoek</a:t>
            </a:r>
            <a:endParaRPr lang="nl-NL" sz="1100" dirty="0"/>
          </a:p>
        </p:txBody>
      </p:sp>
      <p:sp>
        <p:nvSpPr>
          <p:cNvPr id="34" name="Oval 33"/>
          <p:cNvSpPr/>
          <p:nvPr/>
        </p:nvSpPr>
        <p:spPr>
          <a:xfrm>
            <a:off x="285720" y="2285992"/>
            <a:ext cx="500066" cy="5000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 smtClean="0"/>
              <a:t>1</a:t>
            </a:r>
            <a:endParaRPr lang="nl-NL" b="1" dirty="0"/>
          </a:p>
        </p:txBody>
      </p:sp>
      <p:cxnSp>
        <p:nvCxnSpPr>
          <p:cNvPr id="35" name="Shape 34"/>
          <p:cNvCxnSpPr>
            <a:stCxn id="34" idx="4"/>
          </p:cNvCxnSpPr>
          <p:nvPr/>
        </p:nvCxnSpPr>
        <p:spPr>
          <a:xfrm rot="16200000" flipH="1">
            <a:off x="1053679" y="2268131"/>
            <a:ext cx="500066" cy="15359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071670" y="1857364"/>
            <a:ext cx="500066" cy="5000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 smtClean="0"/>
              <a:t>2</a:t>
            </a:r>
            <a:endParaRPr lang="nl-NL" b="1" dirty="0"/>
          </a:p>
        </p:txBody>
      </p:sp>
      <p:sp>
        <p:nvSpPr>
          <p:cNvPr id="49" name="Oval 48"/>
          <p:cNvSpPr/>
          <p:nvPr/>
        </p:nvSpPr>
        <p:spPr>
          <a:xfrm>
            <a:off x="3500430" y="2500306"/>
            <a:ext cx="500066" cy="5000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 smtClean="0"/>
              <a:t>3</a:t>
            </a:r>
            <a:endParaRPr lang="nl-NL" b="1" dirty="0"/>
          </a:p>
        </p:txBody>
      </p:sp>
      <p:sp>
        <p:nvSpPr>
          <p:cNvPr id="50" name="Oval 49"/>
          <p:cNvSpPr/>
          <p:nvPr/>
        </p:nvSpPr>
        <p:spPr>
          <a:xfrm>
            <a:off x="2214546" y="4214818"/>
            <a:ext cx="500066" cy="5000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 smtClean="0"/>
              <a:t>4</a:t>
            </a:r>
            <a:endParaRPr lang="nl-NL" b="1" dirty="0"/>
          </a:p>
        </p:txBody>
      </p:sp>
      <p:cxnSp>
        <p:nvCxnSpPr>
          <p:cNvPr id="72" name="Straight Arrow Connector 71"/>
          <p:cNvCxnSpPr>
            <a:stCxn id="38" idx="5"/>
          </p:cNvCxnSpPr>
          <p:nvPr/>
        </p:nvCxnSpPr>
        <p:spPr>
          <a:xfrm rot="16200000" flipH="1">
            <a:off x="2641379" y="2141321"/>
            <a:ext cx="573301" cy="859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2" idx="0"/>
            <a:endCxn id="21" idx="2"/>
          </p:cNvCxnSpPr>
          <p:nvPr/>
        </p:nvCxnSpPr>
        <p:spPr>
          <a:xfrm rot="5400000" flipH="1" flipV="1">
            <a:off x="5357818" y="267890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8" idx="6"/>
          </p:cNvCxnSpPr>
          <p:nvPr/>
        </p:nvCxnSpPr>
        <p:spPr>
          <a:xfrm>
            <a:off x="2571736" y="2107397"/>
            <a:ext cx="3071835" cy="750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9" idx="6"/>
          </p:cNvCxnSpPr>
          <p:nvPr/>
        </p:nvCxnSpPr>
        <p:spPr>
          <a:xfrm>
            <a:off x="4000496" y="2750339"/>
            <a:ext cx="357190" cy="535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7072330" y="6215082"/>
            <a:ext cx="214314" cy="21431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50" b="1" dirty="0" smtClean="0"/>
              <a:t>x</a:t>
            </a:r>
            <a:endParaRPr lang="nl-NL" sz="105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500958" y="6215082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err="1" smtClean="0"/>
              <a:t>Trigger</a:t>
            </a:r>
            <a:endParaRPr lang="nl-NL" sz="1100" dirty="0"/>
          </a:p>
        </p:txBody>
      </p:sp>
      <p:cxnSp>
        <p:nvCxnSpPr>
          <p:cNvPr id="95" name="Shape 94"/>
          <p:cNvCxnSpPr>
            <a:stCxn id="8" idx="2"/>
            <a:endCxn id="102" idx="2"/>
          </p:cNvCxnSpPr>
          <p:nvPr/>
        </p:nvCxnSpPr>
        <p:spPr>
          <a:xfrm rot="16200000" flipH="1">
            <a:off x="4875611" y="2089537"/>
            <a:ext cx="571504" cy="353618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0" idx="7"/>
          </p:cNvCxnSpPr>
          <p:nvPr/>
        </p:nvCxnSpPr>
        <p:spPr>
          <a:xfrm rot="5400000" flipH="1" flipV="1">
            <a:off x="2677098" y="3607596"/>
            <a:ext cx="644736" cy="716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6929454" y="3857628"/>
            <a:ext cx="1143008" cy="5715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dirty="0" smtClean="0"/>
              <a:t>Niet ontvankelijk</a:t>
            </a:r>
            <a:endParaRPr lang="nl-NL" sz="9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715008" y="2500306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ingetrokken</a:t>
            </a:r>
            <a:endParaRPr lang="nl-NL" sz="1100" dirty="0"/>
          </a:p>
        </p:txBody>
      </p:sp>
      <p:cxnSp>
        <p:nvCxnSpPr>
          <p:cNvPr id="105" name="Shape 104"/>
          <p:cNvCxnSpPr>
            <a:stCxn id="22" idx="2"/>
            <a:endCxn id="102" idx="1"/>
          </p:cNvCxnSpPr>
          <p:nvPr/>
        </p:nvCxnSpPr>
        <p:spPr>
          <a:xfrm rot="16200000" flipH="1">
            <a:off x="6203343" y="3047821"/>
            <a:ext cx="369447" cy="14175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6929454" y="3000372"/>
            <a:ext cx="1143008" cy="5715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dirty="0" smtClean="0"/>
              <a:t>Onderzocht</a:t>
            </a:r>
            <a:endParaRPr lang="nl-NL" sz="900" dirty="0"/>
          </a:p>
        </p:txBody>
      </p:sp>
      <p:cxnSp>
        <p:nvCxnSpPr>
          <p:cNvPr id="112" name="Straight Arrow Connector 111"/>
          <p:cNvCxnSpPr>
            <a:stCxn id="22" idx="3"/>
            <a:endCxn id="110" idx="2"/>
          </p:cNvCxnSpPr>
          <p:nvPr/>
        </p:nvCxnSpPr>
        <p:spPr>
          <a:xfrm>
            <a:off x="6357950" y="328612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6929454" y="1785926"/>
            <a:ext cx="1143008" cy="5715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900" dirty="0" smtClean="0"/>
              <a:t>Gestaakt</a:t>
            </a:r>
            <a:endParaRPr lang="nl-NL" sz="900" dirty="0"/>
          </a:p>
        </p:txBody>
      </p:sp>
      <p:cxnSp>
        <p:nvCxnSpPr>
          <p:cNvPr id="117" name="Straight Arrow Connector 116"/>
          <p:cNvCxnSpPr>
            <a:stCxn id="21" idx="3"/>
            <a:endCxn id="116" idx="2"/>
          </p:cNvCxnSpPr>
          <p:nvPr/>
        </p:nvCxnSpPr>
        <p:spPr>
          <a:xfrm>
            <a:off x="6357950" y="207167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6215074" y="4643446"/>
            <a:ext cx="500066" cy="5000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 smtClean="0"/>
              <a:t>5</a:t>
            </a:r>
            <a:endParaRPr lang="nl-NL" b="1" dirty="0"/>
          </a:p>
        </p:txBody>
      </p:sp>
      <p:cxnSp>
        <p:nvCxnSpPr>
          <p:cNvPr id="121" name="Straight Arrow Connector 120"/>
          <p:cNvCxnSpPr>
            <a:stCxn id="120" idx="0"/>
          </p:cNvCxnSpPr>
          <p:nvPr/>
        </p:nvCxnSpPr>
        <p:spPr>
          <a:xfrm rot="5400000" flipH="1" flipV="1">
            <a:off x="5804307" y="3946926"/>
            <a:ext cx="1357321" cy="35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50" idx="6"/>
          </p:cNvCxnSpPr>
          <p:nvPr/>
        </p:nvCxnSpPr>
        <p:spPr>
          <a:xfrm flipV="1">
            <a:off x="2714612" y="3643314"/>
            <a:ext cx="2928958" cy="821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5715008" y="1071546"/>
            <a:ext cx="500066" cy="5000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 smtClean="0"/>
              <a:t>6</a:t>
            </a:r>
            <a:endParaRPr lang="nl-NL" b="1" dirty="0"/>
          </a:p>
        </p:txBody>
      </p:sp>
      <p:cxnSp>
        <p:nvCxnSpPr>
          <p:cNvPr id="131" name="Straight Arrow Connector 130"/>
          <p:cNvCxnSpPr>
            <a:stCxn id="130" idx="5"/>
          </p:cNvCxnSpPr>
          <p:nvPr/>
        </p:nvCxnSpPr>
        <p:spPr>
          <a:xfrm rot="16200000" flipH="1">
            <a:off x="6034684" y="1605535"/>
            <a:ext cx="573301" cy="358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714612" y="357166"/>
            <a:ext cx="1285884" cy="571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Ontvangen</a:t>
            </a:r>
            <a:endParaRPr lang="nl-NL" dirty="0"/>
          </a:p>
        </p:txBody>
      </p:sp>
      <p:sp>
        <p:nvSpPr>
          <p:cNvPr id="45" name="Rounded Rectangle 44"/>
          <p:cNvSpPr/>
          <p:nvPr/>
        </p:nvSpPr>
        <p:spPr>
          <a:xfrm>
            <a:off x="5000628" y="357166"/>
            <a:ext cx="1285884" cy="571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In behandeling</a:t>
            </a:r>
            <a:endParaRPr lang="nl-NL" dirty="0"/>
          </a:p>
        </p:txBody>
      </p:sp>
      <p:sp>
        <p:nvSpPr>
          <p:cNvPr id="46" name="Rounded Rectangle 45"/>
          <p:cNvSpPr/>
          <p:nvPr/>
        </p:nvSpPr>
        <p:spPr>
          <a:xfrm>
            <a:off x="6858016" y="357166"/>
            <a:ext cx="1285884" cy="571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Afgehandeld</a:t>
            </a:r>
            <a:endParaRPr lang="nl-NL" dirty="0"/>
          </a:p>
        </p:txBody>
      </p:sp>
      <p:sp>
        <p:nvSpPr>
          <p:cNvPr id="47" name="Rounded Rectangle 46"/>
          <p:cNvSpPr/>
          <p:nvPr/>
        </p:nvSpPr>
        <p:spPr>
          <a:xfrm>
            <a:off x="7072330" y="5262246"/>
            <a:ext cx="428628" cy="2143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600" dirty="0" smtClean="0"/>
              <a:t>status</a:t>
            </a:r>
            <a:endParaRPr lang="nl-NL" sz="600" dirty="0"/>
          </a:p>
        </p:txBody>
      </p:sp>
      <p:sp>
        <p:nvSpPr>
          <p:cNvPr id="48" name="TextBox 47"/>
          <p:cNvSpPr txBox="1"/>
          <p:nvPr/>
        </p:nvSpPr>
        <p:spPr>
          <a:xfrm>
            <a:off x="7500958" y="5214950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Status</a:t>
            </a:r>
            <a:endParaRPr lang="nl-NL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500034" y="5072074"/>
            <a:ext cx="25106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err="1" smtClean="0"/>
              <a:t>Triggers</a:t>
            </a:r>
            <a:r>
              <a:rPr lang="nl-NL" sz="1100" dirty="0" smtClean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1100" dirty="0" smtClean="0"/>
              <a:t>Invoer terugmelding (afnemer)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1100" dirty="0" smtClean="0"/>
              <a:t>Intrekken terugmelding (afnemer)</a:t>
            </a:r>
          </a:p>
          <a:p>
            <a:pPr marL="228600" indent="-228600">
              <a:buFont typeface="+mj-lt"/>
              <a:buAutoNum type="arabicPeriod"/>
            </a:pPr>
            <a:r>
              <a:rPr lang="nl-NL" sz="1100" dirty="0" smtClean="0"/>
              <a:t>In onderzoek nemen (bronhouder)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nl-NL" sz="1100" dirty="0" smtClean="0"/>
              <a:t>Afwijzen terugmelding (bronhouder)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nl-NL" sz="1100" dirty="0" smtClean="0"/>
              <a:t>Beëindigen onderzoek (bronhouder)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nl-NL" sz="1100" dirty="0" smtClean="0"/>
              <a:t>Staken onderzoek (bronhouder) </a:t>
            </a:r>
          </a:p>
          <a:p>
            <a:endParaRPr lang="nl-NL" sz="1100" dirty="0"/>
          </a:p>
        </p:txBody>
      </p:sp>
      <p:sp>
        <p:nvSpPr>
          <p:cNvPr id="53" name="Oval 52"/>
          <p:cNvSpPr/>
          <p:nvPr/>
        </p:nvSpPr>
        <p:spPr>
          <a:xfrm>
            <a:off x="7000892" y="6500834"/>
            <a:ext cx="500066" cy="2143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600" dirty="0" smtClean="0"/>
              <a:t>Resultaat</a:t>
            </a:r>
            <a:endParaRPr lang="nl-NL" sz="600" dirty="0"/>
          </a:p>
        </p:txBody>
      </p:sp>
      <p:sp>
        <p:nvSpPr>
          <p:cNvPr id="54" name="TextBox 53"/>
          <p:cNvSpPr txBox="1"/>
          <p:nvPr/>
        </p:nvSpPr>
        <p:spPr>
          <a:xfrm>
            <a:off x="7500958" y="6500834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Resultaat</a:t>
            </a:r>
            <a:endParaRPr lang="nl-NL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225</Words>
  <Application>Microsoft Office PowerPoint</Application>
  <PresentationFormat>On-screen Show (4:3)</PresentationFormat>
  <Paragraphs>103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Office-thema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John Copier</cp:lastModifiedBy>
  <cp:revision>8</cp:revision>
  <dcterms:modified xsi:type="dcterms:W3CDTF">2009-10-15T10:36:36Z</dcterms:modified>
</cp:coreProperties>
</file>