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21175" cy="2160588"/>
  <p:notesSz cx="6858000" cy="9144000"/>
  <p:defaultTextStyle>
    <a:defPPr>
      <a:defRPr lang="en-US"/>
    </a:defPPr>
    <a:lvl1pPr marL="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574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1148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1722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2296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2870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3444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4018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4592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00EA"/>
    <a:srgbClr val="008080"/>
    <a:srgbClr val="9900CC"/>
    <a:srgbClr val="A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5" d="100"/>
          <a:sy n="185" d="100"/>
        </p:scale>
        <p:origin x="-72" y="-298"/>
      </p:cViewPr>
      <p:guideLst>
        <p:guide orient="horz" pos="681"/>
        <p:guide pos="13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91" y="671183"/>
            <a:ext cx="3672999" cy="463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79" y="1224333"/>
            <a:ext cx="3024823" cy="552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6809-7709-47C4-904F-7F504494927D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1F9E-56EE-4047-B35D-17FEB6D3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7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6809-7709-47C4-904F-7F504494927D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1F9E-56EE-4047-B35D-17FEB6D3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80906" y="36511"/>
            <a:ext cx="459125" cy="7737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031" y="36511"/>
            <a:ext cx="1306855" cy="7737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6809-7709-47C4-904F-7F504494927D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1F9E-56EE-4047-B35D-17FEB6D3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6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6809-7709-47C4-904F-7F504494927D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1F9E-56EE-4047-B35D-17FEB6D3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7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46" y="1388379"/>
            <a:ext cx="3672999" cy="429116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346" y="915750"/>
            <a:ext cx="3672999" cy="472629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0574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114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172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8229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2344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4401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6459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6809-7709-47C4-904F-7F504494927D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1F9E-56EE-4047-B35D-17FEB6D3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3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028" y="211558"/>
            <a:ext cx="882990" cy="598663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38" y="211558"/>
            <a:ext cx="882990" cy="598663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6809-7709-47C4-904F-7F504494927D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1F9E-56EE-4047-B35D-17FEB6D3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2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59" y="86524"/>
            <a:ext cx="3889058" cy="3600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62" y="483633"/>
            <a:ext cx="1909269" cy="201555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00" b="1"/>
            </a:lvl3pPr>
            <a:lvl4pPr marL="617220" indent="0">
              <a:buNone/>
              <a:defRPr sz="700" b="1"/>
            </a:lvl4pPr>
            <a:lvl5pPr marL="822960" indent="0">
              <a:buNone/>
              <a:defRPr sz="700" b="1"/>
            </a:lvl5pPr>
            <a:lvl6pPr marL="1028700" indent="0">
              <a:buNone/>
              <a:defRPr sz="700" b="1"/>
            </a:lvl6pPr>
            <a:lvl7pPr marL="1234440" indent="0">
              <a:buNone/>
              <a:defRPr sz="700" b="1"/>
            </a:lvl7pPr>
            <a:lvl8pPr marL="1440180" indent="0">
              <a:buNone/>
              <a:defRPr sz="700" b="1"/>
            </a:lvl8pPr>
            <a:lvl9pPr marL="1645920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62" y="685188"/>
            <a:ext cx="1909269" cy="1244839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5100" y="483633"/>
            <a:ext cx="1910019" cy="201555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00" b="1"/>
            </a:lvl3pPr>
            <a:lvl4pPr marL="617220" indent="0">
              <a:buNone/>
              <a:defRPr sz="700" b="1"/>
            </a:lvl4pPr>
            <a:lvl5pPr marL="822960" indent="0">
              <a:buNone/>
              <a:defRPr sz="700" b="1"/>
            </a:lvl5pPr>
            <a:lvl6pPr marL="1028700" indent="0">
              <a:buNone/>
              <a:defRPr sz="700" b="1"/>
            </a:lvl6pPr>
            <a:lvl7pPr marL="1234440" indent="0">
              <a:buNone/>
              <a:defRPr sz="700" b="1"/>
            </a:lvl7pPr>
            <a:lvl8pPr marL="1440180" indent="0">
              <a:buNone/>
              <a:defRPr sz="700" b="1"/>
            </a:lvl8pPr>
            <a:lvl9pPr marL="1645920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5100" y="685188"/>
            <a:ext cx="1910019" cy="1244839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6809-7709-47C4-904F-7F504494927D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1F9E-56EE-4047-B35D-17FEB6D3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4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6809-7709-47C4-904F-7F504494927D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1F9E-56EE-4047-B35D-17FEB6D3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6809-7709-47C4-904F-7F504494927D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1F9E-56EE-4047-B35D-17FEB6D3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2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62" y="86025"/>
            <a:ext cx="1421637" cy="366099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462" y="86024"/>
            <a:ext cx="2415657" cy="1844002"/>
          </a:xfr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62" y="452123"/>
            <a:ext cx="1421637" cy="1477902"/>
          </a:xfrm>
        </p:spPr>
        <p:txBody>
          <a:bodyPr/>
          <a:lstStyle>
            <a:lvl1pPr marL="0" indent="0">
              <a:buNone/>
              <a:defRPr sz="600"/>
            </a:lvl1pPr>
            <a:lvl2pPr marL="205740" indent="0">
              <a:buNone/>
              <a:defRPr sz="500"/>
            </a:lvl2pPr>
            <a:lvl3pPr marL="411480" indent="0">
              <a:buNone/>
              <a:defRPr sz="500"/>
            </a:lvl3pPr>
            <a:lvl4pPr marL="617220" indent="0">
              <a:buNone/>
              <a:defRPr sz="400"/>
            </a:lvl4pPr>
            <a:lvl5pPr marL="822960" indent="0">
              <a:buNone/>
              <a:defRPr sz="400"/>
            </a:lvl5pPr>
            <a:lvl6pPr marL="1028700" indent="0">
              <a:buNone/>
              <a:defRPr sz="400"/>
            </a:lvl6pPr>
            <a:lvl7pPr marL="1234440" indent="0">
              <a:buNone/>
              <a:defRPr sz="400"/>
            </a:lvl7pPr>
            <a:lvl8pPr marL="1440180" indent="0">
              <a:buNone/>
              <a:defRPr sz="400"/>
            </a:lvl8pPr>
            <a:lvl9pPr marL="164592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6809-7709-47C4-904F-7F504494927D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1F9E-56EE-4047-B35D-17FEB6D3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984" y="1512413"/>
            <a:ext cx="2592705" cy="178548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984" y="193054"/>
            <a:ext cx="2592705" cy="1296353"/>
          </a:xfrm>
        </p:spPr>
        <p:txBody>
          <a:bodyPr/>
          <a:lstStyle>
            <a:lvl1pPr marL="0" indent="0">
              <a:buNone/>
              <a:defRPr sz="1400"/>
            </a:lvl1pPr>
            <a:lvl2pPr marL="205740" indent="0">
              <a:buNone/>
              <a:defRPr sz="1300"/>
            </a:lvl2pPr>
            <a:lvl3pPr marL="411480" indent="0">
              <a:buNone/>
              <a:defRPr sz="110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984" y="1690960"/>
            <a:ext cx="2592705" cy="253569"/>
          </a:xfrm>
        </p:spPr>
        <p:txBody>
          <a:bodyPr/>
          <a:lstStyle>
            <a:lvl1pPr marL="0" indent="0">
              <a:buNone/>
              <a:defRPr sz="600"/>
            </a:lvl1pPr>
            <a:lvl2pPr marL="205740" indent="0">
              <a:buNone/>
              <a:defRPr sz="500"/>
            </a:lvl2pPr>
            <a:lvl3pPr marL="411480" indent="0">
              <a:buNone/>
              <a:defRPr sz="500"/>
            </a:lvl3pPr>
            <a:lvl4pPr marL="617220" indent="0">
              <a:buNone/>
              <a:defRPr sz="400"/>
            </a:lvl4pPr>
            <a:lvl5pPr marL="822960" indent="0">
              <a:buNone/>
              <a:defRPr sz="400"/>
            </a:lvl5pPr>
            <a:lvl6pPr marL="1028700" indent="0">
              <a:buNone/>
              <a:defRPr sz="400"/>
            </a:lvl6pPr>
            <a:lvl7pPr marL="1234440" indent="0">
              <a:buNone/>
              <a:defRPr sz="400"/>
            </a:lvl7pPr>
            <a:lvl8pPr marL="1440180" indent="0">
              <a:buNone/>
              <a:defRPr sz="400"/>
            </a:lvl8pPr>
            <a:lvl9pPr marL="164592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6809-7709-47C4-904F-7F504494927D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1F9E-56EE-4047-B35D-17FEB6D3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6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59" y="86524"/>
            <a:ext cx="3889058" cy="360098"/>
          </a:xfrm>
          <a:prstGeom prst="rect">
            <a:avLst/>
          </a:prstGeom>
        </p:spPr>
        <p:txBody>
          <a:bodyPr vert="horz" lIns="41148" tIns="20574" rIns="41148" bIns="2057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59" y="504138"/>
            <a:ext cx="3889058" cy="1425888"/>
          </a:xfrm>
          <a:prstGeom prst="rect">
            <a:avLst/>
          </a:prstGeom>
        </p:spPr>
        <p:txBody>
          <a:bodyPr vert="horz" lIns="41148" tIns="20574" rIns="41148" bIns="2057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59" y="2002546"/>
            <a:ext cx="1008274" cy="115032"/>
          </a:xfrm>
          <a:prstGeom prst="rect">
            <a:avLst/>
          </a:prstGeom>
        </p:spPr>
        <p:txBody>
          <a:bodyPr vert="horz" lIns="41148" tIns="20574" rIns="41148" bIns="20574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A6809-7709-47C4-904F-7F504494927D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402" y="2002546"/>
            <a:ext cx="1368372" cy="115032"/>
          </a:xfrm>
          <a:prstGeom prst="rect">
            <a:avLst/>
          </a:prstGeom>
        </p:spPr>
        <p:txBody>
          <a:bodyPr vert="horz" lIns="41148" tIns="20574" rIns="41148" bIns="20574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6842" y="2002546"/>
            <a:ext cx="1008274" cy="115032"/>
          </a:xfrm>
          <a:prstGeom prst="rect">
            <a:avLst/>
          </a:prstGeom>
        </p:spPr>
        <p:txBody>
          <a:bodyPr vert="horz" lIns="41148" tIns="20574" rIns="41148" bIns="20574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B1F9E-56EE-4047-B35D-17FEB6D3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3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148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305" indent="-154305" algn="l" defTabSz="411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34328" indent="-128588" algn="l" defTabSz="4114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spcBef>
          <a:spcPct val="20000"/>
        </a:spcBef>
        <a:buFont typeface="Arial" panose="020B0604020202020204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4363" y="125771"/>
            <a:ext cx="864096" cy="468290"/>
          </a:xfrm>
          <a:prstGeom prst="roundRect">
            <a:avLst/>
          </a:prstGeom>
          <a:solidFill>
            <a:srgbClr val="AD00EA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</a:p>
          <a:p>
            <a:pPr algn="ctr"/>
            <a:r>
              <a:rPr lang="sl-SI" sz="1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beliefs</a:t>
            </a:r>
            <a:endParaRPr lang="en-US" sz="1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96491" y="125772"/>
            <a:ext cx="792088" cy="468289"/>
          </a:xfrm>
          <a:prstGeom prst="roundRect">
            <a:avLst/>
          </a:prstGeom>
          <a:solidFill>
            <a:srgbClr val="AD00EA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Attitude to</a:t>
            </a:r>
          </a:p>
          <a:p>
            <a:pPr algn="ctr"/>
            <a:r>
              <a:rPr lang="sl-SI" sz="1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endParaRPr lang="en-US" sz="1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4363" y="758776"/>
            <a:ext cx="864096" cy="465534"/>
          </a:xfrm>
          <a:prstGeom prst="roundRect">
            <a:avLst/>
          </a:prstGeom>
          <a:solidFill>
            <a:srgbClr val="00808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Normative</a:t>
            </a:r>
          </a:p>
          <a:p>
            <a:pPr algn="ctr"/>
            <a:r>
              <a:rPr lang="sl-SI" sz="1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beliefs</a:t>
            </a:r>
            <a:endParaRPr lang="en-US" sz="1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96491" y="758776"/>
            <a:ext cx="792088" cy="465534"/>
          </a:xfrm>
          <a:prstGeom prst="roundRect">
            <a:avLst/>
          </a:prstGeom>
          <a:solidFill>
            <a:srgbClr val="00808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</a:t>
            </a:r>
          </a:p>
          <a:p>
            <a:pPr algn="ctr"/>
            <a:r>
              <a:rPr lang="sl-SI" sz="1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44363" y="1399368"/>
            <a:ext cx="864096" cy="47301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sl-SI" sz="1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beliefs</a:t>
            </a:r>
            <a:endParaRPr lang="en-US" sz="1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96491" y="1399368"/>
            <a:ext cx="792088" cy="47301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</a:p>
          <a:p>
            <a:pPr algn="ctr"/>
            <a:r>
              <a:rPr lang="sl-SI" sz="1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48619" y="758776"/>
            <a:ext cx="720080" cy="465534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456731" y="758776"/>
            <a:ext cx="728464" cy="465534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</a:p>
        </p:txBody>
      </p:sp>
      <p:cxnSp>
        <p:nvCxnSpPr>
          <p:cNvPr id="23" name="Straight Arrow Connector 22"/>
          <p:cNvCxnSpPr>
            <a:endCxn id="15" idx="1"/>
          </p:cNvCxnSpPr>
          <p:nvPr/>
        </p:nvCxnSpPr>
        <p:spPr>
          <a:xfrm>
            <a:off x="3168699" y="991543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>
            <a:stCxn id="4" idx="3"/>
            <a:endCxn id="5" idx="1"/>
          </p:cNvCxnSpPr>
          <p:nvPr/>
        </p:nvCxnSpPr>
        <p:spPr>
          <a:xfrm>
            <a:off x="1008459" y="359916"/>
            <a:ext cx="288032" cy="1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>
            <a:stCxn id="6" idx="3"/>
          </p:cNvCxnSpPr>
          <p:nvPr/>
        </p:nvCxnSpPr>
        <p:spPr>
          <a:xfrm>
            <a:off x="1008459" y="991543"/>
            <a:ext cx="288032" cy="1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7" name="Straight Arrow Connector 26"/>
          <p:cNvCxnSpPr>
            <a:stCxn id="8" idx="3"/>
            <a:endCxn id="9" idx="1"/>
          </p:cNvCxnSpPr>
          <p:nvPr/>
        </p:nvCxnSpPr>
        <p:spPr>
          <a:xfrm>
            <a:off x="1008459" y="1635875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088578" y="367289"/>
            <a:ext cx="360041" cy="624254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0" name="Straight Arrow Connector 29"/>
          <p:cNvCxnSpPr>
            <a:stCxn id="9" idx="3"/>
            <a:endCxn id="14" idx="1"/>
          </p:cNvCxnSpPr>
          <p:nvPr/>
        </p:nvCxnSpPr>
        <p:spPr>
          <a:xfrm flipV="1">
            <a:off x="2088579" y="991543"/>
            <a:ext cx="360040" cy="644332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4" name="Straight Arrow Connector 33"/>
          <p:cNvCxnSpPr>
            <a:endCxn id="14" idx="1"/>
          </p:cNvCxnSpPr>
          <p:nvPr/>
        </p:nvCxnSpPr>
        <p:spPr>
          <a:xfrm flipV="1">
            <a:off x="2088579" y="991543"/>
            <a:ext cx="360040" cy="502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60487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Andrej Kosir</dc:creator>
  <cp:lastModifiedBy>Andrej Kosir</cp:lastModifiedBy>
  <cp:revision>6</cp:revision>
  <dcterms:created xsi:type="dcterms:W3CDTF">2014-01-31T16:42:32Z</dcterms:created>
  <dcterms:modified xsi:type="dcterms:W3CDTF">2014-01-31T17:14:14Z</dcterms:modified>
</cp:coreProperties>
</file>