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2160588"/>
  <p:notesSz cx="6858000" cy="9144000"/>
  <p:defaultTextStyle>
    <a:defPPr>
      <a:defRPr lang="en-US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FF"/>
    <a:srgbClr val="AD00EA"/>
    <a:srgbClr val="008080"/>
    <a:srgbClr val="9900CC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7" y="-730"/>
      </p:cViewPr>
      <p:guideLst>
        <p:guide orient="horz" pos="68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1" y="671183"/>
            <a:ext cx="3672999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9" y="1224333"/>
            <a:ext cx="3024823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6" y="36511"/>
            <a:ext cx="459125" cy="773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31" y="36511"/>
            <a:ext cx="1306855" cy="773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6" y="1388379"/>
            <a:ext cx="3672999" cy="429116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6" y="915750"/>
            <a:ext cx="3672999" cy="472629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211558"/>
            <a:ext cx="882990" cy="59866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211558"/>
            <a:ext cx="882990" cy="59866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86524"/>
            <a:ext cx="3889058" cy="360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62" y="483633"/>
            <a:ext cx="1909269" cy="20155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62" y="685188"/>
            <a:ext cx="1909269" cy="1244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100" y="483633"/>
            <a:ext cx="1910019" cy="20155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100" y="685188"/>
            <a:ext cx="1910019" cy="1244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2" y="86025"/>
            <a:ext cx="1421637" cy="36609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2" y="86024"/>
            <a:ext cx="2415657" cy="184400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62" y="452123"/>
            <a:ext cx="1421637" cy="1477902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4" y="1512413"/>
            <a:ext cx="2592705" cy="17854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4" y="193054"/>
            <a:ext cx="2592705" cy="1296353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4" y="1690960"/>
            <a:ext cx="2592705" cy="253569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86524"/>
            <a:ext cx="3889058" cy="360098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504138"/>
            <a:ext cx="3889058" cy="1425888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2002546"/>
            <a:ext cx="1008274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6809-7709-47C4-904F-7F504494927D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2002546"/>
            <a:ext cx="1368372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2002546"/>
            <a:ext cx="1008274" cy="11503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1F9E-56EE-4047-B35D-17FEB6D3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4363" y="72183"/>
            <a:ext cx="1368152" cy="1148570"/>
          </a:xfrm>
          <a:prstGeom prst="roundRect">
            <a:avLst/>
          </a:prstGeom>
          <a:solidFill>
            <a:srgbClr val="EAAFFF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379" y="1279574"/>
            <a:ext cx="1152128" cy="340779"/>
          </a:xfrm>
          <a:prstGeom prst="roundRect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norm</a:t>
            </a:r>
            <a:endParaRPr lang="sl-SI" sz="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8379" y="1728366"/>
            <a:ext cx="1152128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control</a:t>
            </a:r>
            <a:endParaRPr lang="sl-SI" sz="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92635" y="758776"/>
            <a:ext cx="720080" cy="46553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6731" y="758776"/>
            <a:ext cx="728464" cy="46553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</p:txBody>
      </p: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>
            <a:off x="3312715" y="991543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9" idx="3"/>
            <a:endCxn id="14" idx="1"/>
          </p:cNvCxnSpPr>
          <p:nvPr/>
        </p:nvCxnSpPr>
        <p:spPr>
          <a:xfrm flipV="1">
            <a:off x="1440507" y="991543"/>
            <a:ext cx="1152128" cy="91684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7" idx="3"/>
            <a:endCxn id="14" idx="1"/>
          </p:cNvCxnSpPr>
          <p:nvPr/>
        </p:nvCxnSpPr>
        <p:spPr>
          <a:xfrm flipV="1">
            <a:off x="1440507" y="991543"/>
            <a:ext cx="1152128" cy="45842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Rounded Rectangle 30"/>
          <p:cNvSpPr/>
          <p:nvPr/>
        </p:nvSpPr>
        <p:spPr>
          <a:xfrm>
            <a:off x="252375" y="168904"/>
            <a:ext cx="1188132" cy="263318"/>
          </a:xfrm>
          <a:prstGeom prst="roundRect">
            <a:avLst/>
          </a:prstGeom>
          <a:solidFill>
            <a:srgbClr val="AD00EA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Attitude: cognitive</a:t>
            </a:r>
            <a:endParaRPr 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375" y="534103"/>
            <a:ext cx="1188132" cy="228381"/>
          </a:xfrm>
          <a:prstGeom prst="roundRect">
            <a:avLst/>
          </a:prstGeom>
          <a:solidFill>
            <a:srgbClr val="AD00EA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Attitude: emotional</a:t>
            </a:r>
            <a:endParaRPr 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2375" y="864927"/>
            <a:ext cx="1188132" cy="253231"/>
          </a:xfrm>
          <a:prstGeom prst="roundRect">
            <a:avLst/>
          </a:prstGeom>
          <a:solidFill>
            <a:srgbClr val="AD00EA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Attitude: behavior</a:t>
            </a:r>
            <a:endParaRPr 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1" idx="3"/>
            <a:endCxn id="14" idx="1"/>
          </p:cNvCxnSpPr>
          <p:nvPr/>
        </p:nvCxnSpPr>
        <p:spPr>
          <a:xfrm>
            <a:off x="1440507" y="300563"/>
            <a:ext cx="1152128" cy="69098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32" idx="3"/>
            <a:endCxn id="14" idx="1"/>
          </p:cNvCxnSpPr>
          <p:nvPr/>
        </p:nvCxnSpPr>
        <p:spPr>
          <a:xfrm>
            <a:off x="1440507" y="648294"/>
            <a:ext cx="1152128" cy="34324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33" idx="3"/>
            <a:endCxn id="14" idx="1"/>
          </p:cNvCxnSpPr>
          <p:nvPr/>
        </p:nvCxnSpPr>
        <p:spPr>
          <a:xfrm>
            <a:off x="1440507" y="991543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1513094" y="457378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0547" y="14821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2515" y="688210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2667" y="1300186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12515" y="95275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7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Kosir</dc:creator>
  <cp:lastModifiedBy>Andrej Kosir</cp:lastModifiedBy>
  <cp:revision>9</cp:revision>
  <dcterms:created xsi:type="dcterms:W3CDTF">2014-01-31T16:42:32Z</dcterms:created>
  <dcterms:modified xsi:type="dcterms:W3CDTF">2014-01-31T22:50:22Z</dcterms:modified>
</cp:coreProperties>
</file>