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59" r:id="rId6"/>
    <p:sldId id="269" r:id="rId7"/>
    <p:sldId id="272" r:id="rId8"/>
    <p:sldId id="273" r:id="rId9"/>
    <p:sldId id="268" r:id="rId10"/>
    <p:sldId id="261" r:id="rId11"/>
    <p:sldId id="274" r:id="rId12"/>
    <p:sldId id="266" r:id="rId13"/>
    <p:sldId id="260" r:id="rId14"/>
    <p:sldId id="263" r:id="rId15"/>
    <p:sldId id="267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1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23.1.2025.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Kupuj u kvartu</a:t>
            </a:r>
            <a:br>
              <a:rPr lang="en-US" dirty="0"/>
            </a:br>
            <a:r>
              <a:rPr lang="hr-HR" sz="4400" dirty="0"/>
              <a:t>Kvartaši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216A5-4270-80BA-7D9B-FB3F5A659792}"/>
              </a:ext>
            </a:extLst>
          </p:cNvPr>
          <p:cNvSpPr txBox="1"/>
          <p:nvPr/>
        </p:nvSpPr>
        <p:spPr>
          <a:xfrm>
            <a:off x="4497354" y="2705876"/>
            <a:ext cx="314502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hr-HR" b="1" dirty="0"/>
              <a:t>PROGRAMSKO INŽENJERSTVO</a:t>
            </a:r>
          </a:p>
          <a:p>
            <a:r>
              <a:rPr lang="hr-HR" b="1" dirty="0"/>
              <a:t>ak.  god. 2024./2025.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MVC arhitektura</a:t>
            </a:r>
          </a:p>
        </p:txBody>
      </p:sp>
      <p:pic>
        <p:nvPicPr>
          <p:cNvPr id="6" name="Content Placeholder 5" descr="A diagram of a controller&#10;&#10;Description automatically generated">
            <a:extLst>
              <a:ext uri="{FF2B5EF4-FFF2-40B4-BE49-F238E27FC236}">
                <a16:creationId xmlns:a16="http://schemas.microsoft.com/office/drawing/2014/main" id="{E4F8DC68-1D7C-1918-5AF9-9B502346A0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51" y="2123290"/>
            <a:ext cx="6896698" cy="3475021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B2698-9BFF-719A-9800-8605A0757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9785-AB46-A45D-E756-A0B5867B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 anchor="ctr">
            <a:normAutofit/>
          </a:bodyPr>
          <a:lstStyle/>
          <a:p>
            <a:r>
              <a:rPr lang="hr-HR" dirty="0"/>
              <a:t>Pregled slojeva</a:t>
            </a:r>
            <a:endParaRPr lang="en-US" dirty="0"/>
          </a:p>
        </p:txBody>
      </p:sp>
      <p:pic>
        <p:nvPicPr>
          <p:cNvPr id="5" name="Picture 4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C3D6AE15-DA77-3B9F-1614-93BCF1EB3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45860"/>
            <a:ext cx="7886700" cy="3430714"/>
          </a:xfrm>
          <a:prstGeom prst="rect">
            <a:avLst/>
          </a:prstGeo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E0F9E-02D1-D681-FA5C-9D59A4CC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5390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hr-HR" dirty="0"/>
              <a:t>Organizacija ispitivanja</a:t>
            </a:r>
          </a:p>
          <a:p>
            <a:pPr lvl="2">
              <a:lnSpc>
                <a:spcPct val="150000"/>
              </a:lnSpc>
            </a:pPr>
            <a:r>
              <a:rPr lang="hr-HR" dirty="0"/>
              <a:t>Testiranje komponenata pomoću JUnit testova</a:t>
            </a:r>
          </a:p>
          <a:p>
            <a:pPr lvl="2">
              <a:lnSpc>
                <a:spcPct val="150000"/>
              </a:lnSpc>
            </a:pPr>
            <a:r>
              <a:rPr lang="hr-HR" dirty="0"/>
              <a:t>Testiranje sustava pomoću Selenium IDE aplikacije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Opseg ispitivanja</a:t>
            </a:r>
          </a:p>
          <a:p>
            <a:pPr lvl="2">
              <a:lnSpc>
                <a:spcPct val="150000"/>
              </a:lnSpc>
            </a:pPr>
            <a:r>
              <a:rPr lang="hr-HR" dirty="0"/>
              <a:t>6 slučajeva za ispitivanje komponenata</a:t>
            </a:r>
          </a:p>
          <a:p>
            <a:pPr lvl="2">
              <a:lnSpc>
                <a:spcPct val="150000"/>
              </a:lnSpc>
            </a:pPr>
            <a:r>
              <a:rPr lang="hr-HR" dirty="0"/>
              <a:t>4 slučaja za ispitivanje sustava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1C4A6-3A9A-AF41-48AE-08F00D48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FRONTEND – React, JavaScript, CSS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BACKEND – Java, SpringBoot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BAZA – PostgreSQL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DIZAJN - Figma</a:t>
            </a:r>
          </a:p>
          <a:p>
            <a:pPr>
              <a:lnSpc>
                <a:spcPct val="100000"/>
              </a:lnSpc>
            </a:pPr>
            <a:r>
              <a:rPr lang="hr-HR" sz="2600" dirty="0"/>
              <a:t>Testiranje aplikacije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JUnit testovi, SeleniumIDE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hr-HR" sz="2600" dirty="0"/>
              <a:t>Komunikacija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WhatsApp, Discord, Microsoft Teams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DFEBE-DCBB-2EAB-1D0F-63574391E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>
                <a:sym typeface="Wingdings" panose="05000000000000000000" pitchFamily="2" charset="2"/>
              </a:rPr>
              <a:t>Rad u timu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Raznolikost idejama i pristupima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Efikasna suradnja i dobra komunikacija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Tehnički izazovi i rješenja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Savladavanje tehničkih problema konstantnim učenjem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Rješavanje problema kroz kontinuirani rad na projektu</a:t>
            </a:r>
          </a:p>
          <a:p>
            <a:pPr lvl="1"/>
            <a:r>
              <a:rPr lang="hr-HR" dirty="0">
                <a:sym typeface="Wingdings" panose="05000000000000000000" pitchFamily="2" charset="2"/>
              </a:rPr>
              <a:t>Uspjeh projekta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Realiziran primarni cilj – povezivanje stanovnika s lokalnim trgovinama</a:t>
            </a:r>
          </a:p>
          <a:p>
            <a:pPr lvl="2"/>
            <a:r>
              <a:rPr lang="hr-HR" dirty="0">
                <a:sym typeface="Wingdings" panose="05000000000000000000" pitchFamily="2" charset="2"/>
              </a:rPr>
              <a:t>Funkcionalnosti su uspješno integrirane</a:t>
            </a: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pPr lvl="1"/>
            <a:endParaRPr lang="hr-HR" dirty="0">
              <a:sym typeface="Wingdings" panose="05000000000000000000" pitchFamily="2" charset="2"/>
            </a:endParaRPr>
          </a:p>
          <a:p>
            <a:endParaRPr lang="hr-H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EC8DF-60DB-AB6E-DDCB-2C3F035A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A2DCAE-45DD-7537-40B3-CA2D089C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1171BD-989B-6D66-52EC-EA389766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hr-HR" sz="2800" dirty="0"/>
              <a:t>Marin Grković (marin.grkovic@fer.hr)</a:t>
            </a:r>
          </a:p>
          <a:p>
            <a:pPr>
              <a:lnSpc>
                <a:spcPct val="150000"/>
              </a:lnSpc>
            </a:pPr>
            <a:r>
              <a:rPr lang="hr-HR" sz="2800" dirty="0"/>
              <a:t>Andrej Lukas (andrej.lukas@fer.hr)</a:t>
            </a:r>
          </a:p>
          <a:p>
            <a:pPr>
              <a:lnSpc>
                <a:spcPct val="150000"/>
              </a:lnSpc>
            </a:pPr>
            <a:r>
              <a:rPr lang="hr-HR" sz="2800" dirty="0"/>
              <a:t>Barbara Bobeta – (barbara.bobeta@fer.hr)</a:t>
            </a:r>
          </a:p>
          <a:p>
            <a:pPr>
              <a:lnSpc>
                <a:spcPct val="150000"/>
              </a:lnSpc>
            </a:pPr>
            <a:r>
              <a:rPr lang="hr-HR" sz="2800" dirty="0"/>
              <a:t>Josip Hajpek – (josip.hajpek@fer.hr)</a:t>
            </a:r>
          </a:p>
          <a:p>
            <a:pPr>
              <a:lnSpc>
                <a:spcPct val="150000"/>
              </a:lnSpc>
            </a:pPr>
            <a:r>
              <a:rPr lang="hr-HR" sz="2800" dirty="0"/>
              <a:t>Križan Tandara – (krizan.tandara@fer.hr)</a:t>
            </a:r>
          </a:p>
          <a:p>
            <a:pPr>
              <a:lnSpc>
                <a:spcPct val="150000"/>
              </a:lnSpc>
            </a:pPr>
            <a:r>
              <a:rPr lang="hr-HR" sz="2800" dirty="0"/>
              <a:t>Katarina Prlenda – (katarina.prlenda@fer.hr)</a:t>
            </a:r>
          </a:p>
          <a:p>
            <a:pPr>
              <a:lnSpc>
                <a:spcPct val="150000"/>
              </a:lnSpc>
            </a:pPr>
            <a:r>
              <a:rPr lang="hr-HR" sz="2800" dirty="0"/>
              <a:t>Petar Božović – (petar.bozovic@fer.hr)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6DF38-5A1F-4BE5-2ECC-D5FBD132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383064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B869-C8E3-CACD-DF11-C7A6DD1E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F62D7-A3DE-27E8-343E-4A74FDCF8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Kvartaši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Organizacija rada </a:t>
            </a:r>
          </a:p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Arhitektura sustava</a:t>
            </a:r>
          </a:p>
          <a:p>
            <a:r>
              <a:rPr lang="hr-HR" dirty="0"/>
              <a:t>Testiranje aplikacije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Zaključak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F8F21-3C23-FF0D-6467-F7F9AAA5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2400" dirty="0"/>
              <a:t>Marin Grković – backend, baza podataka, voditelj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Andrej Lukas – frontend, git koordinator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Barbara Bobeta - frontend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Josip Hajpek – frontend, backend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Križan Tandara – backend, baza podataka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Katarina Prlenda - frontend</a:t>
            </a:r>
          </a:p>
          <a:p>
            <a:pPr>
              <a:lnSpc>
                <a:spcPct val="150000"/>
              </a:lnSpc>
            </a:pPr>
            <a:r>
              <a:rPr lang="hr-HR" sz="2400" dirty="0"/>
              <a:t>Petar Božović - dokumentacija</a:t>
            </a:r>
          </a:p>
          <a:p>
            <a:pPr>
              <a:lnSpc>
                <a:spcPct val="150000"/>
              </a:lnSpc>
            </a:pPr>
            <a:endParaRPr lang="hr-HR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A0DA5-0A45-57C4-693B-B4FC5FA9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3200" dirty="0"/>
              <a:t>Rast potrebe za digitalizacijom lokalne trgovine zbog ubrzanog i dinamičkog tempa života</a:t>
            </a:r>
          </a:p>
          <a:p>
            <a:pPr>
              <a:lnSpc>
                <a:spcPct val="100000"/>
              </a:lnSpc>
            </a:pPr>
            <a:r>
              <a:rPr lang="hr-HR" sz="3200" dirty="0"/>
              <a:t>Prilagodljiva platforma koja integrira sve aspekte lokalne kupnje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5685BA-681C-33BF-201F-D988D660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hr-HR" sz="2000" dirty="0"/>
          </a:p>
        </p:txBody>
      </p:sp>
      <p:pic>
        <p:nvPicPr>
          <p:cNvPr id="17" name="Picture 16" descr="A diagram of a diagram&#10;&#10;Description automatically generated">
            <a:extLst>
              <a:ext uri="{FF2B5EF4-FFF2-40B4-BE49-F238E27FC236}">
                <a16:creationId xmlns:a16="http://schemas.microsoft.com/office/drawing/2014/main" id="{743744E4-6477-9AA5-4EA7-16B8C775E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61" y="1830450"/>
            <a:ext cx="7090396" cy="43191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817B4-DBE5-165F-42F8-BA2B141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00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9BBB0A2A-7F20-085B-1EDC-CF487AC41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68" y="1931830"/>
            <a:ext cx="6779463" cy="439505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A0194-0143-A6A4-46FB-BC677DE2A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1595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5181C-6478-730E-9DC2-316FCC4F5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5047-8B11-5FB0-BB78-5D605FF6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8B0B-6F67-366C-5497-D60158D5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000" dirty="0"/>
          </a:p>
        </p:txBody>
      </p:sp>
      <p:pic>
        <p:nvPicPr>
          <p:cNvPr id="6" name="Picture 5" descr="A diagram of a person's relationship&#10;&#10;Description automatically generated">
            <a:extLst>
              <a:ext uri="{FF2B5EF4-FFF2-40B4-BE49-F238E27FC236}">
                <a16:creationId xmlns:a16="http://schemas.microsoft.com/office/drawing/2014/main" id="{7A491E47-3A07-0F5D-F512-E4DC557D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886" y="1971108"/>
            <a:ext cx="5139734" cy="42440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B11B9-7D47-49CA-D779-F12F220F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16772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1A0A4-86CD-1890-051F-A6290583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BE7C-9F08-F61D-93E2-483DC396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EAB1-E832-A841-FFB7-57B6F0EC6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2000" dirty="0"/>
          </a:p>
        </p:txBody>
      </p:sp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:a16="http://schemas.microsoft.com/office/drawing/2014/main" id="{8E5DFFFB-0F41-AE98-4EEB-566184F84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50" y="1879445"/>
            <a:ext cx="5589300" cy="41851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AA8E1-5566-784F-C5FD-864F8BB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04365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400" dirty="0"/>
              <a:t>Nefunkcionalni zahtjevi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Brza i efikasna komunikacija s bazom podataka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Brzi pristup traženim informacijama za veći broj istovremenih korisnika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Dostupnost većinu vremena s minimalnim periodima za održavanje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Jednostavnost korištenja</a:t>
            </a:r>
          </a:p>
          <a:p>
            <a:pPr lvl="1">
              <a:lnSpc>
                <a:spcPct val="150000"/>
              </a:lnSpc>
            </a:pPr>
            <a:r>
              <a:rPr lang="hr-HR" sz="1800" dirty="0"/>
              <a:t>Sigurnost osobnih podataka korisnika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6748F-5827-E03A-7442-585E569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r-H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65473379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1323</TotalTime>
  <Words>355</Words>
  <Application>Microsoft Office PowerPoint</Application>
  <PresentationFormat>On-screen Show (4:3)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Kupuj u kvartu Kvartaši</vt:lpstr>
      <vt:lpstr>Sadržaj</vt:lpstr>
      <vt:lpstr>Članovi tima</vt:lpstr>
      <vt:lpstr>Opis zadatka</vt:lpstr>
      <vt:lpstr>Pregled zahtjeva</vt:lpstr>
      <vt:lpstr>Pregled zahtjeva</vt:lpstr>
      <vt:lpstr>Pregled zahtjeva</vt:lpstr>
      <vt:lpstr>Pregled zahtjeva</vt:lpstr>
      <vt:lpstr>Pregled zahtjeva</vt:lpstr>
      <vt:lpstr>MVC arhitektura</vt:lpstr>
      <vt:lpstr>Pregled slojeva</vt:lpstr>
      <vt:lpstr>Ispitivanje sustava</vt:lpstr>
      <vt:lpstr>Korišteni alati i tehnologije</vt:lpstr>
      <vt:lpstr>Zaključak</vt:lpstr>
      <vt:lpstr>Članovi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Petar Božović</cp:lastModifiedBy>
  <cp:revision>43</cp:revision>
  <dcterms:created xsi:type="dcterms:W3CDTF">2016-01-18T13:10:52Z</dcterms:created>
  <dcterms:modified xsi:type="dcterms:W3CDTF">2025-01-23T09:46:42Z</dcterms:modified>
</cp:coreProperties>
</file>