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9"/>
    <p:restoredTop sz="94685"/>
  </p:normalViewPr>
  <p:slideViewPr>
    <p:cSldViewPr snapToGrid="0" snapToObjects="1">
      <p:cViewPr varScale="1">
        <p:scale>
          <a:sx n="154" d="100"/>
          <a:sy n="154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1EC4-2EBD-AB4B-B0AE-4BD0A21D8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9222-2D80-6141-9B29-F9863AB0C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9F68-6156-734D-A578-AB667218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9637A-B6EE-614A-A28F-A289DAD0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BC01-75C6-5D45-910D-B72D9090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93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D4FA-3E74-9643-96A0-8FFB4302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F0D9E-E662-5742-9258-7F65D235F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42E4-98AF-814B-9438-512DC036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1EE9-B01B-2647-AC0A-F39E7267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D75C-6E9E-F240-9564-1C39B165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6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A08C0-6E2D-8242-95E6-ECC385C29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87285-9459-7A4B-85B2-7D127742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CE9B-303A-E34C-814C-058DAC84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7643-32A8-5841-A49B-6FBA8AB9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12F0-9EA1-CC43-A6B9-3386B4F3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5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AF3C-2056-FF4A-BDFE-B12FE2C0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C8DA-86B3-1C4C-981C-B4C8930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9171-A3B8-9D4A-A59B-43F32817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B6E8-4693-2D4F-AFAC-3AF314C8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EE9E-B5CB-4247-BB03-4D0570AC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2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BCEA-3CC0-7342-A013-48F4913D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A174-61CA-2447-A4A2-FD884AD1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1F5C-9CD8-8441-9676-2D3AED8A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D59E-7CCD-CF48-A55C-0888F0B1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D479-D05A-7D4D-90D6-120F9DC0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88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9974-06EB-7A4F-A34A-EEB6E787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BB0C-9139-5B43-9EF4-D98584376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FB073-CBF7-EF4F-B5D5-4421B0DD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68BED-45AF-FE43-B388-6A4B4634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A042-EC0D-4845-9890-50EAA5A5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DC372-CE37-2A40-8059-C71EF53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28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A8DC-50E9-0D4A-866E-D635E8DA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AF0B-FFBB-EC4C-8DFC-EB3D7A8B5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8D034-58CE-EE40-B322-6EC1A5FB8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6B3EC-161A-534C-952C-54E19BB2A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FA17A-CE8F-B841-A54A-07C19822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7E091-220A-9643-A731-0A12127B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6F959-E23C-4748-87E2-3D2EE128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5BED5-5525-8240-B702-FE312FF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48BB-E4C4-5544-AE1A-1611AEC2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76A10-AEB6-194C-8466-933E1942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80E37-438A-5142-B671-03227157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A1438-BE21-D040-8994-C0A9AA67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56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8567E-C6AE-F84B-9A7B-BA953BED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5A2FD-67FE-5C40-80B5-5FA5D726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1137A-1874-F149-A320-53B3E4A6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1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CCED-0E3F-D048-A3DC-36354E18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0DF3-CA3C-3242-9347-D6BC77BB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95881-F21E-D547-8EFD-6D5FD671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57AE-B52E-EA4D-8B85-976811E8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BC2A-5A25-744D-9E36-64A792EE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FDF7-F318-0343-A290-BED2BC97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8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0F33-515E-1642-A46F-A6AD7CCE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6B3FB-DDC7-BE46-9E44-EE83348B0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D85DD-C9E0-D549-B625-A2518E47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3863D-F7FF-0849-B879-CDB94C19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361EF-96E6-3043-AC53-230F0C1D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AFF0-2F43-204C-8563-CC0629D5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5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77BCD-3048-C84C-B03B-11595BCC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3298C-A00C-7F4F-9A15-1DF86459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0008-441B-5A42-A0A6-BFCA6841A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8FCC-2D72-5F4C-8B44-C7ADBA3EBD6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4A94-9C86-7546-BE97-95E69F71F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CAAC-A612-5F4A-9DA3-D376A651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5CE6-5187-1646-AA4A-BD15A6F4B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DEF1B1-B01F-8540-A023-1CF7A12783EB}"/>
              </a:ext>
            </a:extLst>
          </p:cNvPr>
          <p:cNvSpPr/>
          <p:nvPr/>
        </p:nvSpPr>
        <p:spPr>
          <a:xfrm>
            <a:off x="1589952" y="515329"/>
            <a:ext cx="1297460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Start line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51CEB1-E29F-2246-BE78-7B8689C63632}"/>
              </a:ext>
            </a:extLst>
          </p:cNvPr>
          <p:cNvSpPr/>
          <p:nvPr/>
        </p:nvSpPr>
        <p:spPr>
          <a:xfrm>
            <a:off x="1571433" y="5285159"/>
            <a:ext cx="1253126" cy="111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98DAD-9D67-A244-99F4-C5F64561455D}"/>
              </a:ext>
            </a:extLst>
          </p:cNvPr>
          <p:cNvSpPr/>
          <p:nvPr/>
        </p:nvSpPr>
        <p:spPr>
          <a:xfrm>
            <a:off x="4645572" y="436951"/>
            <a:ext cx="1450428" cy="1254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Field 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7AC4E7-BA12-504C-9029-62798DAD54F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197996" y="1652151"/>
            <a:ext cx="40686" cy="363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1BF22D-6C55-3146-8253-40B999DB576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887412" y="1064057"/>
            <a:ext cx="1758160" cy="1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4DE7BB7-D75F-4049-AE42-A473956F1613}"/>
              </a:ext>
            </a:extLst>
          </p:cNvPr>
          <p:cNvSpPr/>
          <p:nvPr/>
        </p:nvSpPr>
        <p:spPr>
          <a:xfrm>
            <a:off x="8682309" y="426560"/>
            <a:ext cx="1450428" cy="1254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Quoted field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BDA9E2-5A32-F14C-BE28-40F786590D6E}"/>
              </a:ext>
            </a:extLst>
          </p:cNvPr>
          <p:cNvSpPr/>
          <p:nvPr/>
        </p:nvSpPr>
        <p:spPr>
          <a:xfrm>
            <a:off x="4692906" y="2554326"/>
            <a:ext cx="1450428" cy="1254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Regular field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0307B9-32C0-E44A-93C8-CE020E3F9CB4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6096000" y="1053666"/>
            <a:ext cx="2586309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8F20B-3434-5B4E-A6B4-916586823378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5370786" y="1691162"/>
            <a:ext cx="47334" cy="86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EC46B64-5D17-044E-8048-25CBE2A0B09E}"/>
              </a:ext>
            </a:extLst>
          </p:cNvPr>
          <p:cNvSpPr/>
          <p:nvPr/>
        </p:nvSpPr>
        <p:spPr>
          <a:xfrm>
            <a:off x="8682309" y="3014589"/>
            <a:ext cx="1450428" cy="1254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Second quote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B74B6D-EBEC-E14A-AF20-69FB08EE5D06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9407523" y="1680771"/>
            <a:ext cx="0" cy="133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866F7F-3F90-6E4A-B32D-1E4B3FFDE42B}"/>
              </a:ext>
            </a:extLst>
          </p:cNvPr>
          <p:cNvCxnSpPr>
            <a:cxnSpLocks/>
            <a:stCxn id="24" idx="2"/>
            <a:endCxn id="6" idx="6"/>
          </p:cNvCxnSpPr>
          <p:nvPr/>
        </p:nvCxnSpPr>
        <p:spPr>
          <a:xfrm flipH="1" flipV="1">
            <a:off x="6096000" y="1064057"/>
            <a:ext cx="2586309" cy="25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0ACDFE-8A1B-5E4B-A7BD-0F599B474D1D}"/>
              </a:ext>
            </a:extLst>
          </p:cNvPr>
          <p:cNvCxnSpPr>
            <a:stCxn id="24" idx="7"/>
            <a:endCxn id="13" idx="5"/>
          </p:cNvCxnSpPr>
          <p:nvPr/>
        </p:nvCxnSpPr>
        <p:spPr>
          <a:xfrm flipV="1">
            <a:off x="9920327" y="1497096"/>
            <a:ext cx="0" cy="170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DBB9FB1-9972-3D4B-8152-B6903530CC2D}"/>
              </a:ext>
            </a:extLst>
          </p:cNvPr>
          <p:cNvSpPr/>
          <p:nvPr/>
        </p:nvSpPr>
        <p:spPr>
          <a:xfrm>
            <a:off x="4791813" y="5263237"/>
            <a:ext cx="1297460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End line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256458-FBB8-514E-A162-2EBC8A91F5F3}"/>
              </a:ext>
            </a:extLst>
          </p:cNvPr>
          <p:cNvCxnSpPr>
            <a:cxnSpLocks/>
            <a:stCxn id="4" idx="5"/>
            <a:endCxn id="39" idx="2"/>
          </p:cNvCxnSpPr>
          <p:nvPr/>
        </p:nvCxnSpPr>
        <p:spPr>
          <a:xfrm>
            <a:off x="2697403" y="1485667"/>
            <a:ext cx="2094410" cy="434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64C248-14BD-1E42-8701-01CF658B3162}"/>
              </a:ext>
            </a:extLst>
          </p:cNvPr>
          <p:cNvSpPr txBox="1"/>
          <p:nvPr/>
        </p:nvSpPr>
        <p:spPr>
          <a:xfrm>
            <a:off x="3263338" y="3665229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End of </a:t>
            </a:r>
            <a:br>
              <a:rPr lang="en-GB" sz="1200" dirty="0"/>
            </a:br>
            <a:r>
              <a:rPr lang="en-GB" sz="1200" dirty="0"/>
              <a:t>line</a:t>
            </a:r>
          </a:p>
          <a:p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DE08A6-C67B-B540-99DD-4143DCAAED23}"/>
              </a:ext>
            </a:extLst>
          </p:cNvPr>
          <p:cNvSpPr txBox="1"/>
          <p:nvPr/>
        </p:nvSpPr>
        <p:spPr>
          <a:xfrm>
            <a:off x="1485204" y="3326401"/>
            <a:ext cx="83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Comment </a:t>
            </a:r>
            <a:br>
              <a:rPr lang="en-GB" sz="1200" dirty="0"/>
            </a:br>
            <a:r>
              <a:rPr lang="en-GB" sz="1200" dirty="0"/>
              <a:t>character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54F0BE-0457-C247-8B6C-73C692F48A69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 flipV="1">
            <a:off x="2824559" y="5831648"/>
            <a:ext cx="1967254" cy="1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BFB026-2BF5-7A48-8BB9-DEED81E886FC}"/>
              </a:ext>
            </a:extLst>
          </p:cNvPr>
          <p:cNvSpPr txBox="1"/>
          <p:nvPr/>
        </p:nvSpPr>
        <p:spPr>
          <a:xfrm>
            <a:off x="3341357" y="5556815"/>
            <a:ext cx="110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End of line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6A7525-4D6E-5B46-B151-42C28BE2CFAF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 flipV="1">
            <a:off x="1571433" y="5842609"/>
            <a:ext cx="183516" cy="39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8065D752-5DBB-C347-9A2E-1D5371F98A0F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rot="5400000" flipH="1">
            <a:off x="1466102" y="5947940"/>
            <a:ext cx="394177" cy="183516"/>
          </a:xfrm>
          <a:prstGeom prst="curvedConnector4">
            <a:avLst>
              <a:gd name="adj1" fmla="val -99415"/>
              <a:gd name="adj2" fmla="val 446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C7F31A1-F9F1-B441-A457-C9FFCECE198F}"/>
              </a:ext>
            </a:extLst>
          </p:cNvPr>
          <p:cNvSpPr txBox="1"/>
          <p:nvPr/>
        </p:nvSpPr>
        <p:spPr>
          <a:xfrm>
            <a:off x="1047102" y="6039697"/>
            <a:ext cx="171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Other </a:t>
            </a:r>
            <a:br>
              <a:rPr lang="en-GB" sz="1200" dirty="0"/>
            </a:br>
            <a:r>
              <a:rPr lang="en-GB" sz="1200" dirty="0"/>
              <a:t>chars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FA3224-EBC1-5049-B1D5-BD037195FF41}"/>
              </a:ext>
            </a:extLst>
          </p:cNvPr>
          <p:cNvCxnSpPr>
            <a:stCxn id="14" idx="4"/>
            <a:endCxn id="39" idx="0"/>
          </p:cNvCxnSpPr>
          <p:nvPr/>
        </p:nvCxnSpPr>
        <p:spPr>
          <a:xfrm>
            <a:off x="5418120" y="3808537"/>
            <a:ext cx="22423" cy="145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110A121-5F8A-1B41-8B9C-534C53BFD1E9}"/>
              </a:ext>
            </a:extLst>
          </p:cNvPr>
          <p:cNvSpPr txBox="1"/>
          <p:nvPr/>
        </p:nvSpPr>
        <p:spPr>
          <a:xfrm>
            <a:off x="4771947" y="4124304"/>
            <a:ext cx="424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EOL</a:t>
            </a:r>
          </a:p>
          <a:p>
            <a:endParaRPr lang="en-GB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FA9E01-485B-D446-ADBE-85E1C37CED14}"/>
              </a:ext>
            </a:extLst>
          </p:cNvPr>
          <p:cNvSpPr txBox="1"/>
          <p:nvPr/>
        </p:nvSpPr>
        <p:spPr>
          <a:xfrm>
            <a:off x="6414024" y="409519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End of </a:t>
            </a:r>
            <a:br>
              <a:rPr lang="en-GB" sz="1200" dirty="0"/>
            </a:br>
            <a:r>
              <a:rPr lang="en-GB" sz="1200" dirty="0"/>
              <a:t>line / field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35837C-588F-1949-8F10-C728E1A4D190}"/>
              </a:ext>
            </a:extLst>
          </p:cNvPr>
          <p:cNvSpPr txBox="1"/>
          <p:nvPr/>
        </p:nvSpPr>
        <p:spPr>
          <a:xfrm>
            <a:off x="4827432" y="1870774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Other char</a:t>
            </a:r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2DFDC73B-4CCB-494D-9CC0-7720BE3CA0AD}"/>
              </a:ext>
            </a:extLst>
          </p:cNvPr>
          <p:cNvCxnSpPr>
            <a:stCxn id="14" idx="3"/>
            <a:endCxn id="14" idx="2"/>
          </p:cNvCxnSpPr>
          <p:nvPr/>
        </p:nvCxnSpPr>
        <p:spPr>
          <a:xfrm rot="5400000" flipH="1">
            <a:off x="4577396" y="3296942"/>
            <a:ext cx="443430" cy="212410"/>
          </a:xfrm>
          <a:prstGeom prst="curvedConnector4">
            <a:avLst>
              <a:gd name="adj1" fmla="val -92974"/>
              <a:gd name="adj2" fmla="val 364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F9BCAD-F78A-7943-9E89-206087B055D0}"/>
              </a:ext>
            </a:extLst>
          </p:cNvPr>
          <p:cNvSpPr txBox="1"/>
          <p:nvPr/>
        </p:nvSpPr>
        <p:spPr>
          <a:xfrm>
            <a:off x="4248225" y="3419510"/>
            <a:ext cx="171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Other </a:t>
            </a:r>
            <a:br>
              <a:rPr lang="en-GB" sz="1200" dirty="0"/>
            </a:br>
            <a:r>
              <a:rPr lang="en-GB" sz="1200" dirty="0"/>
              <a:t>chars</a:t>
            </a:r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ACB5FD3-1C81-A040-984E-0A4B93150F10}"/>
              </a:ext>
            </a:extLst>
          </p:cNvPr>
          <p:cNvCxnSpPr>
            <a:stCxn id="14" idx="1"/>
          </p:cNvCxnSpPr>
          <p:nvPr/>
        </p:nvCxnSpPr>
        <p:spPr>
          <a:xfrm>
            <a:off x="4905316" y="2729819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FD3D6E-1EB4-7E42-92E7-AA76DBE8794A}"/>
              </a:ext>
            </a:extLst>
          </p:cNvPr>
          <p:cNvSpPr txBox="1"/>
          <p:nvPr/>
        </p:nvSpPr>
        <p:spPr>
          <a:xfrm>
            <a:off x="3793397" y="1810424"/>
            <a:ext cx="764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Delimiter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56E1C11-D295-DE43-BB77-F64083869B82}"/>
              </a:ext>
            </a:extLst>
          </p:cNvPr>
          <p:cNvSpPr txBox="1"/>
          <p:nvPr/>
        </p:nvSpPr>
        <p:spPr>
          <a:xfrm>
            <a:off x="8159510" y="1290983"/>
            <a:ext cx="171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Other </a:t>
            </a:r>
            <a:br>
              <a:rPr lang="en-GB" sz="1200" dirty="0"/>
            </a:br>
            <a:r>
              <a:rPr lang="en-GB" sz="1200" dirty="0"/>
              <a:t>chars</a:t>
            </a:r>
          </a:p>
        </p:txBody>
      </p: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BE1683DF-FE11-E04C-ADFA-9A576D070DB3}"/>
              </a:ext>
            </a:extLst>
          </p:cNvPr>
          <p:cNvCxnSpPr>
            <a:stCxn id="13" idx="3"/>
            <a:endCxn id="13" idx="2"/>
          </p:cNvCxnSpPr>
          <p:nvPr/>
        </p:nvCxnSpPr>
        <p:spPr>
          <a:xfrm rot="5400000" flipH="1">
            <a:off x="8566799" y="1169176"/>
            <a:ext cx="443430" cy="212410"/>
          </a:xfrm>
          <a:prstGeom prst="curvedConnector4">
            <a:avLst>
              <a:gd name="adj1" fmla="val -94849"/>
              <a:gd name="adj2" fmla="val 415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5270C40-8E8A-4846-8F7D-A8BE58AD5CFB}"/>
              </a:ext>
            </a:extLst>
          </p:cNvPr>
          <p:cNvSpPr txBox="1"/>
          <p:nvPr/>
        </p:nvSpPr>
        <p:spPr>
          <a:xfrm>
            <a:off x="6765615" y="795705"/>
            <a:ext cx="171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Quote character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958FF9-A166-A741-AD04-B2E4B39FE517}"/>
              </a:ext>
            </a:extLst>
          </p:cNvPr>
          <p:cNvSpPr txBox="1"/>
          <p:nvPr/>
        </p:nvSpPr>
        <p:spPr>
          <a:xfrm>
            <a:off x="8669841" y="2110871"/>
            <a:ext cx="171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Quote </a:t>
            </a:r>
            <a:br>
              <a:rPr lang="en-GB" sz="1200" dirty="0"/>
            </a:br>
            <a:r>
              <a:rPr lang="en-GB" sz="1200" dirty="0"/>
              <a:t>character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316A7E-EDC9-9347-A12B-E0FEB6073AB8}"/>
              </a:ext>
            </a:extLst>
          </p:cNvPr>
          <p:cNvSpPr txBox="1"/>
          <p:nvPr/>
        </p:nvSpPr>
        <p:spPr>
          <a:xfrm>
            <a:off x="9879578" y="2201493"/>
            <a:ext cx="171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Quote </a:t>
            </a:r>
            <a:br>
              <a:rPr lang="en-GB" sz="1200" dirty="0"/>
            </a:br>
            <a:r>
              <a:rPr lang="en-GB" sz="1200" dirty="0"/>
              <a:t>character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26D64177-EAAE-964E-86AD-4EE8A8885A6A}"/>
              </a:ext>
            </a:extLst>
          </p:cNvPr>
          <p:cNvCxnSpPr>
            <a:stCxn id="24" idx="4"/>
            <a:endCxn id="39" idx="5"/>
          </p:cNvCxnSpPr>
          <p:nvPr/>
        </p:nvCxnSpPr>
        <p:spPr>
          <a:xfrm rot="5400000">
            <a:off x="6671007" y="3497058"/>
            <a:ext cx="1964775" cy="3508259"/>
          </a:xfrm>
          <a:prstGeom prst="curvedConnector3">
            <a:avLst>
              <a:gd name="adj1" fmla="val 120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F897505E-AD40-6C40-87EC-548EA59DF20C}"/>
              </a:ext>
            </a:extLst>
          </p:cNvPr>
          <p:cNvCxnSpPr>
            <a:cxnSpLocks/>
            <a:stCxn id="24" idx="3"/>
            <a:endCxn id="6" idx="5"/>
          </p:cNvCxnSpPr>
          <p:nvPr/>
        </p:nvCxnSpPr>
        <p:spPr>
          <a:xfrm rot="5400000" flipH="1">
            <a:off x="6100336" y="1290742"/>
            <a:ext cx="2577638" cy="3011129"/>
          </a:xfrm>
          <a:prstGeom prst="curvedConnector3">
            <a:avLst>
              <a:gd name="adj1" fmla="val 2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879329C-2C83-9949-9A13-B3A1A0F2537F}"/>
              </a:ext>
            </a:extLst>
          </p:cNvPr>
          <p:cNvSpPr txBox="1"/>
          <p:nvPr/>
        </p:nvSpPr>
        <p:spPr>
          <a:xfrm>
            <a:off x="8111695" y="5855152"/>
            <a:ext cx="110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End of </a:t>
            </a:r>
            <a:br>
              <a:rPr lang="en-GB" sz="1200" dirty="0"/>
            </a:br>
            <a:r>
              <a:rPr lang="en-GB" sz="1200" dirty="0"/>
              <a:t>line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FD8248-CCF5-3946-A6B2-69F8E2448D73}"/>
              </a:ext>
            </a:extLst>
          </p:cNvPr>
          <p:cNvSpPr txBox="1"/>
          <p:nvPr/>
        </p:nvSpPr>
        <p:spPr>
          <a:xfrm>
            <a:off x="7063655" y="3152001"/>
            <a:ext cx="764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Delimiter</a:t>
            </a:r>
          </a:p>
        </p:txBody>
      </p:sp>
      <p:cxnSp>
        <p:nvCxnSpPr>
          <p:cNvPr id="164" name="Curved Connector 163">
            <a:extLst>
              <a:ext uri="{FF2B5EF4-FFF2-40B4-BE49-F238E27FC236}">
                <a16:creationId xmlns:a16="http://schemas.microsoft.com/office/drawing/2014/main" id="{923EE1DA-8277-8340-B8E2-957DDC2F389F}"/>
              </a:ext>
            </a:extLst>
          </p:cNvPr>
          <p:cNvCxnSpPr>
            <a:stCxn id="14" idx="1"/>
          </p:cNvCxnSpPr>
          <p:nvPr/>
        </p:nvCxnSpPr>
        <p:spPr>
          <a:xfrm>
            <a:off x="4870736" y="2729819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F856A6FE-407F-284C-988E-96CCA7BD855F}"/>
              </a:ext>
            </a:extLst>
          </p:cNvPr>
          <p:cNvCxnSpPr>
            <a:stCxn id="14" idx="1"/>
            <a:endCxn id="6" idx="2"/>
          </p:cNvCxnSpPr>
          <p:nvPr/>
        </p:nvCxnSpPr>
        <p:spPr>
          <a:xfrm rot="16200000" flipV="1">
            <a:off x="3938472" y="1771157"/>
            <a:ext cx="1673944" cy="259744"/>
          </a:xfrm>
          <a:prstGeom prst="curvedConnector4">
            <a:avLst>
              <a:gd name="adj1" fmla="val 4925"/>
              <a:gd name="adj2" fmla="val 412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615045AB-0108-FF49-8FD6-B3AA6AEB41D2}"/>
              </a:ext>
            </a:extLst>
          </p:cNvPr>
          <p:cNvCxnSpPr>
            <a:cxnSpLocks/>
            <a:stCxn id="6" idx="4"/>
            <a:endCxn id="39" idx="6"/>
          </p:cNvCxnSpPr>
          <p:nvPr/>
        </p:nvCxnSpPr>
        <p:spPr>
          <a:xfrm rot="16200000" flipH="1">
            <a:off x="3659786" y="3402161"/>
            <a:ext cx="4140486" cy="718487"/>
          </a:xfrm>
          <a:prstGeom prst="curvedConnector4">
            <a:avLst>
              <a:gd name="adj1" fmla="val 19043"/>
              <a:gd name="adj2" fmla="val 147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7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Andruxa .</dc:creator>
  <cp:lastModifiedBy>Andruxa .</cp:lastModifiedBy>
  <cp:revision>20</cp:revision>
  <dcterms:created xsi:type="dcterms:W3CDTF">2021-03-14T12:43:22Z</dcterms:created>
  <dcterms:modified xsi:type="dcterms:W3CDTF">2021-03-14T18:12:16Z</dcterms:modified>
</cp:coreProperties>
</file>