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8359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6122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2258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17491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6374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10507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76421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5186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674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9182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7076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0646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9290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5193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6850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1452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58B0A4-F650-4C26-9F90-EDA04092077E}" type="datetimeFigureOut">
              <a:rPr lang="mk-MK" smtClean="0"/>
              <a:t>22.6.2024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947105-BD3C-4887-95D2-5EF2FCC44B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4710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3E67-9A8E-9ABA-8EEA-DDB492A33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165099"/>
            <a:ext cx="8574622" cy="2616199"/>
          </a:xfrm>
        </p:spPr>
        <p:txBody>
          <a:bodyPr/>
          <a:lstStyle/>
          <a:p>
            <a:r>
              <a:rPr lang="en-US" dirty="0" err="1"/>
              <a:t>Pulsebuy</a:t>
            </a:r>
            <a:endParaRPr lang="mk-M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C920F-13F4-54DD-6C61-D49908664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2781298"/>
            <a:ext cx="6987645" cy="1388534"/>
          </a:xfrm>
        </p:spPr>
        <p:txBody>
          <a:bodyPr/>
          <a:lstStyle/>
          <a:p>
            <a:r>
              <a:rPr lang="mk-MK" dirty="0"/>
              <a:t>Проект по имплементација на системи со слободен и отворен код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215CF-C76C-AE61-90E3-6BEF1F175F72}"/>
              </a:ext>
            </a:extLst>
          </p:cNvPr>
          <p:cNvSpPr txBox="1"/>
          <p:nvPr/>
        </p:nvSpPr>
        <p:spPr>
          <a:xfrm>
            <a:off x="5175115" y="3803515"/>
            <a:ext cx="6478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Ментор</a:t>
            </a:r>
            <a:r>
              <a:rPr lang="en-US" dirty="0"/>
              <a:t>: </a:t>
            </a:r>
            <a:r>
              <a:rPr lang="mk-MK" dirty="0"/>
              <a:t>                                                             Изработиле</a:t>
            </a:r>
            <a:r>
              <a:rPr lang="en-US" dirty="0"/>
              <a:t>:</a:t>
            </a:r>
            <a:r>
              <a:rPr lang="mk-MK" dirty="0"/>
              <a:t> </a:t>
            </a:r>
          </a:p>
          <a:p>
            <a:r>
              <a:rPr lang="mk-MK" dirty="0"/>
              <a:t>Проф. Бобан Јоксимовски                        Дарко Сасански 2010</a:t>
            </a:r>
            <a:r>
              <a:rPr lang="en-US" dirty="0"/>
              <a:t>65</a:t>
            </a:r>
            <a:endParaRPr lang="mk-MK" dirty="0"/>
          </a:p>
          <a:p>
            <a:pPr lvl="8"/>
            <a:r>
              <a:rPr lang="mk-MK" dirty="0"/>
              <a:t>Андреј Тодоровски 201084</a:t>
            </a:r>
          </a:p>
          <a:p>
            <a:pPr lvl="8"/>
            <a:r>
              <a:rPr lang="mk-MK" dirty="0"/>
              <a:t>Бојан Трпески 201091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8D7A6-2773-78AB-F842-035A4E73D2E6}"/>
              </a:ext>
            </a:extLst>
          </p:cNvPr>
          <p:cNvSpPr txBox="1"/>
          <p:nvPr/>
        </p:nvSpPr>
        <p:spPr>
          <a:xfrm>
            <a:off x="5175115" y="6323569"/>
            <a:ext cx="36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Јуни, 2024</a:t>
            </a:r>
          </a:p>
        </p:txBody>
      </p:sp>
    </p:spTree>
    <p:extLst>
      <p:ext uri="{BB962C8B-B14F-4D97-AF65-F5344CB8AC3E}">
        <p14:creationId xmlns:p14="http://schemas.microsoft.com/office/powerpoint/2010/main" val="391149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6CDB-8667-4580-7E13-0C36C1ED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Нотификации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E898-C237-9133-47FD-CB8FE207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notification</a:t>
            </a:r>
          </a:p>
          <a:p>
            <a:r>
              <a:rPr lang="en-US" dirty="0"/>
              <a:t>In app notifications</a:t>
            </a:r>
          </a:p>
          <a:p>
            <a:r>
              <a:rPr lang="mk-MK" dirty="0"/>
              <a:t>Испалениот настан се фаќа во соодветната компонента (</a:t>
            </a:r>
            <a:r>
              <a:rPr lang="en-US" dirty="0"/>
              <a:t>Listener)</a:t>
            </a:r>
          </a:p>
          <a:p>
            <a:r>
              <a:rPr lang="mk-MK" dirty="0"/>
              <a:t>Во зависност од настанот се испраќа соодветната нотификација поврзана со одреден </a:t>
            </a:r>
            <a:r>
              <a:rPr lang="en-US" dirty="0"/>
              <a:t>html </a:t>
            </a:r>
            <a:r>
              <a:rPr lang="mk-MK" dirty="0"/>
              <a:t>темплејт (изгледот и содржината на нотификацијата)</a:t>
            </a:r>
          </a:p>
        </p:txBody>
      </p:sp>
    </p:spTree>
    <p:extLst>
      <p:ext uri="{BB962C8B-B14F-4D97-AF65-F5344CB8AC3E}">
        <p14:creationId xmlns:p14="http://schemas.microsoft.com/office/powerpoint/2010/main" val="114094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C360-555C-0945-7A93-617077B9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 </a:t>
            </a:r>
            <a:r>
              <a:rPr lang="mk-MK" dirty="0"/>
              <a:t>комуникација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F720-60E7-EBDA-A8D8-04C7981C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Информациите прикажани на клиентската апликација да се ажурираат во реално време</a:t>
            </a:r>
          </a:p>
          <a:p>
            <a:r>
              <a:rPr lang="mk-MK" dirty="0"/>
              <a:t>Користење на „соби“</a:t>
            </a:r>
            <a:endParaRPr lang="en-US" dirty="0"/>
          </a:p>
          <a:p>
            <a:r>
              <a:rPr lang="en-US" dirty="0"/>
              <a:t>Real-time </a:t>
            </a:r>
            <a:r>
              <a:rPr lang="mk-MK" dirty="0"/>
              <a:t>нотификации</a:t>
            </a:r>
          </a:p>
          <a:p>
            <a:r>
              <a:rPr lang="mk-MK" dirty="0"/>
              <a:t>Оваа комуникација ја користиме за </a:t>
            </a:r>
            <a:r>
              <a:rPr lang="en-US" dirty="0"/>
              <a:t>chat </a:t>
            </a:r>
            <a:r>
              <a:rPr lang="mk-MK" dirty="0"/>
              <a:t>помеѓу</a:t>
            </a:r>
          </a:p>
          <a:p>
            <a:pPr lvl="1"/>
            <a:r>
              <a:rPr lang="mk-MK" dirty="0"/>
              <a:t>Најавен корисник и админ</a:t>
            </a:r>
          </a:p>
          <a:p>
            <a:pPr lvl="1"/>
            <a:r>
              <a:rPr lang="mk-MK" dirty="0"/>
              <a:t>Ненајавен корисник (</a:t>
            </a:r>
            <a:r>
              <a:rPr lang="en-US" dirty="0"/>
              <a:t>anonymous user)</a:t>
            </a:r>
            <a:r>
              <a:rPr lang="mk-MK" dirty="0"/>
              <a:t> и админ</a:t>
            </a:r>
          </a:p>
        </p:txBody>
      </p:sp>
    </p:spTree>
    <p:extLst>
      <p:ext uri="{BB962C8B-B14F-4D97-AF65-F5344CB8AC3E}">
        <p14:creationId xmlns:p14="http://schemas.microsoft.com/office/powerpoint/2010/main" val="401494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0145-DA1E-5988-40D4-2E2815F8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Технологии на апликацијата</a:t>
            </a:r>
          </a:p>
        </p:txBody>
      </p:sp>
      <p:pic>
        <p:nvPicPr>
          <p:cNvPr id="1026" name="Picture 2" descr="How to Setup a SvelteKit Project. Introduction to SvelteKit | by Ryan Neil  Parker | Medium">
            <a:extLst>
              <a:ext uri="{FF2B5EF4-FFF2-40B4-BE49-F238E27FC236}">
                <a16:creationId xmlns:a16="http://schemas.microsoft.com/office/drawing/2014/main" id="{A6420235-AFA8-D4D7-D3DA-711797F68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519" y="2422474"/>
            <a:ext cx="3237310" cy="135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stJS Roadmap for Beginners. Getting started with NestJS — a… | by Santosh  Shinde | JavaScript in Plain English">
            <a:extLst>
              <a:ext uri="{FF2B5EF4-FFF2-40B4-BE49-F238E27FC236}">
                <a16:creationId xmlns:a16="http://schemas.microsoft.com/office/drawing/2014/main" id="{032842A9-FF6D-4B1A-3816-204CADE30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805" y="2526060"/>
            <a:ext cx="2990676" cy="12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talling PostgreSQL 9.4 beta2 on Mac OS X 10.9.4 via MacPorts | ÜberConf">
            <a:extLst>
              <a:ext uri="{FF2B5EF4-FFF2-40B4-BE49-F238E27FC236}">
                <a16:creationId xmlns:a16="http://schemas.microsoft.com/office/drawing/2014/main" id="{ACFA9F11-5647-F28D-03E8-C4044423F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88" y="3670237"/>
            <a:ext cx="3075371" cy="341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Docker? | AWS">
            <a:extLst>
              <a:ext uri="{FF2B5EF4-FFF2-40B4-BE49-F238E27FC236}">
                <a16:creationId xmlns:a16="http://schemas.microsoft.com/office/drawing/2014/main" id="{E6C80457-2677-B599-2B86-6764E1E3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80" y="4210162"/>
            <a:ext cx="4981696" cy="233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0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76AA-3363-500A-9BAC-51344FD4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792" y="2676832"/>
            <a:ext cx="3333495" cy="1504335"/>
          </a:xfrm>
        </p:spPr>
        <p:txBody>
          <a:bodyPr>
            <a:normAutofit/>
          </a:bodyPr>
          <a:lstStyle/>
          <a:p>
            <a:r>
              <a:rPr lang="mk-MK" sz="4400" dirty="0"/>
              <a:t>Структура на </a:t>
            </a:r>
            <a:r>
              <a:rPr lang="en-US" sz="4400" dirty="0"/>
              <a:t>backend</a:t>
            </a:r>
            <a:endParaRPr lang="mk-MK" sz="4400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06AE583-F0ED-3F04-615C-83FF63988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680" y="363723"/>
            <a:ext cx="2938256" cy="631883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3672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76AA-3363-500A-9BAC-51344FD4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792" y="2676832"/>
            <a:ext cx="3333495" cy="1504335"/>
          </a:xfrm>
        </p:spPr>
        <p:txBody>
          <a:bodyPr>
            <a:normAutofit/>
          </a:bodyPr>
          <a:lstStyle/>
          <a:p>
            <a:r>
              <a:rPr lang="mk-MK" sz="4400" dirty="0"/>
              <a:t>Структура на </a:t>
            </a:r>
            <a:r>
              <a:rPr lang="en-US" sz="4400" dirty="0"/>
              <a:t>frontend</a:t>
            </a:r>
            <a:endParaRPr lang="mk-MK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41F2E-783D-48E5-6425-4D897F41B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00" y="1101471"/>
            <a:ext cx="4107404" cy="46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8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CF89-7018-F3D7-FC6F-1C9EADFC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k-M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2FCD1-563A-E0A4-9B71-9DB478CAD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BF84F-A0AC-969F-95DD-406C2A174300}"/>
              </a:ext>
            </a:extLst>
          </p:cNvPr>
          <p:cNvSpPr txBox="1"/>
          <p:nvPr/>
        </p:nvSpPr>
        <p:spPr>
          <a:xfrm>
            <a:off x="8596787" y="1491573"/>
            <a:ext cx="4221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ER </a:t>
            </a:r>
            <a:r>
              <a:rPr lang="mk-MK" sz="4400" dirty="0">
                <a:solidFill>
                  <a:schemeClr val="bg1"/>
                </a:solidFill>
              </a:rPr>
              <a:t>дијаграм</a:t>
            </a:r>
          </a:p>
        </p:txBody>
      </p:sp>
    </p:spTree>
    <p:extLst>
      <p:ext uri="{BB962C8B-B14F-4D97-AF65-F5344CB8AC3E}">
        <p14:creationId xmlns:p14="http://schemas.microsoft.com/office/powerpoint/2010/main" val="306980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76AA-3363-500A-9BAC-51344FD4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792" y="2676832"/>
            <a:ext cx="3333495" cy="1504335"/>
          </a:xfrm>
        </p:spPr>
        <p:txBody>
          <a:bodyPr>
            <a:normAutofit/>
          </a:bodyPr>
          <a:lstStyle/>
          <a:p>
            <a:r>
              <a:rPr lang="en-US" sz="4400" dirty="0" err="1"/>
              <a:t>Dockerfile</a:t>
            </a:r>
            <a:endParaRPr lang="mk-MK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D04A0-B25C-285E-7827-8A94108EC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6565"/>
            <a:ext cx="52673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7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E2DA-7E5C-0079-BEBD-7F8BBA35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Toastr</a:t>
            </a:r>
            <a:r>
              <a:rPr lang="en-US" dirty="0"/>
              <a:t> </a:t>
            </a:r>
            <a:r>
              <a:rPr lang="mk-MK" dirty="0"/>
              <a:t>нотификации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C08B-111D-39BA-7724-005461F00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О</a:t>
            </a:r>
            <a:r>
              <a:rPr lang="en-US" dirty="0"/>
              <a:t>n page </a:t>
            </a:r>
            <a:r>
              <a:rPr lang="mk-MK" dirty="0"/>
              <a:t>нотификации користени за</a:t>
            </a:r>
          </a:p>
          <a:p>
            <a:pPr lvl="1"/>
            <a:r>
              <a:rPr lang="mk-MK" dirty="0"/>
              <a:t>Успех</a:t>
            </a:r>
          </a:p>
          <a:p>
            <a:pPr lvl="1"/>
            <a:r>
              <a:rPr lang="mk-MK" dirty="0"/>
              <a:t>Грешка</a:t>
            </a:r>
          </a:p>
          <a:p>
            <a:pPr lvl="1"/>
            <a:r>
              <a:rPr lang="mk-MK" dirty="0"/>
              <a:t>Предупредување</a:t>
            </a:r>
          </a:p>
        </p:txBody>
      </p:sp>
    </p:spTree>
    <p:extLst>
      <p:ext uri="{BB962C8B-B14F-4D97-AF65-F5344CB8AC3E}">
        <p14:creationId xmlns:p14="http://schemas.microsoft.com/office/powerpoint/2010/main" val="414828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F527-24D7-6700-8A1B-5B44842D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Закажани извршувања на задачи (</a:t>
            </a:r>
            <a:r>
              <a:rPr lang="en-US" dirty="0"/>
              <a:t>Scheduled Task Execution)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C115-CC47-2FCF-862F-640F307C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Задачи кои се извршуваат во зададен момент од денот (пр. на 1 час или еднаш дневно)</a:t>
            </a:r>
          </a:p>
          <a:p>
            <a:r>
              <a:rPr lang="mk-MK" dirty="0"/>
              <a:t>Користени за</a:t>
            </a:r>
          </a:p>
          <a:p>
            <a:pPr lvl="1"/>
            <a:r>
              <a:rPr lang="ru-RU" dirty="0"/>
              <a:t>Праќање на непратените контакти во апликацијата (секој час)</a:t>
            </a:r>
          </a:p>
          <a:p>
            <a:pPr lvl="1"/>
            <a:r>
              <a:rPr lang="mk-MK" dirty="0"/>
              <a:t>Праќање на билтен (</a:t>
            </a:r>
            <a:r>
              <a:rPr lang="en-US" dirty="0"/>
              <a:t>newsletter)</a:t>
            </a:r>
            <a:r>
              <a:rPr lang="mk-MK" dirty="0"/>
              <a:t> (еднаш дневно на пладне)</a:t>
            </a:r>
          </a:p>
          <a:p>
            <a:pPr lvl="1"/>
            <a:r>
              <a:rPr lang="ru-RU" dirty="0"/>
              <a:t> Менување на статусот на попустите во апликацијата (на крајот на денот во 23</a:t>
            </a:r>
            <a:r>
              <a:rPr lang="en-US" dirty="0"/>
              <a:t>:59</a:t>
            </a:r>
            <a:r>
              <a:rPr lang="ru-RU" dirty="0"/>
              <a:t>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52420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CCD6-2096-2354-2235-E628DCDC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Настани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FF1F-6E5C-F680-96BA-C8FEA352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ru-RU" dirty="0"/>
              <a:t>дредени акции во нашата апликација се испалуваат настани кои што го известуваат останатиот дел од апликацијата дека одредена акција била извршена</a:t>
            </a:r>
            <a:endParaRPr lang="en-US" dirty="0"/>
          </a:p>
          <a:p>
            <a:r>
              <a:rPr lang="mk-MK" dirty="0"/>
              <a:t>„Фаќање“ на соодветните настани и испраќање соодветни нотификации</a:t>
            </a:r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828277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</TotalTime>
  <Words>235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Pulsebuy</vt:lpstr>
      <vt:lpstr>Технологии на апликацијата</vt:lpstr>
      <vt:lpstr>Структура на backend</vt:lpstr>
      <vt:lpstr>Структура на frontend</vt:lpstr>
      <vt:lpstr>PowerPoint Presentation</vt:lpstr>
      <vt:lpstr>Dockerfile</vt:lpstr>
      <vt:lpstr>Toastr нотификации</vt:lpstr>
      <vt:lpstr>Закажани извршувања на задачи (Scheduled Task Execution)</vt:lpstr>
      <vt:lpstr>Настани</vt:lpstr>
      <vt:lpstr>Нотификации</vt:lpstr>
      <vt:lpstr>WebSocket комуникација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Трпески Бојан</dc:creator>
  <cp:lastModifiedBy>Трпески Бојан</cp:lastModifiedBy>
  <cp:revision>3</cp:revision>
  <dcterms:created xsi:type="dcterms:W3CDTF">2024-06-22T11:41:00Z</dcterms:created>
  <dcterms:modified xsi:type="dcterms:W3CDTF">2024-06-22T12:38:10Z</dcterms:modified>
</cp:coreProperties>
</file>