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8717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663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40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7089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9677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001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054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043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98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126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347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869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E9DE-A05D-4E8F-A3A0-D3C1978A55AB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E37B-25F2-4947-A90A-633BA21CF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3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Unit Tests &amp; Mocking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Wieso, weshalb, warum?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367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pPr algn="ctr"/>
            <a:r>
              <a:rPr lang="de-DE" smtClean="0"/>
              <a:t>Was bedeutet „</a:t>
            </a:r>
            <a:r>
              <a:rPr lang="de-DE" sz="5400" b="1" smtClean="0"/>
              <a:t>Mocking</a:t>
            </a:r>
            <a:r>
              <a:rPr lang="de-DE" smtClean="0"/>
              <a:t>“?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44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de-DE" smtClean="0"/>
              <a:t>‚to </a:t>
            </a:r>
            <a:r>
              <a:rPr lang="de-DE" sz="5400" b="1" smtClean="0"/>
              <a:t>mock</a:t>
            </a:r>
            <a:r>
              <a:rPr lang="de-DE" smtClean="0"/>
              <a:t>‘ =&gt; ‚etwas </a:t>
            </a:r>
            <a:r>
              <a:rPr lang="de-DE" sz="5400" b="1" smtClean="0"/>
              <a:t>vortäuschen</a:t>
            </a:r>
            <a:r>
              <a:rPr lang="de-DE" smtClean="0"/>
              <a:t>‘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72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1" smtClean="0"/>
              <a:t>Warum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wollen wir etwas vortäuschen?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31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mtClean="0"/>
              <a:t>Zuerst fragen:</a:t>
            </a:r>
            <a:br>
              <a:rPr lang="de-DE" smtClean="0"/>
            </a:br>
            <a:r>
              <a:rPr lang="de-DE" sz="4900" b="1" smtClean="0"/>
              <a:t>Was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wollen wir testen?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389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wollen wir testen?</a:t>
            </a:r>
            <a:endParaRPr lang="de-DE"/>
          </a:p>
        </p:txBody>
      </p:sp>
      <p:grpSp>
        <p:nvGrpSpPr>
          <p:cNvPr id="14" name="Group 13"/>
          <p:cNvGrpSpPr/>
          <p:nvPr/>
        </p:nvGrpSpPr>
        <p:grpSpPr>
          <a:xfrm>
            <a:off x="996140" y="1999094"/>
            <a:ext cx="1729047" cy="3670185"/>
            <a:chOff x="996140" y="1999094"/>
            <a:chExt cx="1729047" cy="3670185"/>
          </a:xfrm>
        </p:grpSpPr>
        <p:sp>
          <p:nvSpPr>
            <p:cNvPr id="9" name="Oval 8"/>
            <p:cNvSpPr/>
            <p:nvPr/>
          </p:nvSpPr>
          <p:spPr>
            <a:xfrm>
              <a:off x="996141" y="1999094"/>
              <a:ext cx="1729046" cy="15579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Picture 3" descr="Fichier:Applications-&lt;strong&gt;database&lt;/strong&gt;.svg — Wikilivr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801" y="2210189"/>
              <a:ext cx="1135726" cy="1135726"/>
            </a:xfrm>
            <a:prstGeom prst="rect">
              <a:avLst/>
            </a:prstGeom>
          </p:spPr>
        </p:pic>
        <p:sp>
          <p:nvSpPr>
            <p:cNvPr id="8" name="Round Same Side Corner Rectangle 7"/>
            <p:cNvSpPr/>
            <p:nvPr/>
          </p:nvSpPr>
          <p:spPr>
            <a:xfrm>
              <a:off x="996140" y="3690850"/>
              <a:ext cx="1729047" cy="1978429"/>
            </a:xfrm>
            <a:prstGeom prst="round2SameRect">
              <a:avLst>
                <a:gd name="adj1" fmla="val 0"/>
                <a:gd name="adj2" fmla="val 20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Datenbank</a:t>
              </a:r>
              <a:endParaRPr lang="de-DE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21847" y="1999094"/>
            <a:ext cx="1729047" cy="3670185"/>
            <a:chOff x="3021847" y="1999094"/>
            <a:chExt cx="1729047" cy="3670185"/>
          </a:xfrm>
        </p:grpSpPr>
        <p:sp>
          <p:nvSpPr>
            <p:cNvPr id="11" name="Oval 10"/>
            <p:cNvSpPr/>
            <p:nvPr/>
          </p:nvSpPr>
          <p:spPr>
            <a:xfrm>
              <a:off x="3021848" y="1999094"/>
              <a:ext cx="1729046" cy="15579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smtClean="0"/>
                <a:t>{ api }</a:t>
              </a:r>
              <a:endParaRPr lang="de-DE" sz="3200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3021847" y="3690850"/>
              <a:ext cx="1729047" cy="1978429"/>
            </a:xfrm>
            <a:prstGeom prst="round2SameRect">
              <a:avLst>
                <a:gd name="adj1" fmla="val 0"/>
                <a:gd name="adj2" fmla="val 20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APIs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47554" y="1999094"/>
            <a:ext cx="1729047" cy="3670185"/>
            <a:chOff x="5047554" y="1999094"/>
            <a:chExt cx="1729047" cy="3670185"/>
          </a:xfrm>
        </p:grpSpPr>
        <p:sp>
          <p:nvSpPr>
            <p:cNvPr id="17" name="Oval 16"/>
            <p:cNvSpPr/>
            <p:nvPr/>
          </p:nvSpPr>
          <p:spPr>
            <a:xfrm>
              <a:off x="5047555" y="1999094"/>
              <a:ext cx="1729046" cy="15579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/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5047554" y="3690850"/>
              <a:ext cx="1729047" cy="1978429"/>
            </a:xfrm>
            <a:prstGeom prst="round2SameRect">
              <a:avLst>
                <a:gd name="adj1" fmla="val 0"/>
                <a:gd name="adj2" fmla="val 20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Dateisystem</a:t>
              </a:r>
              <a:endParaRPr lang="de-DE"/>
            </a:p>
          </p:txBody>
        </p:sp>
        <p:pic>
          <p:nvPicPr>
            <p:cNvPr id="20" name="Picture 19" descr="&lt;strong&gt;windows&lt;/strong&gt; - What does the &quot;two-man&quot; &lt;strong&gt;folder&lt;/strong&gt; icon mean ...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825" y="2110479"/>
              <a:ext cx="1256350" cy="1335145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9418321" y="3049179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smtClean="0"/>
              <a:t>. . .</a:t>
            </a:r>
            <a:endParaRPr lang="de-DE" sz="6000"/>
          </a:p>
        </p:txBody>
      </p:sp>
      <p:grpSp>
        <p:nvGrpSpPr>
          <p:cNvPr id="23" name="Group 22"/>
          <p:cNvGrpSpPr/>
          <p:nvPr/>
        </p:nvGrpSpPr>
        <p:grpSpPr>
          <a:xfrm>
            <a:off x="7073261" y="1999094"/>
            <a:ext cx="1729047" cy="3670185"/>
            <a:chOff x="5047554" y="1999094"/>
            <a:chExt cx="1729047" cy="3670185"/>
          </a:xfrm>
        </p:grpSpPr>
        <p:sp>
          <p:nvSpPr>
            <p:cNvPr id="24" name="Oval 23"/>
            <p:cNvSpPr/>
            <p:nvPr/>
          </p:nvSpPr>
          <p:spPr>
            <a:xfrm>
              <a:off x="5047555" y="1999094"/>
              <a:ext cx="1729046" cy="15579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/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5047554" y="3690850"/>
              <a:ext cx="1729047" cy="1978429"/>
            </a:xfrm>
            <a:prstGeom prst="round2SameRect">
              <a:avLst>
                <a:gd name="adj1" fmla="val 0"/>
                <a:gd name="adj2" fmla="val 20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externe Komponenten</a:t>
              </a:r>
              <a:endParaRPr lang="de-DE"/>
            </a:p>
          </p:txBody>
        </p:sp>
      </p:grpSp>
      <p:pic>
        <p:nvPicPr>
          <p:cNvPr id="33" name="Picture 32" descr="File:&lt;strong&gt;Facebook icon&lt;/strong&gt; 2013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43" y="5803118"/>
            <a:ext cx="566651" cy="566651"/>
          </a:xfrm>
          <a:prstGeom prst="rect">
            <a:avLst/>
          </a:prstGeom>
        </p:spPr>
      </p:pic>
      <p:pic>
        <p:nvPicPr>
          <p:cNvPr id="34" name="Picture 33" descr="Free illustration: &lt;strong&gt;Twitter&lt;/strong&gt; Bird, &lt;strong&gt;Twitter&lt;/strong&gt; Button, Bird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99" y="5803118"/>
            <a:ext cx="566651" cy="566651"/>
          </a:xfrm>
          <a:prstGeom prst="rect">
            <a:avLst/>
          </a:prstGeom>
        </p:spPr>
      </p:pic>
      <p:pic>
        <p:nvPicPr>
          <p:cNvPr id="35" name="Picture 34" descr="Fichier:&lt;strong&gt;Amazon icon&lt;/strong&gt;.png — Wikipédi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16" y="5803118"/>
            <a:ext cx="566651" cy="5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46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Unit Tests &amp; Mocking</vt:lpstr>
      <vt:lpstr>Was bedeutet „Mocking“?</vt:lpstr>
      <vt:lpstr>‚to mock‘ =&gt; ‚etwas vortäuschen‘</vt:lpstr>
      <vt:lpstr>Warum wollen wir etwas vortäuschen?</vt:lpstr>
      <vt:lpstr>Zuerst fragen: Was wollen wir testen?</vt:lpstr>
      <vt:lpstr>Was wollen wir testen?</vt:lpstr>
    </vt:vector>
  </TitlesOfParts>
  <Company>COMPAREX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Kirst, Andre</dc:creator>
  <cp:lastModifiedBy>Kirst, Andre</cp:lastModifiedBy>
  <cp:revision>15</cp:revision>
  <dcterms:created xsi:type="dcterms:W3CDTF">2018-08-30T10:03:39Z</dcterms:created>
  <dcterms:modified xsi:type="dcterms:W3CDTF">2018-08-30T14:40:58Z</dcterms:modified>
</cp:coreProperties>
</file>