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7/10/2020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414" y="292893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Finding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dirty="0" smtClean="0"/>
              <a:t> </a:t>
            </a:r>
            <a:r>
              <a:rPr lang="pt-BR" dirty="0" err="1" smtClean="0"/>
              <a:t>neighborhood</a:t>
            </a:r>
            <a:r>
              <a:rPr lang="pt-BR" dirty="0" smtClean="0"/>
              <a:t> for a </a:t>
            </a:r>
            <a:r>
              <a:rPr lang="pt-BR" dirty="0" err="1" smtClean="0"/>
              <a:t>vegan</a:t>
            </a:r>
            <a:r>
              <a:rPr lang="pt-BR" dirty="0" smtClean="0"/>
              <a:t> </a:t>
            </a:r>
            <a:r>
              <a:rPr lang="pt-BR" dirty="0" err="1" smtClean="0"/>
              <a:t>restaurant</a:t>
            </a:r>
            <a:r>
              <a:rPr lang="pt-BR" dirty="0" smtClean="0"/>
              <a:t> in Curitiba, </a:t>
            </a:r>
            <a:r>
              <a:rPr lang="pt-BR" dirty="0" err="1" smtClean="0"/>
              <a:t>Brazil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</a:t>
            </a:r>
            <a:r>
              <a:rPr lang="en-US" dirty="0" smtClean="0"/>
              <a:t>client desires to </a:t>
            </a:r>
            <a:r>
              <a:rPr lang="en-US" dirty="0" smtClean="0"/>
              <a:t>open a </a:t>
            </a:r>
            <a:r>
              <a:rPr lang="en-US" dirty="0" smtClean="0"/>
              <a:t>vegan restaurant in Curitiba, Brazil, </a:t>
            </a:r>
            <a:r>
              <a:rPr lang="en-US" dirty="0" smtClean="0"/>
              <a:t>a </a:t>
            </a:r>
            <a:r>
              <a:rPr lang="en-US" dirty="0" smtClean="0"/>
              <a:t>large city </a:t>
            </a:r>
            <a:r>
              <a:rPr lang="en-US" dirty="0" smtClean="0"/>
              <a:t>with </a:t>
            </a:r>
            <a:r>
              <a:rPr lang="en-US" dirty="0" smtClean="0"/>
              <a:t>75 </a:t>
            </a:r>
            <a:r>
              <a:rPr lang="en-US" dirty="0" smtClean="0"/>
              <a:t>neighborhoods</a:t>
            </a:r>
          </a:p>
          <a:p>
            <a:r>
              <a:rPr lang="en-US" dirty="0" smtClean="0"/>
              <a:t>The result should be the ONE neighborhood to do so</a:t>
            </a:r>
            <a:endParaRPr lang="pt-BR" dirty="0" smtClean="0"/>
          </a:p>
          <a:p>
            <a:r>
              <a:rPr lang="en-US" dirty="0" smtClean="0"/>
              <a:t>He </a:t>
            </a:r>
            <a:r>
              <a:rPr lang="en-US" dirty="0" smtClean="0"/>
              <a:t>is going to invest a large amount of money opening </a:t>
            </a:r>
            <a:r>
              <a:rPr lang="en-US" dirty="0" smtClean="0"/>
              <a:t>the restaurant</a:t>
            </a:r>
            <a:r>
              <a:rPr lang="en-US" dirty="0" smtClean="0"/>
              <a:t>,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there’s</a:t>
            </a:r>
            <a:r>
              <a:rPr lang="pt-BR" dirty="0" smtClean="0"/>
              <a:t> no </a:t>
            </a:r>
            <a:r>
              <a:rPr lang="pt-BR" dirty="0" err="1" smtClean="0"/>
              <a:t>place</a:t>
            </a:r>
            <a:r>
              <a:rPr lang="pt-BR" dirty="0" smtClean="0"/>
              <a:t> for </a:t>
            </a:r>
            <a:r>
              <a:rPr lang="pt-BR" dirty="0" err="1" smtClean="0"/>
              <a:t>mistakes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Available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Curitiba’s</a:t>
            </a:r>
            <a:r>
              <a:rPr lang="pt-BR" dirty="0" smtClean="0"/>
              <a:t> </a:t>
            </a:r>
            <a:r>
              <a:rPr lang="pt-BR" dirty="0" err="1" smtClean="0"/>
              <a:t>neighborhoods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its </a:t>
            </a:r>
            <a:r>
              <a:rPr lang="pt-BR" dirty="0" err="1" smtClean="0"/>
              <a:t>geographic</a:t>
            </a:r>
            <a:r>
              <a:rPr lang="pt-BR" dirty="0" smtClean="0"/>
              <a:t> </a:t>
            </a:r>
            <a:r>
              <a:rPr lang="pt-BR" dirty="0" err="1" smtClean="0"/>
              <a:t>coordinates</a:t>
            </a:r>
            <a:endParaRPr lang="pt-BR" dirty="0" smtClean="0"/>
          </a:p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Foursquare</a:t>
            </a:r>
            <a:r>
              <a:rPr lang="pt-BR" dirty="0" smtClean="0"/>
              <a:t> database,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regarding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popular </a:t>
            </a:r>
            <a:r>
              <a:rPr lang="pt-BR" dirty="0" err="1" smtClean="0"/>
              <a:t>venues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city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Characteristics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 in a </a:t>
            </a:r>
            <a:r>
              <a:rPr lang="pt-BR" dirty="0" err="1" smtClean="0"/>
              <a:t>target</a:t>
            </a:r>
            <a:r>
              <a:rPr lang="pt-BR" dirty="0" smtClean="0"/>
              <a:t> </a:t>
            </a:r>
            <a:r>
              <a:rPr lang="pt-BR" dirty="0" err="1" smtClean="0"/>
              <a:t>neighborhood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 neighborhood full of restaurants</a:t>
            </a:r>
          </a:p>
          <a:p>
            <a:pPr lvl="1"/>
            <a:r>
              <a:rPr lang="en-US" dirty="0" smtClean="0"/>
              <a:t>A neighborhood where people go out to eat</a:t>
            </a:r>
          </a:p>
          <a:p>
            <a:pPr lvl="1"/>
            <a:r>
              <a:rPr lang="en-US" dirty="0" smtClean="0"/>
              <a:t>Non vegan people could be attracted</a:t>
            </a:r>
          </a:p>
          <a:p>
            <a:pPr lvl="1"/>
            <a:r>
              <a:rPr lang="en-US" dirty="0" smtClean="0"/>
              <a:t>Low</a:t>
            </a:r>
          </a:p>
          <a:p>
            <a:r>
              <a:rPr lang="en-US" b="1" dirty="0" smtClean="0"/>
              <a:t>A neighborhood with some vegan identity</a:t>
            </a:r>
          </a:p>
          <a:p>
            <a:pPr lvl="1"/>
            <a:r>
              <a:rPr lang="en-US" dirty="0" smtClean="0"/>
              <a:t>Higher probability of </a:t>
            </a:r>
            <a:r>
              <a:rPr lang="en-US" dirty="0" smtClean="0"/>
              <a:t>having </a:t>
            </a:r>
            <a:r>
              <a:rPr lang="en-US" dirty="0" smtClean="0"/>
              <a:t>vegan people walking around</a:t>
            </a:r>
            <a:endParaRPr lang="en-US" dirty="0" smtClean="0"/>
          </a:p>
          <a:p>
            <a:pPr lvl="1"/>
            <a:r>
              <a:rPr lang="en-US" dirty="0" smtClean="0"/>
              <a:t>A Farmers Market is a popular venue among people who have a plant based diet, so it became the second venue filter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Filtering</a:t>
            </a:r>
            <a:r>
              <a:rPr lang="pt-BR" dirty="0" smtClean="0"/>
              <a:t> </a:t>
            </a:r>
            <a:r>
              <a:rPr lang="pt-BR" dirty="0" err="1" smtClean="0"/>
              <a:t>neighborhoods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venues</a:t>
            </a:r>
            <a:r>
              <a:rPr lang="pt-BR" dirty="0" smtClean="0"/>
              <a:t>, I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 Santa Felicidade </a:t>
            </a:r>
            <a:r>
              <a:rPr lang="en-US" dirty="0" smtClean="0"/>
              <a:t>(</a:t>
            </a:r>
            <a:r>
              <a:rPr lang="en-US" dirty="0" smtClean="0"/>
              <a:t>Portuguese for “Holy Happiness”), a neighborhood full </a:t>
            </a:r>
            <a:r>
              <a:rPr lang="en-US" dirty="0" smtClean="0"/>
              <a:t>of </a:t>
            </a:r>
            <a:r>
              <a:rPr lang="pt-BR" dirty="0" err="1" smtClean="0"/>
              <a:t>restaurants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farmers</a:t>
            </a:r>
            <a:r>
              <a:rPr lang="pt-BR" dirty="0" smtClean="0"/>
              <a:t> </a:t>
            </a:r>
            <a:r>
              <a:rPr lang="pt-BR" dirty="0" err="1" smtClean="0"/>
              <a:t>markets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7" name="Espaço Reservado para Conteúdo 6" descr="sant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2402044"/>
            <a:ext cx="3657600" cy="290798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</TotalTime>
  <Words>181</Words>
  <Application>Microsoft Office PowerPoint</Application>
  <PresentationFormat>Apresentação na tela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Solstice</vt:lpstr>
      <vt:lpstr>Finding the best neighborhood for a vegan restaurant in Curitiba, Brazil</vt:lpstr>
      <vt:lpstr>The problem</vt:lpstr>
      <vt:lpstr>Available Data</vt:lpstr>
      <vt:lpstr>Characteristics to be found in a target neighborhood</vt:lpstr>
      <vt:lpstr>The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neighborhood for a vegan restaurant in Curitiba, Brazil</dc:title>
  <dc:creator>Andre</dc:creator>
  <cp:lastModifiedBy>Andre</cp:lastModifiedBy>
  <cp:revision>2</cp:revision>
  <dcterms:created xsi:type="dcterms:W3CDTF">2020-07-10T21:47:05Z</dcterms:created>
  <dcterms:modified xsi:type="dcterms:W3CDTF">2020-07-10T22:05:03Z</dcterms:modified>
</cp:coreProperties>
</file>