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8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406" y="-20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F0B-6A2A-45F5-BB29-509DED6D327F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BE2-20CA-438E-A42E-150FF0860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86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F0B-6A2A-45F5-BB29-509DED6D327F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BE2-20CA-438E-A42E-150FF0860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4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F0B-6A2A-45F5-BB29-509DED6D327F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BE2-20CA-438E-A42E-150FF0860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46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F0B-6A2A-45F5-BB29-509DED6D327F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BE2-20CA-438E-A42E-150FF0860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32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F0B-6A2A-45F5-BB29-509DED6D327F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BE2-20CA-438E-A42E-150FF0860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34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F0B-6A2A-45F5-BB29-509DED6D327F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BE2-20CA-438E-A42E-150FF0860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46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F0B-6A2A-45F5-BB29-509DED6D327F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BE2-20CA-438E-A42E-150FF0860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51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F0B-6A2A-45F5-BB29-509DED6D327F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BE2-20CA-438E-A42E-150FF0860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69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F0B-6A2A-45F5-BB29-509DED6D327F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BE2-20CA-438E-A42E-150FF0860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9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F0B-6A2A-45F5-BB29-509DED6D327F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BE2-20CA-438E-A42E-150FF0860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31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F0B-6A2A-45F5-BB29-509DED6D327F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BE2-20CA-438E-A42E-150FF0860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0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A3F0B-6A2A-45F5-BB29-509DED6D327F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50CBE2-20CA-438E-A42E-150FF0860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06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9424FF1-05E2-3737-BAA7-DB1E26EC0A2B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9F5249-C1ED-C7CA-0B1F-469E3F193128}"/>
              </a:ext>
            </a:extLst>
          </p:cNvPr>
          <p:cNvSpPr txBox="1"/>
          <p:nvPr/>
        </p:nvSpPr>
        <p:spPr>
          <a:xfrm>
            <a:off x="547688" y="655271"/>
            <a:ext cx="57626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ssassin$" panose="02000000000000000000" pitchFamily="2" charset="0"/>
              </a:rPr>
              <a:t>Do Passado ao Presente</a:t>
            </a:r>
          </a:p>
          <a:p>
            <a:pPr algn="ctr"/>
            <a:r>
              <a:rPr lang="pt-BR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ssassin$" panose="02000000000000000000" pitchFamily="2" charset="0"/>
              </a:rPr>
              <a:t>A Intrigante Conexão entre História e </a:t>
            </a:r>
            <a:r>
              <a:rPr lang="pt-BR" sz="2800" b="1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ssassin$" panose="02000000000000000000" pitchFamily="2" charset="0"/>
              </a:rPr>
              <a:t>Assassin's</a:t>
            </a:r>
            <a:r>
              <a:rPr lang="pt-BR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ssassin$" panose="02000000000000000000" pitchFamily="2" charset="0"/>
              </a:rPr>
              <a:t> </a:t>
            </a:r>
            <a:r>
              <a:rPr lang="pt-BR" sz="2800" b="1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ssassin$" panose="02000000000000000000" pitchFamily="2" charset="0"/>
              </a:rPr>
              <a:t>Creed</a:t>
            </a:r>
            <a:endParaRPr lang="pt-BR" sz="28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ssassin$" panose="02000000000000000000" pitchFamily="2" charset="0"/>
            </a:endParaRPr>
          </a:p>
        </p:txBody>
      </p:sp>
      <p:pic>
        <p:nvPicPr>
          <p:cNvPr id="9" name="Imagem 8" descr="Pessoas posando para foto&#10;&#10;Descrição gerada automaticamente">
            <a:extLst>
              <a:ext uri="{FF2B5EF4-FFF2-40B4-BE49-F238E27FC236}">
                <a16:creationId xmlns:a16="http://schemas.microsoft.com/office/drawing/2014/main" id="{B938610C-6A9E-985A-D427-D64818C1D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0"/>
            <a:ext cx="6858000" cy="4572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AAF2319-BD80-2374-DD98-5499E630411C}"/>
              </a:ext>
            </a:extLst>
          </p:cNvPr>
          <p:cNvSpPr/>
          <p:nvPr/>
        </p:nvSpPr>
        <p:spPr>
          <a:xfrm>
            <a:off x="0" y="7805278"/>
            <a:ext cx="6858000" cy="1445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Bahnschrift" panose="020B0502040204020203" pitchFamily="34" charset="0"/>
              </a:rPr>
              <a:t>Apreendendo História com </a:t>
            </a:r>
            <a:r>
              <a:rPr lang="pt-BR" sz="2400" dirty="0" err="1">
                <a:solidFill>
                  <a:schemeClr val="tx1"/>
                </a:solidFill>
                <a:latin typeface="Bahnschrift" panose="020B0502040204020203" pitchFamily="34" charset="0"/>
              </a:rPr>
              <a:t>Assassin’s</a:t>
            </a:r>
            <a:r>
              <a:rPr lang="pt-BR" sz="24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Bahnschrift" panose="020B0502040204020203" pitchFamily="34" charset="0"/>
              </a:rPr>
              <a:t>Creed</a:t>
            </a:r>
            <a:endParaRPr lang="pt-BR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3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7C44FA2-4C6B-CDF3-838C-A0926E243DC8}"/>
              </a:ext>
            </a:extLst>
          </p:cNvPr>
          <p:cNvSpPr txBox="1"/>
          <p:nvPr/>
        </p:nvSpPr>
        <p:spPr>
          <a:xfrm>
            <a:off x="548005" y="1397000"/>
            <a:ext cx="576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>
                <a:latin typeface="Assassin$" panose="02000000000000000000" pitchFamily="2" charset="0"/>
              </a:rPr>
              <a:t>Assassin's Creed Odyssey</a:t>
            </a:r>
            <a:endParaRPr lang="pt-BR" sz="3600" b="1" dirty="0">
              <a:latin typeface="Assassin$" panose="020000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7FE28C-FA5D-8AFF-790A-7578EA87F9AF}"/>
              </a:ext>
            </a:extLst>
          </p:cNvPr>
          <p:cNvSpPr txBox="1"/>
          <p:nvPr/>
        </p:nvSpPr>
        <p:spPr>
          <a:xfrm>
            <a:off x="548005" y="3395986"/>
            <a:ext cx="57619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4500" algn="just"/>
            <a:r>
              <a:rPr lang="pt-BR" b="1" dirty="0"/>
              <a:t>Evento Histórico: </a:t>
            </a:r>
            <a:r>
              <a:rPr lang="pt-BR" dirty="0"/>
              <a:t>Guerra do Peloponeso (431-404 a.C.)</a:t>
            </a:r>
          </a:p>
          <a:p>
            <a:pPr indent="444500" algn="just"/>
            <a:r>
              <a:rPr lang="pt-BR" b="1" dirty="0"/>
              <a:t>Descrição:</a:t>
            </a:r>
            <a:r>
              <a:rPr lang="pt-BR" dirty="0"/>
              <a:t> O jogo se passa durante a Guerra do Peloponeso, um conflito entre Atenas e Esparta e suas respectivas ligas aliadas. O jogador interage com figuras históricas como </a:t>
            </a:r>
            <a:r>
              <a:rPr lang="pt-BR" dirty="0" err="1"/>
              <a:t>Pericles</a:t>
            </a:r>
            <a:r>
              <a:rPr lang="pt-BR" dirty="0"/>
              <a:t>, Alcibíades e enfrenta desafios relacionados à política, guerra e mitologia grega.</a:t>
            </a:r>
          </a:p>
        </p:txBody>
      </p:sp>
      <p:pic>
        <p:nvPicPr>
          <p:cNvPr id="5122" name="Picture 2" descr="Assassin's Creed Odyssey: Tudo sobre gameplay, história e mais">
            <a:extLst>
              <a:ext uri="{FF2B5EF4-FFF2-40B4-BE49-F238E27FC236}">
                <a16:creationId xmlns:a16="http://schemas.microsoft.com/office/drawing/2014/main" id="{69A30E23-486A-739D-9530-514D3D17A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7056966"/>
            <a:ext cx="3556000" cy="199728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68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7C44FA2-4C6B-CDF3-838C-A0926E243DC8}"/>
              </a:ext>
            </a:extLst>
          </p:cNvPr>
          <p:cNvSpPr txBox="1"/>
          <p:nvPr/>
        </p:nvSpPr>
        <p:spPr>
          <a:xfrm>
            <a:off x="548005" y="1397000"/>
            <a:ext cx="576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ssassin$" panose="02000000000000000000" pitchFamily="2" charset="0"/>
              </a:rPr>
              <a:t>AGRADECIMENTOS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7FE28C-FA5D-8AFF-790A-7578EA87F9AF}"/>
              </a:ext>
            </a:extLst>
          </p:cNvPr>
          <p:cNvSpPr txBox="1"/>
          <p:nvPr/>
        </p:nvSpPr>
        <p:spPr>
          <a:xfrm>
            <a:off x="548005" y="3109605"/>
            <a:ext cx="57619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4500" algn="just"/>
            <a:r>
              <a:rPr lang="pt-BR" dirty="0"/>
              <a:t>Agradecemos por nos acompanhar nesta jornada através dos séculos com a franquia "</a:t>
            </a:r>
            <a:r>
              <a:rPr lang="pt-BR" dirty="0" err="1"/>
              <a:t>Assassin's</a:t>
            </a:r>
            <a:r>
              <a:rPr lang="pt-BR" dirty="0"/>
              <a:t> </a:t>
            </a:r>
            <a:r>
              <a:rPr lang="pt-BR" dirty="0" err="1"/>
              <a:t>Creed</a:t>
            </a:r>
            <a:r>
              <a:rPr lang="pt-BR" dirty="0"/>
              <a:t>". Esperamos que tenha apreciado explorar os eventos históricos reais por trás desses jogos emocionantes.</a:t>
            </a:r>
          </a:p>
          <a:p>
            <a:pPr indent="444500" algn="just"/>
            <a:r>
              <a:rPr lang="pt-BR" dirty="0"/>
              <a:t>Que essa experiência tenha despertado sua curiosidade pela história e inspirado você a continuar explorando o passado em todas as suas formas.</a:t>
            </a:r>
          </a:p>
          <a:p>
            <a:pPr indent="444500" algn="just"/>
            <a:r>
              <a:rPr lang="pt-BR" dirty="0"/>
              <a:t>Até logo e que as lições do passado continuem a nos guiar no presente e no futuro.</a:t>
            </a:r>
          </a:p>
          <a:p>
            <a:pPr indent="444500" algn="just"/>
            <a:endParaRPr lang="pt-BR" dirty="0"/>
          </a:p>
          <a:p>
            <a:pPr indent="444500" algn="just"/>
            <a:r>
              <a:rPr lang="pt-BR" b="1" dirty="0"/>
              <a:t>André Santos Lopes</a:t>
            </a:r>
          </a:p>
        </p:txBody>
      </p:sp>
      <p:pic>
        <p:nvPicPr>
          <p:cNvPr id="2" name="Imagem 1" descr="Uma imagem contendo escuro, mesa, maçã, computador&#10;&#10;Descrição gerada automaticamente">
            <a:extLst>
              <a:ext uri="{FF2B5EF4-FFF2-40B4-BE49-F238E27FC236}">
                <a16:creationId xmlns:a16="http://schemas.microsoft.com/office/drawing/2014/main" id="{C3762997-7DD1-5C27-420D-B8A60B669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048" y="7315200"/>
            <a:ext cx="2975904" cy="19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5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1401589D-D902-6FE8-A384-7778D4A9A057}"/>
              </a:ext>
            </a:extLst>
          </p:cNvPr>
          <p:cNvSpPr txBox="1"/>
          <p:nvPr/>
        </p:nvSpPr>
        <p:spPr>
          <a:xfrm>
            <a:off x="548005" y="2829341"/>
            <a:ext cx="57619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4500" algn="just"/>
            <a:r>
              <a:rPr lang="pt-BR" dirty="0"/>
              <a:t>Do Passado ao Presente: A Intrigante Conexão entre História e </a:t>
            </a:r>
            <a:r>
              <a:rPr lang="pt-BR" dirty="0" err="1"/>
              <a:t>Assassin's</a:t>
            </a:r>
            <a:r>
              <a:rPr lang="pt-BR" dirty="0"/>
              <a:t> </a:t>
            </a:r>
            <a:r>
              <a:rPr lang="pt-BR" dirty="0" err="1"/>
              <a:t>Creed</a:t>
            </a:r>
            <a:r>
              <a:rPr lang="pt-BR" dirty="0"/>
              <a:t>, mergulha na fascinante interseção entre a história real e a ficção interativa da famosa série de videogames. Este ebook explora como os desenvolvedores de </a:t>
            </a:r>
            <a:r>
              <a:rPr lang="pt-BR" dirty="0" err="1"/>
              <a:t>Assassin's</a:t>
            </a:r>
            <a:r>
              <a:rPr lang="pt-BR" dirty="0"/>
              <a:t> </a:t>
            </a:r>
            <a:r>
              <a:rPr lang="pt-BR" dirty="0" err="1"/>
              <a:t>Creed</a:t>
            </a:r>
            <a:r>
              <a:rPr lang="pt-BR" dirty="0"/>
              <a:t> incorporaram eventos históricos, personagens e locais autênticos em seus jogos, oferecendo aos jogadores uma experiência imersiva que mistura passado e presente. Descubra como a franquia recria períodos históricos, desde o Antigo Egito até a Revolução Americana e além, enquanto mergulha nos bastidores do processo de pesquisa e desenvolvimento. Se você é um fã ávido da série ou um entusiasta da história, este ebook é uma leitura obrigatória para entender a conexão única entre a ficção dos jogos e os fatos históricos que os inspiraram.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D4FACCC-17B9-C9D8-CFFD-9453A4FD3F8D}"/>
              </a:ext>
            </a:extLst>
          </p:cNvPr>
          <p:cNvSpPr txBox="1"/>
          <p:nvPr/>
        </p:nvSpPr>
        <p:spPr>
          <a:xfrm>
            <a:off x="548005" y="1397000"/>
            <a:ext cx="576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ssassin$" panose="02000000000000000000" pitchFamily="2" charset="0"/>
              </a:rPr>
              <a:t>SOBRE</a:t>
            </a:r>
          </a:p>
        </p:txBody>
      </p:sp>
      <p:pic>
        <p:nvPicPr>
          <p:cNvPr id="12" name="Imagem 11" descr="Uma imagem contendo escuro, mesa, maçã, computador&#10;&#10;Descrição gerada automaticamente">
            <a:extLst>
              <a:ext uri="{FF2B5EF4-FFF2-40B4-BE49-F238E27FC236}">
                <a16:creationId xmlns:a16="http://schemas.microsoft.com/office/drawing/2014/main" id="{AE887AE4-B664-A13C-FFFB-70FC51541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048" y="7315200"/>
            <a:ext cx="2975904" cy="19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3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7C44FA2-4C6B-CDF3-838C-A0926E243DC8}"/>
              </a:ext>
            </a:extLst>
          </p:cNvPr>
          <p:cNvSpPr txBox="1"/>
          <p:nvPr/>
        </p:nvSpPr>
        <p:spPr>
          <a:xfrm>
            <a:off x="548005" y="1397000"/>
            <a:ext cx="576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latin typeface="Assassin$" panose="02000000000000000000" pitchFamily="2" charset="0"/>
              </a:rPr>
              <a:t>Assassin's</a:t>
            </a:r>
            <a:r>
              <a:rPr lang="pt-BR" sz="3600" b="1" dirty="0">
                <a:latin typeface="Assassin$" panose="02000000000000000000" pitchFamily="2" charset="0"/>
              </a:rPr>
              <a:t> </a:t>
            </a:r>
            <a:r>
              <a:rPr lang="pt-BR" sz="3600" b="1" dirty="0" err="1">
                <a:latin typeface="Assassin$" panose="02000000000000000000" pitchFamily="2" charset="0"/>
              </a:rPr>
              <a:t>Creed</a:t>
            </a:r>
            <a:endParaRPr lang="pt-BR" sz="3600" b="1" dirty="0">
              <a:latin typeface="Assassin$" panose="020000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7FE28C-FA5D-8AFF-790A-7578EA87F9AF}"/>
              </a:ext>
            </a:extLst>
          </p:cNvPr>
          <p:cNvSpPr txBox="1"/>
          <p:nvPr/>
        </p:nvSpPr>
        <p:spPr>
          <a:xfrm>
            <a:off x="548005" y="3395986"/>
            <a:ext cx="57619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4500" algn="just"/>
            <a:r>
              <a:rPr lang="pt-BR" b="1" dirty="0"/>
              <a:t>Evento Histórico</a:t>
            </a:r>
            <a:r>
              <a:rPr lang="pt-BR" dirty="0"/>
              <a:t>: A Terceira Cruzada (1189-1192)</a:t>
            </a:r>
          </a:p>
          <a:p>
            <a:pPr indent="444500" algn="just"/>
            <a:r>
              <a:rPr lang="pt-BR" b="1" dirty="0"/>
              <a:t>Descrição</a:t>
            </a:r>
            <a:r>
              <a:rPr lang="pt-BR" dirty="0"/>
              <a:t>: A Terceira Cruzada foi uma série de campanhas militares empreendidas pelos líderes cristãos europeus para recuperar Jerusalém e outros territórios no Levante do controle muçulmano. Personagens históricos como Ricardo Coração de Leão, Saladino e Guy de </a:t>
            </a:r>
            <a:r>
              <a:rPr lang="pt-BR" dirty="0" err="1"/>
              <a:t>Lusignan</a:t>
            </a:r>
            <a:r>
              <a:rPr lang="pt-BR" dirty="0"/>
              <a:t> estão envolvidos nesse conflito.</a:t>
            </a:r>
          </a:p>
        </p:txBody>
      </p:sp>
      <p:pic>
        <p:nvPicPr>
          <p:cNvPr id="9" name="Imagem 8" descr="Estátua de uma pessoa andando na rua&#10;&#10;Descrição gerada automaticamente">
            <a:extLst>
              <a:ext uri="{FF2B5EF4-FFF2-40B4-BE49-F238E27FC236}">
                <a16:creationId xmlns:a16="http://schemas.microsoft.com/office/drawing/2014/main" id="{CFAD6F79-78BF-ABDF-C084-A01C563B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7056966"/>
            <a:ext cx="3302000" cy="220133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8632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7C44FA2-4C6B-CDF3-838C-A0926E243DC8}"/>
              </a:ext>
            </a:extLst>
          </p:cNvPr>
          <p:cNvSpPr txBox="1"/>
          <p:nvPr/>
        </p:nvSpPr>
        <p:spPr>
          <a:xfrm>
            <a:off x="548005" y="1397000"/>
            <a:ext cx="5761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latin typeface="Assassin$" panose="02000000000000000000" pitchFamily="2" charset="0"/>
              </a:rPr>
              <a:t>Assassin's</a:t>
            </a:r>
            <a:r>
              <a:rPr lang="pt-BR" sz="3600" b="1" dirty="0">
                <a:latin typeface="Assassin$" panose="02000000000000000000" pitchFamily="2" charset="0"/>
              </a:rPr>
              <a:t> </a:t>
            </a:r>
            <a:r>
              <a:rPr lang="pt-BR" sz="3600" b="1" dirty="0" err="1">
                <a:latin typeface="Assassin$" panose="02000000000000000000" pitchFamily="2" charset="0"/>
              </a:rPr>
              <a:t>Creed</a:t>
            </a:r>
            <a:endParaRPr lang="pt-BR" sz="3600" b="1" dirty="0">
              <a:latin typeface="Assassin$" panose="02000000000000000000" pitchFamily="2" charset="0"/>
            </a:endParaRPr>
          </a:p>
          <a:p>
            <a:pPr algn="ctr"/>
            <a:r>
              <a:rPr lang="pt-BR" sz="3600" b="1" dirty="0">
                <a:latin typeface="Assassin$" panose="02000000000000000000" pitchFamily="2" charset="0"/>
              </a:rPr>
              <a:t>Trilogia Ezio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7FE28C-FA5D-8AFF-790A-7578EA87F9AF}"/>
              </a:ext>
            </a:extLst>
          </p:cNvPr>
          <p:cNvSpPr txBox="1"/>
          <p:nvPr/>
        </p:nvSpPr>
        <p:spPr>
          <a:xfrm>
            <a:off x="548005" y="3395986"/>
            <a:ext cx="57619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4500" algn="just"/>
            <a:r>
              <a:rPr lang="pt-BR" b="1" dirty="0"/>
              <a:t>Evento Histórico: </a:t>
            </a:r>
            <a:r>
              <a:rPr lang="pt-BR" dirty="0"/>
              <a:t>Renascença Italiana (século XIV ao século XVI)</a:t>
            </a:r>
          </a:p>
          <a:p>
            <a:pPr indent="444500" algn="just"/>
            <a:r>
              <a:rPr lang="pt-BR" b="1" dirty="0"/>
              <a:t>Descrição:</a:t>
            </a:r>
            <a:r>
              <a:rPr lang="pt-BR" dirty="0"/>
              <a:t> A Renascença Italiana foi um período de renovação cultural, artística e científica que ocorreu na Itália entre os séculos XIV e XVI. Figuras notáveis como Leonardo da Vinci, Lorenzo de' Medici e os Borgia desempenham papéis significativos na trama, refletindo os eventos e a atmosfera histórica desse período.</a:t>
            </a:r>
          </a:p>
        </p:txBody>
      </p:sp>
      <p:pic>
        <p:nvPicPr>
          <p:cNvPr id="13" name="Imagem 12" descr="Mulher andando na rua&#10;&#10;Descrição gerada automaticamente com confiança média">
            <a:extLst>
              <a:ext uri="{FF2B5EF4-FFF2-40B4-BE49-F238E27FC236}">
                <a16:creationId xmlns:a16="http://schemas.microsoft.com/office/drawing/2014/main" id="{B455946D-1C2F-B3C9-7A97-B92B6222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7056965"/>
            <a:ext cx="3352800" cy="22352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2176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7C44FA2-4C6B-CDF3-838C-A0926E243DC8}"/>
              </a:ext>
            </a:extLst>
          </p:cNvPr>
          <p:cNvSpPr txBox="1"/>
          <p:nvPr/>
        </p:nvSpPr>
        <p:spPr>
          <a:xfrm>
            <a:off x="127000" y="1397000"/>
            <a:ext cx="660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>
                <a:latin typeface="Assassin$" panose="02000000000000000000" pitchFamily="2" charset="0"/>
              </a:rPr>
              <a:t>Assassin's Creed III</a:t>
            </a:r>
            <a:endParaRPr lang="pt-BR" sz="3600" b="1" dirty="0">
              <a:latin typeface="Assassin$" panose="020000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7FE28C-FA5D-8AFF-790A-7578EA87F9AF}"/>
              </a:ext>
            </a:extLst>
          </p:cNvPr>
          <p:cNvSpPr txBox="1"/>
          <p:nvPr/>
        </p:nvSpPr>
        <p:spPr>
          <a:xfrm>
            <a:off x="548005" y="3395986"/>
            <a:ext cx="57619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4500" algn="just"/>
            <a:r>
              <a:rPr lang="pt-BR" b="1" dirty="0"/>
              <a:t>Evento Histórico: </a:t>
            </a:r>
            <a:r>
              <a:rPr lang="pt-BR" dirty="0"/>
              <a:t>Revolução Americana (1775-1783)</a:t>
            </a:r>
          </a:p>
          <a:p>
            <a:pPr indent="444500" algn="just"/>
            <a:r>
              <a:rPr lang="pt-BR" b="1" dirty="0"/>
              <a:t>Descrição:</a:t>
            </a:r>
            <a:r>
              <a:rPr lang="pt-BR" dirty="0"/>
              <a:t> O jogo se passa durante a Revolução Americana, um conflito entre as Treze Colônias britânicas na América do Norte e o Império Britânico. O jogador testemunha eventos como a Batalha de Bunker Hill, a Declaração de Independência dos Estados Unidos e a Guerra de Independência Americana.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FAD6F79-78BF-ABDF-C084-A01C563B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8000" y="7056966"/>
            <a:ext cx="3302000" cy="220133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6355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7C44FA2-4C6B-CDF3-838C-A0926E243DC8}"/>
              </a:ext>
            </a:extLst>
          </p:cNvPr>
          <p:cNvSpPr txBox="1"/>
          <p:nvPr/>
        </p:nvSpPr>
        <p:spPr>
          <a:xfrm>
            <a:off x="548005" y="1397000"/>
            <a:ext cx="5761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ssassin$" panose="02000000000000000000" pitchFamily="2" charset="0"/>
              </a:rPr>
              <a:t> Assassin's Creed IV</a:t>
            </a:r>
          </a:p>
          <a:p>
            <a:pPr algn="ctr"/>
            <a:r>
              <a:rPr lang="en-US" sz="3600" b="1" dirty="0">
                <a:latin typeface="Assassin$" panose="02000000000000000000" pitchFamily="2" charset="0"/>
              </a:rPr>
              <a:t>Black Flag</a:t>
            </a:r>
            <a:endParaRPr lang="pt-BR" sz="3600" b="1" dirty="0">
              <a:latin typeface="Assassin$" panose="020000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7FE28C-FA5D-8AFF-790A-7578EA87F9AF}"/>
              </a:ext>
            </a:extLst>
          </p:cNvPr>
          <p:cNvSpPr txBox="1"/>
          <p:nvPr/>
        </p:nvSpPr>
        <p:spPr>
          <a:xfrm>
            <a:off x="548005" y="3395986"/>
            <a:ext cx="57619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4500" algn="just"/>
            <a:r>
              <a:rPr lang="pt-BR" b="1" dirty="0"/>
              <a:t>Evento Histórico: </a:t>
            </a:r>
            <a:r>
              <a:rPr lang="pt-BR" dirty="0"/>
              <a:t>Era de Ouro da Pirataria (século XVIII)</a:t>
            </a:r>
          </a:p>
          <a:p>
            <a:pPr indent="444500" algn="just"/>
            <a:r>
              <a:rPr lang="pt-BR" b="1" dirty="0"/>
              <a:t>Descrição:</a:t>
            </a:r>
            <a:r>
              <a:rPr lang="pt-BR" dirty="0"/>
              <a:t> O jogo se passa no Caribe durante a Era de Ouro da Pirataria, um período em que piratas como Barba Negra e Charles Vane aterrorizavam as rotas marítimas. O jogador participa de eventos históricos como a ascensão e queda de piratas famosos e as rivalidades entre as potências coloniais europeias.</a:t>
            </a:r>
          </a:p>
        </p:txBody>
      </p:sp>
      <p:pic>
        <p:nvPicPr>
          <p:cNvPr id="1028" name="Picture 4" descr="Assassin's Creed IV Black Flag EN Language Only Ubisoft Connect CD Key |  Buy cheap on Kinguin.net">
            <a:extLst>
              <a:ext uri="{FF2B5EF4-FFF2-40B4-BE49-F238E27FC236}">
                <a16:creationId xmlns:a16="http://schemas.microsoft.com/office/drawing/2014/main" id="{D9834056-A5DD-73C0-5D8F-61FB5AB18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18" y="7056966"/>
            <a:ext cx="3544764" cy="199261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2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7C44FA2-4C6B-CDF3-838C-A0926E243DC8}"/>
              </a:ext>
            </a:extLst>
          </p:cNvPr>
          <p:cNvSpPr txBox="1"/>
          <p:nvPr/>
        </p:nvSpPr>
        <p:spPr>
          <a:xfrm>
            <a:off x="548005" y="1397000"/>
            <a:ext cx="576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>
                <a:latin typeface="Assassin$" panose="02000000000000000000" pitchFamily="2" charset="0"/>
              </a:rPr>
              <a:t>Assassin's Creed Unity</a:t>
            </a:r>
            <a:endParaRPr lang="pt-BR" sz="3600" b="1" dirty="0">
              <a:latin typeface="Assassin$" panose="020000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7FE28C-FA5D-8AFF-790A-7578EA87F9AF}"/>
              </a:ext>
            </a:extLst>
          </p:cNvPr>
          <p:cNvSpPr txBox="1"/>
          <p:nvPr/>
        </p:nvSpPr>
        <p:spPr>
          <a:xfrm>
            <a:off x="548005" y="3395986"/>
            <a:ext cx="57619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4500" algn="just"/>
            <a:r>
              <a:rPr lang="pt-BR" b="1" dirty="0"/>
              <a:t>Evento Histórico:</a:t>
            </a:r>
            <a:r>
              <a:rPr lang="pt-BR" dirty="0"/>
              <a:t> Revolução Francesa (1789-1799)</a:t>
            </a:r>
          </a:p>
          <a:p>
            <a:pPr indent="444500" algn="just"/>
            <a:r>
              <a:rPr lang="pt-BR" b="1" dirty="0"/>
              <a:t>Descrição:</a:t>
            </a:r>
            <a:r>
              <a:rPr lang="pt-BR" dirty="0"/>
              <a:t> O jogo se passa durante a Revolução Francesa, um período de agitação política e social na França. O jogador testemunha eventos como a Queda da Bastilha, o Reinado do Terror e encontra figuras históricas como Napoleão Bonaparte, Marat e Robespierre.</a:t>
            </a:r>
          </a:p>
        </p:txBody>
      </p:sp>
      <p:pic>
        <p:nvPicPr>
          <p:cNvPr id="2052" name="Picture 4" descr="Ubisoft sobre escolha da Revolução Francesa">
            <a:extLst>
              <a:ext uri="{FF2B5EF4-FFF2-40B4-BE49-F238E27FC236}">
                <a16:creationId xmlns:a16="http://schemas.microsoft.com/office/drawing/2014/main" id="{EA05BFD7-2A8E-6627-63DE-B44BF8AB3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7056966"/>
            <a:ext cx="3733800" cy="21002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44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7C44FA2-4C6B-CDF3-838C-A0926E243DC8}"/>
              </a:ext>
            </a:extLst>
          </p:cNvPr>
          <p:cNvSpPr txBox="1"/>
          <p:nvPr/>
        </p:nvSpPr>
        <p:spPr>
          <a:xfrm>
            <a:off x="548005" y="1397000"/>
            <a:ext cx="576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latin typeface="Assassin$" panose="02000000000000000000" pitchFamily="2" charset="0"/>
              </a:rPr>
              <a:t>Assassin's</a:t>
            </a:r>
            <a:r>
              <a:rPr lang="pt-BR" sz="3600" b="1" dirty="0">
                <a:latin typeface="Assassin$" panose="02000000000000000000" pitchFamily="2" charset="0"/>
              </a:rPr>
              <a:t> </a:t>
            </a:r>
            <a:r>
              <a:rPr lang="pt-BR" sz="3600" b="1" dirty="0" err="1">
                <a:latin typeface="Assassin$" panose="02000000000000000000" pitchFamily="2" charset="0"/>
              </a:rPr>
              <a:t>Creed</a:t>
            </a:r>
            <a:r>
              <a:rPr lang="pt-BR" sz="3600" b="1" dirty="0">
                <a:latin typeface="Assassin$" panose="02000000000000000000" pitchFamily="2" charset="0"/>
              </a:rPr>
              <a:t> </a:t>
            </a:r>
            <a:r>
              <a:rPr lang="pt-BR" sz="3600" b="1" dirty="0" err="1">
                <a:latin typeface="Assassin$" panose="02000000000000000000" pitchFamily="2" charset="0"/>
              </a:rPr>
              <a:t>Syndicate</a:t>
            </a:r>
            <a:endParaRPr lang="pt-BR" sz="3600" b="1" dirty="0">
              <a:latin typeface="Assassin$" panose="020000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7FE28C-FA5D-8AFF-790A-7578EA87F9AF}"/>
              </a:ext>
            </a:extLst>
          </p:cNvPr>
          <p:cNvSpPr txBox="1"/>
          <p:nvPr/>
        </p:nvSpPr>
        <p:spPr>
          <a:xfrm>
            <a:off x="548005" y="3395986"/>
            <a:ext cx="57619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4500" algn="just"/>
            <a:r>
              <a:rPr lang="pt-BR" b="1" dirty="0"/>
              <a:t>Evento Histórico: </a:t>
            </a:r>
            <a:r>
              <a:rPr lang="pt-BR" dirty="0"/>
              <a:t>Revolução Industrial / Londres Vitoriana</a:t>
            </a:r>
          </a:p>
          <a:p>
            <a:pPr indent="444500" algn="just"/>
            <a:r>
              <a:rPr lang="pt-BR" b="1" dirty="0"/>
              <a:t>Descrição: </a:t>
            </a:r>
            <a:r>
              <a:rPr lang="pt-BR" dirty="0"/>
              <a:t>O jogo se passa durante a Revolução Industrial em Londres, um período de transformação econômica, social e tecnológica. O jogador encontra figuras históricas como Charles Darwin e enfrenta desafios relacionados à exploração dos trabalhadores, corrupção e injustiça social.</a:t>
            </a:r>
          </a:p>
        </p:txBody>
      </p:sp>
      <p:pic>
        <p:nvPicPr>
          <p:cNvPr id="3074" name="Picture 2" descr="A revolução industrial em ASSASSIN'S CREED SYNDICATE! - YouTube">
            <a:extLst>
              <a:ext uri="{FF2B5EF4-FFF2-40B4-BE49-F238E27FC236}">
                <a16:creationId xmlns:a16="http://schemas.microsoft.com/office/drawing/2014/main" id="{1979CFAB-96EC-1329-E53D-2C312C58A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7056965"/>
            <a:ext cx="3302000" cy="185737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33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7C44FA2-4C6B-CDF3-838C-A0926E243DC8}"/>
              </a:ext>
            </a:extLst>
          </p:cNvPr>
          <p:cNvSpPr txBox="1"/>
          <p:nvPr/>
        </p:nvSpPr>
        <p:spPr>
          <a:xfrm>
            <a:off x="548005" y="1397000"/>
            <a:ext cx="576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>
                <a:latin typeface="Assassin$" panose="02000000000000000000" pitchFamily="2" charset="0"/>
              </a:rPr>
              <a:t>Assassin's Creed Origins</a:t>
            </a:r>
            <a:endParaRPr lang="pt-BR" sz="3600" b="1" dirty="0">
              <a:latin typeface="Assassin$" panose="020000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7FE28C-FA5D-8AFF-790A-7578EA87F9AF}"/>
              </a:ext>
            </a:extLst>
          </p:cNvPr>
          <p:cNvSpPr txBox="1"/>
          <p:nvPr/>
        </p:nvSpPr>
        <p:spPr>
          <a:xfrm>
            <a:off x="548005" y="3395986"/>
            <a:ext cx="57619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4500" algn="just"/>
            <a:r>
              <a:rPr lang="pt-BR" b="1" dirty="0"/>
              <a:t>Evento Histórico: </a:t>
            </a:r>
            <a:r>
              <a:rPr lang="pt-BR" dirty="0"/>
              <a:t>Antigo Egito (aprox. 3150 a.C. - 30 a.C.)</a:t>
            </a:r>
          </a:p>
          <a:p>
            <a:pPr indent="444500" algn="just"/>
            <a:r>
              <a:rPr lang="pt-BR" b="1" dirty="0"/>
              <a:t>Descrição:</a:t>
            </a:r>
            <a:r>
              <a:rPr lang="pt-BR" dirty="0"/>
              <a:t> O jogo se passa no Antigo Egito, durante a dinastia Ptolemaica. O jogador testemunha eventos como a ascensão e queda dos faraós, a construção das Grandes Pirâmides e a mitologia egípcia enquanto explora a vastidão do Nilo e suas cidades antigas.</a:t>
            </a:r>
          </a:p>
        </p:txBody>
      </p:sp>
      <p:pic>
        <p:nvPicPr>
          <p:cNvPr id="4098" name="Picture 2" descr="Agora no Antigo Egito: venha ver o novo trailer de &quot;Assassin's Creed:  Origins&quot; - Tudocelular.com">
            <a:extLst>
              <a:ext uri="{FF2B5EF4-FFF2-40B4-BE49-F238E27FC236}">
                <a16:creationId xmlns:a16="http://schemas.microsoft.com/office/drawing/2014/main" id="{BE8FD017-371B-7E69-B9AE-C4F378579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2" y="7215998"/>
            <a:ext cx="3348038" cy="18832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381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736</Words>
  <Application>Microsoft Office PowerPoint</Application>
  <PresentationFormat>Papel A4 (210 x 297 mm)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Assassin$</vt:lpstr>
      <vt:lpstr>Bahnschrift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Friobom Friobom</dc:creator>
  <cp:lastModifiedBy>Friobom Friobom</cp:lastModifiedBy>
  <cp:revision>4</cp:revision>
  <dcterms:created xsi:type="dcterms:W3CDTF">2024-05-06T13:37:22Z</dcterms:created>
  <dcterms:modified xsi:type="dcterms:W3CDTF">2024-05-06T17:59:41Z</dcterms:modified>
</cp:coreProperties>
</file>