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53" autoAdjust="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0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6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7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921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7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465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1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41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4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1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1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1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6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4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00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0DC169-6C26-4B14-B200-B8CD895E2B9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539FA3-93AB-4240-BF47-54615E01C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446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1676075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01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62591" y="974789"/>
            <a:ext cx="8924360" cy="411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Iniciando solicitação de programação de férias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EF3571-CC81-42BD-B0F3-A1DBA28C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5" y="1450468"/>
            <a:ext cx="10001250" cy="52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10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Criado serviço externo chamando a primitiva </a:t>
            </a:r>
            <a:r>
              <a:rPr lang="pt-BR" dirty="0" err="1"/>
              <a:t>GETuser</a:t>
            </a:r>
            <a:r>
              <a:rPr lang="pt-BR" dirty="0"/>
              <a:t> para receber o nome do usuário solicitante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12C8B4-70B8-496B-8C17-F81AF0A6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577"/>
            <a:ext cx="12192000" cy="50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2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Criando a fonte de dados para chamada do webservice responsável por buscar os períodos de férias em aberto.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C27F15-3B9A-4020-9D8F-885AD25F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851"/>
            <a:ext cx="12192000" cy="52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Serviço externo responsável por gravar a programação de férias na g5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651F73-8C0B-4368-9757-5FD847AE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0" y="1423852"/>
            <a:ext cx="11216640" cy="52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6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Formulário do fluxo, existente regras de consistências e campos calculados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C58E1-F594-46F6-9537-B18D52F3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453782"/>
            <a:ext cx="9512300" cy="50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14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Consistência de data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0869B1-0ADD-48CB-B1A9-249D14BA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304925"/>
            <a:ext cx="8543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Consistência para não permitir que a quantidade de férias solicitada seja maior que os dias de direito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54E26C-2A85-4562-A2B3-14B01D83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423851"/>
            <a:ext cx="8543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16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Campo calculado para preencher a data final das férias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B9561D-024C-4E77-ADF7-2395CAF2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411287"/>
            <a:ext cx="8543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1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17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Desenho do fluxo e tratativas necessárias para o sucesso do processo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516D28-59EF-4ED9-968C-88D3FA6E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466"/>
            <a:ext cx="12192000" cy="45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1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18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Recebendo o nome do usuário retornado pelo serviço já mostrado e vinculando como solicitante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99B1CB-05DA-4491-ADE0-FC6A9F92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87500"/>
            <a:ext cx="118300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9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19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Campos do fluxo e parâmetros do solicitante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CD1201-A036-43E6-A937-992483AB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87" y="1503012"/>
            <a:ext cx="7380407" cy="506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2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1676075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02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62591" y="974789"/>
            <a:ext cx="8924360" cy="411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Pesquisando os períodos em aberto e permitindo programar 30 dias para datas futuras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DCCF7E-0D3C-481E-940B-B5377EE9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08" y="1472621"/>
            <a:ext cx="8364234" cy="52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7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20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Atribuindo o gestor da solicitante que foi retornado junto com a fonte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7D006A-F512-4424-A03F-B0458A85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87" y="1464488"/>
            <a:ext cx="7640213" cy="52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3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 decisão do gestor foi recebida do campo que esta no formulário e utilizado como expressão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6B79C9-3FD0-4594-9A26-A107E82A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87" y="1477924"/>
            <a:ext cx="7602113" cy="52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9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Configuração dos campos na visão do </a:t>
            </a:r>
            <a:r>
              <a:rPr lang="pt-BR" dirty="0" err="1"/>
              <a:t>rh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032F06-5452-4081-9B67-9B52004B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87" y="1444548"/>
            <a:ext cx="7576713" cy="51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7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Após aprovação do </a:t>
            </a:r>
            <a:r>
              <a:rPr lang="pt-BR" dirty="0" err="1"/>
              <a:t>rh</a:t>
            </a:r>
            <a:r>
              <a:rPr lang="pt-BR" dirty="0"/>
              <a:t>, é passado os dados do formulário como parametro e enviado ao webservice g5 para análise e gravação da programação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A0DA61-3ED3-4FA1-AAEB-EA102360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7" y="1503324"/>
            <a:ext cx="7602113" cy="52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24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Após aprovação do </a:t>
            </a:r>
            <a:r>
              <a:rPr lang="pt-BR" dirty="0" err="1"/>
              <a:t>rh</a:t>
            </a:r>
            <a:r>
              <a:rPr lang="pt-BR" dirty="0"/>
              <a:t>, é passado os dados do formulário como parametro e enviado ao webservice g5 para análise e gravação da programação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A0DA61-3ED3-4FA1-AAEB-EA102360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7" y="1503324"/>
            <a:ext cx="7602113" cy="52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3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 parte estrutural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Campo do tipo texto utilizado para filtrar a fonte dados passando como parametro o nome do usuário e recebendo os dados do webservice com os períodos de férias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530F4D-A897-448E-97D1-5E5A06D7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5" y="1384383"/>
            <a:ext cx="7000875" cy="53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06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g5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26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Através do console do webservice, podemos observar que o processo finalizou com sucesso.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0234D8-348F-4594-ADFE-7D4933713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657466"/>
            <a:ext cx="8677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6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g5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27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Foram criado um webservice com duas portas, periodo para fonte de dados e receber os períodos, e programação responsável por validar e gravar a programação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59E93D-6CEA-4580-99BC-27BDEDE8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644597"/>
            <a:ext cx="4143375" cy="3990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B16D1A-AF31-4125-96F2-B6C805E3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40" y="1628721"/>
            <a:ext cx="4148793" cy="47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7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28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Criação do ambiente para desenvolvimento do ponto de regra desafio </a:t>
            </a:r>
            <a:r>
              <a:rPr lang="pt-BR" dirty="0" err="1"/>
              <a:t>sdk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1B2A95-11DD-49F2-B4C9-0C2864C1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8488"/>
            <a:ext cx="12192000" cy="23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85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29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Criado e habilitado primitiva </a:t>
            </a:r>
            <a:r>
              <a:rPr lang="pt-BR" dirty="0" err="1"/>
              <a:t>employeesave</a:t>
            </a:r>
            <a:r>
              <a:rPr lang="pt-BR" dirty="0"/>
              <a:t> para utilização no cloud9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1167F1-789F-4564-A3E8-D8D06046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794"/>
            <a:ext cx="12192000" cy="39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0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1676075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03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62591" y="974789"/>
            <a:ext cx="8924360" cy="411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Não permitindo data início atual ou retroativa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6BB49B-3D39-435C-ACA3-982473E5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1634085"/>
            <a:ext cx="10323764" cy="49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3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30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Após aberto o cloud9 iniciei o projeto instalei a biblioteca </a:t>
            </a:r>
            <a:r>
              <a:rPr lang="pt-BR" dirty="0" err="1"/>
              <a:t>axios</a:t>
            </a:r>
            <a:r>
              <a:rPr lang="pt-BR" dirty="0"/>
              <a:t> para uso na chamada das </a:t>
            </a:r>
            <a:r>
              <a:rPr lang="pt-BR" dirty="0" err="1"/>
              <a:t>api’s</a:t>
            </a:r>
            <a:r>
              <a:rPr lang="pt-BR" dirty="0"/>
              <a:t>, iniciado então o desenvolvimento.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BDBA3C-0C06-4852-B856-6E372E64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195512"/>
            <a:ext cx="7048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6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Recebendo o id do colaborador, criando variáveis e passando o id como parametro a primitiva </a:t>
            </a:r>
            <a:r>
              <a:rPr lang="pt-BR" dirty="0" err="1"/>
              <a:t>employee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21D04E-FB2E-4887-A0A1-D05EC743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619375"/>
            <a:ext cx="6000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74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Recebendo nome de </a:t>
            </a:r>
            <a:r>
              <a:rPr lang="pt-BR" dirty="0" err="1"/>
              <a:t>person</a:t>
            </a:r>
            <a:r>
              <a:rPr lang="pt-BR" dirty="0"/>
              <a:t> e iniciando a primeira validação, não permitir a alteração de nome do colaborador.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6A70A3-221C-4DB6-9251-FCB0D9D6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728787"/>
            <a:ext cx="56959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20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Recebendo escala e efetuando a validação solicitada.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E358BD-B14F-4C47-970D-61DA86EC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238375"/>
            <a:ext cx="6210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97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Recebendo escala e efetuando a validação solicitada.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E358BD-B14F-4C47-970D-61DA86EC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238375"/>
            <a:ext cx="6210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49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Validando o indicativo de tipo de admissão.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BBAEC9-B1B1-45FE-83DF-EDC3B176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238375"/>
            <a:ext cx="6210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29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36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/>
              <a:t>Payload</a:t>
            </a:r>
            <a:r>
              <a:rPr lang="pt-BR" dirty="0"/>
              <a:t> utilizado para depuração da regra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1E0BDB-DC2D-4E15-8D17-DD4ECE13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5" y="1437756"/>
            <a:ext cx="5356225" cy="52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98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37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6698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Testes unitários na plataforma desafio </a:t>
            </a:r>
            <a:r>
              <a:rPr lang="pt-BR" dirty="0" err="1"/>
              <a:t>sdk</a:t>
            </a:r>
            <a:r>
              <a:rPr lang="pt-BR" dirty="0"/>
              <a:t> “não permitir a alteração do nome do colaborador”</a:t>
            </a:r>
          </a:p>
          <a:p>
            <a:endParaRPr lang="pt-BR" dirty="0"/>
          </a:p>
          <a:p>
            <a:r>
              <a:rPr lang="pt-BR" dirty="0"/>
              <a:t>Efetivando sem alterar o nome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4F1E68-EB11-4666-99ED-1CEEB82B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524001"/>
            <a:ext cx="9730740" cy="3098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0F3F9A-1543-4EFC-9ADC-BF04E53D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284" y="4622801"/>
            <a:ext cx="3342892" cy="22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6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38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6698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Testes unitários na plataforma desafio </a:t>
            </a:r>
            <a:r>
              <a:rPr lang="pt-BR" dirty="0" err="1"/>
              <a:t>sdk</a:t>
            </a:r>
            <a:r>
              <a:rPr lang="pt-BR" dirty="0"/>
              <a:t> “não permitir a alteração do nome do colaborador”</a:t>
            </a:r>
          </a:p>
          <a:p>
            <a:endParaRPr lang="pt-BR" dirty="0"/>
          </a:p>
          <a:p>
            <a:r>
              <a:rPr lang="pt-BR" dirty="0"/>
              <a:t>Efetivando alterando o nome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431088-9118-49F3-8203-0D7A328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524000"/>
            <a:ext cx="9563100" cy="30988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00746C-3EAD-40FC-B538-3E724B0F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06" y="4622801"/>
            <a:ext cx="3125788" cy="22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4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39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6698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Testes unitários na plataforma desafio </a:t>
            </a:r>
            <a:r>
              <a:rPr lang="pt-BR" dirty="0" err="1"/>
              <a:t>sdk</a:t>
            </a:r>
            <a:r>
              <a:rPr lang="pt-BR" dirty="0"/>
              <a:t> “não permitir a alteração do nome do colaborador”</a:t>
            </a:r>
          </a:p>
          <a:p>
            <a:endParaRPr lang="pt-BR" dirty="0"/>
          </a:p>
          <a:p>
            <a:r>
              <a:rPr lang="pt-BR" dirty="0"/>
              <a:t>Efetivando alterando o nome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431088-9118-49F3-8203-0D7A328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524000"/>
            <a:ext cx="9563100" cy="30988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00746C-3EAD-40FC-B538-3E724B0F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06" y="4622801"/>
            <a:ext cx="3125788" cy="22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7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1676075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04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62591" y="974789"/>
            <a:ext cx="8924360" cy="411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Não permitindo que a soma dos dias solicitados sejam maiores que o período, e permitindo para o primeiro período a solicitação da antecipação do décimo terceiro e abono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A680B2-4CB7-442A-B722-0576EEF0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7" y="1415123"/>
            <a:ext cx="10776857" cy="52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81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40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9"/>
            <a:ext cx="8651240" cy="3904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Testes unitários na plataforma desafio </a:t>
            </a:r>
            <a:r>
              <a:rPr lang="pt-BR" dirty="0" err="1"/>
              <a:t>sdk</a:t>
            </a:r>
            <a:r>
              <a:rPr lang="pt-BR" dirty="0"/>
              <a:t> “Empregado somente escalas entre 1 e 10”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1A4FEF-044D-453E-A067-6BFEB318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229087"/>
            <a:ext cx="10807700" cy="51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1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9"/>
            <a:ext cx="8651240" cy="3904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Testes unitários na plataforma desafio </a:t>
            </a:r>
            <a:r>
              <a:rPr lang="pt-BR" dirty="0" err="1"/>
              <a:t>sdk</a:t>
            </a:r>
            <a:r>
              <a:rPr lang="pt-BR" dirty="0"/>
              <a:t> “não permitir matrícula em branco”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E0BD29-B6A8-4693-98A6-152F0A87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11353"/>
            <a:ext cx="10795000" cy="51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3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9"/>
            <a:ext cx="8651240" cy="3904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Testes unitários na plataforma desafio </a:t>
            </a:r>
            <a:r>
              <a:rPr lang="pt-BR" dirty="0" err="1"/>
              <a:t>sdk</a:t>
            </a:r>
            <a:r>
              <a:rPr lang="pt-BR" dirty="0"/>
              <a:t> “indicativo de admissão deve ser normal”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95F4EB-D38A-4269-BA0A-573A3641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397021"/>
            <a:ext cx="10934700" cy="5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66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9"/>
            <a:ext cx="8651240" cy="3904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Testes unitários na plataforma desafio </a:t>
            </a:r>
            <a:r>
              <a:rPr lang="pt-BR" dirty="0" err="1"/>
              <a:t>sdk</a:t>
            </a:r>
            <a:r>
              <a:rPr lang="pt-BR" dirty="0"/>
              <a:t> “colaborador admitido com sucesso”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A0D5F9-60B3-4014-AFF4-9361F9D4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752937"/>
            <a:ext cx="11420715" cy="38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10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44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286A42-2DED-4933-A712-9CBAFFC9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950"/>
            <a:ext cx="12192000" cy="39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11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35E44B-CA83-4C9B-83E9-DCF44B14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746"/>
            <a:ext cx="12192000" cy="19189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35A4D1-272A-48A2-92E9-EBB43371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0263"/>
            <a:ext cx="12192000" cy="27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76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46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1AE3FA-8268-43D8-9CC5-85B03126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737"/>
            <a:ext cx="12192000" cy="19189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D27FA9-874F-474A-9196-53896453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98" y="3268645"/>
            <a:ext cx="3519883" cy="35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47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8B4937-0F3B-4DF5-B5A1-CD6ECB20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0550"/>
            <a:ext cx="12192000" cy="28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43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48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85C4A2-3C3E-4292-9FE5-AE66076F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683"/>
            <a:ext cx="12192000" cy="39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6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49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F47059-9DE8-4936-9CEE-663DAEF7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883"/>
            <a:ext cx="12192000" cy="39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1676075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05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62591" y="974789"/>
            <a:ext cx="8924360" cy="411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Formulário válido e pronto para ser enviado ao gestor da colaboradora “Adriana”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60240F-B5AC-4C39-BC36-AFACC3BC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423850"/>
            <a:ext cx="11002069" cy="53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01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50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6A9CBE-A4A6-445B-B13C-1E2F2C53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44" y="1502137"/>
            <a:ext cx="5536912" cy="52643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0D487D-8F10-4483-9F91-D1861CBA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672" y="1502137"/>
            <a:ext cx="3986366" cy="52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11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51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DBA25D-11AE-40F6-9385-21EE87E1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186"/>
            <a:ext cx="12192000" cy="30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89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52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2BB2A9-DD5A-4F89-A85D-FC22BDC3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1369950"/>
            <a:ext cx="6861175" cy="53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64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75437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g7Testes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53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34015" y="1237764"/>
            <a:ext cx="8651240" cy="2643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Desafio tema livre, protótipo de tela em </a:t>
            </a:r>
            <a:r>
              <a:rPr lang="pt-BR" dirty="0" err="1"/>
              <a:t>python</a:t>
            </a:r>
            <a:r>
              <a:rPr lang="pt-BR" dirty="0"/>
              <a:t>, grid de colaboradores, salários e exibição de alguns modelos de gráficos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C06614-672C-4EDC-9448-0AD2B931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497"/>
            <a:ext cx="12192000" cy="2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6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60" y="3027330"/>
            <a:ext cx="4000479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 !!!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54227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1676075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06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62591" y="974789"/>
            <a:ext cx="8924360" cy="411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Solicitação enviada ao gestor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AB49C0-1009-4186-BD23-0CF5D093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2483032"/>
            <a:ext cx="3409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1676075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07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62591" y="974789"/>
            <a:ext cx="8924360" cy="411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Acessando o fluxo com a gestora “Carolina”, aprovando e enviando ao RH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ACEACD-04DE-4E0C-99AE-28BA3BED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45" y="1528628"/>
            <a:ext cx="7115647" cy="50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1676075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08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62591" y="974789"/>
            <a:ext cx="8924360" cy="411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Acessando fluxo com analista do </a:t>
            </a:r>
            <a:r>
              <a:rPr lang="pt-BR" dirty="0" err="1"/>
              <a:t>rh</a:t>
            </a:r>
            <a:r>
              <a:rPr lang="pt-BR" dirty="0"/>
              <a:t> “</a:t>
            </a:r>
            <a:r>
              <a:rPr lang="pt-BR" dirty="0" err="1"/>
              <a:t>maria.eduarda</a:t>
            </a:r>
            <a:r>
              <a:rPr lang="pt-BR" dirty="0"/>
              <a:t>”, aprovando a solicitação e gravando  a programação na g5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C158BA-0ED7-41F3-9118-5BFC0E490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6" y="1328090"/>
            <a:ext cx="10241280" cy="54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4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FA9C7-961D-476F-8A2D-E9D1E5F5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15" y="171450"/>
            <a:ext cx="1676075" cy="803339"/>
          </a:xfrm>
        </p:spPr>
        <p:txBody>
          <a:bodyPr>
            <a:normAutofit fontScale="90000"/>
          </a:bodyPr>
          <a:lstStyle/>
          <a:p>
            <a:r>
              <a:rPr lang="pt-BR" dirty="0"/>
              <a:t>BPM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CD452B-588F-431A-9A7B-277C802A4BF6}"/>
              </a:ext>
            </a:extLst>
          </p:cNvPr>
          <p:cNvSpPr txBox="1">
            <a:spLocks/>
          </p:cNvSpPr>
          <p:nvPr/>
        </p:nvSpPr>
        <p:spPr>
          <a:xfrm>
            <a:off x="9744640" y="171449"/>
            <a:ext cx="1676075" cy="803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09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E8E01-682C-41F7-A881-FC6CEB370709}"/>
              </a:ext>
            </a:extLst>
          </p:cNvPr>
          <p:cNvSpPr txBox="1">
            <a:spLocks/>
          </p:cNvSpPr>
          <p:nvPr/>
        </p:nvSpPr>
        <p:spPr>
          <a:xfrm>
            <a:off x="975360" y="854128"/>
            <a:ext cx="8924360" cy="569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Programação realizada com sucesso, neste exemplo pode ser observado que, somente foi possível a antecipação do décimo e abono para a primeira programação do período, esta regra esta no webservice e será apresentada a frente.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BFCEA8-EAC2-4412-A114-D5ABE9A5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466"/>
            <a:ext cx="12192000" cy="49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8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1793</TotalTime>
  <Words>1002</Words>
  <Application>Microsoft Office PowerPoint</Application>
  <PresentationFormat>Widescreen</PresentationFormat>
  <Paragraphs>167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7" baseType="lpstr">
      <vt:lpstr>Century Gothic</vt:lpstr>
      <vt:lpstr>Wingdings 3</vt:lpstr>
      <vt:lpstr>Fatia</vt:lpstr>
      <vt:lpstr>BPM</vt:lpstr>
      <vt:lpstr>BPM</vt:lpstr>
      <vt:lpstr>BPM</vt:lpstr>
      <vt:lpstr>BPM</vt:lpstr>
      <vt:lpstr>BPM</vt:lpstr>
      <vt:lpstr>BPM</vt:lpstr>
      <vt:lpstr>BPM</vt:lpstr>
      <vt:lpstr>BPM</vt:lpstr>
      <vt:lpstr>BPM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BPM parte estrutural</vt:lpstr>
      <vt:lpstr>g5</vt:lpstr>
      <vt:lpstr>g5</vt:lpstr>
      <vt:lpstr>g7</vt:lpstr>
      <vt:lpstr>g7</vt:lpstr>
      <vt:lpstr>g7</vt:lpstr>
      <vt:lpstr>g7</vt:lpstr>
      <vt:lpstr>g7</vt:lpstr>
      <vt:lpstr>g7</vt:lpstr>
      <vt:lpstr>g7</vt:lpstr>
      <vt:lpstr>g7</vt:lpstr>
      <vt:lpstr>g7</vt:lpstr>
      <vt:lpstr>g7</vt:lpstr>
      <vt:lpstr>g7</vt:lpstr>
      <vt:lpstr>g7</vt:lpstr>
      <vt:lpstr>g7</vt:lpstr>
      <vt:lpstr>g7</vt:lpstr>
      <vt:lpstr>g7</vt:lpstr>
      <vt:lpstr>g7</vt:lpstr>
      <vt:lpstr>g7Testes</vt:lpstr>
      <vt:lpstr>g7Testes</vt:lpstr>
      <vt:lpstr>g7Testes</vt:lpstr>
      <vt:lpstr>g7Testes</vt:lpstr>
      <vt:lpstr>g7Testes</vt:lpstr>
      <vt:lpstr>g7Testes</vt:lpstr>
      <vt:lpstr>g7Testes</vt:lpstr>
      <vt:lpstr>g7Testes</vt:lpstr>
      <vt:lpstr>g7Testes</vt:lpstr>
      <vt:lpstr>g7Testes</vt:lpstr>
      <vt:lpstr>Obrigado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Gubiotti de Oliveira</dc:creator>
  <cp:lastModifiedBy>André Afonso</cp:lastModifiedBy>
  <cp:revision>46</cp:revision>
  <dcterms:created xsi:type="dcterms:W3CDTF">2020-10-28T21:36:42Z</dcterms:created>
  <dcterms:modified xsi:type="dcterms:W3CDTF">2020-11-06T22:44:56Z</dcterms:modified>
</cp:coreProperties>
</file>