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hxjMU54WK3WNI3EeUr33yY0xwQ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CB6FBB-016A-44C2-B978-8BB6A00EAEB4}">
  <a:tblStyle styleId="{C4CB6FBB-016A-44C2-B978-8BB6A00EAEB4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F4E9"/>
          </a:solidFill>
        </a:fill>
      </a:tcStyle>
    </a:wholeTbl>
    <a:band1H>
      <a:tcTxStyle/>
      <a:tcStyle>
        <a:fill>
          <a:solidFill>
            <a:srgbClr val="D9E9D1"/>
          </a:solidFill>
        </a:fill>
      </a:tcStyle>
    </a:band1H>
    <a:band2H>
      <a:tcTxStyle/>
    </a:band2H>
    <a:band1V>
      <a:tcTxStyle/>
      <a:tcStyle>
        <a:fill>
          <a:solidFill>
            <a:srgbClr val="D9E9D1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457F366D-B1AD-48F6-B0CA-79E061C29506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5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7179BAAC-791A-4112-99DB-F3ED02AB375A}" styleName="Table_2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5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358C803C-C8AD-430C-905E-EDF8A1E5CD33}" styleName="Table_3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0" name="Google Shape;530;p10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1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49" name="Google Shape;549;p1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1" name="Google Shape;571;p1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9" name="Google Shape;579;p1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1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88" name="Google Shape;588;p14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1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97" name="Google Shape;597;p15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1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6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1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7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1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8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1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30" name="Google Shape;630;p19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2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38" name="Google Shape;638;p20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2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58" name="Google Shape;658;p2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2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2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2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4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4" name="Google Shape;444;p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2" name="Google Shape;452;p4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0" name="Google Shape;460;p5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0" name="Google Shape;470;p6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5" name="Google Shape;485;p7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1" name="Google Shape;501;p8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6" name="Google Shape;516;p9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2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6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26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7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37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3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3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39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3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3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9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0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4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41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41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41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41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41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4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2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42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42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42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42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42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42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42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42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4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4" name="Google Shape;284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32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32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3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6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36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3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2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2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2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2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35" name="Google Shape;235;p2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2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7" name="Google Shape;237;p27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38" name="Google Shape;238;p27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2" name="Google Shape;242;p2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Google Shape;244;p27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5" name="Google Shape;245;p27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27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27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27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1" name="Google Shape;251;p27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Google Shape;252;p27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3" name="Google Shape;253;p27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2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8" name="Google Shape;258;p27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Google Shape;260;p27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p27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4" name="Google Shape;264;p27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27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6" name="Google Shape;266;p2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7" name="Google Shape;267;p27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27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2" name="Google Shape;272;p2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4" name="Google Shape;274;p27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6" name="Google Shape;276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7" name="Google Shape;277;p2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9" name="Google Shape;279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93" name="Google Shape;293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94" name="Google Shape;294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1"/>
          <p:cNvSpPr txBox="1"/>
          <p:nvPr>
            <p:ph type="ctrTitle"/>
          </p:nvPr>
        </p:nvSpPr>
        <p:spPr>
          <a:xfrm>
            <a:off x="6615112" y="1122363"/>
            <a:ext cx="488156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pt-BR" sz="4400">
                <a:solidFill>
                  <a:schemeClr val="dk1"/>
                </a:solidFill>
              </a:rPr>
              <a:t>SQL AGRUPAMENTOS</a:t>
            </a:r>
            <a:endParaRPr/>
          </a:p>
        </p:txBody>
      </p:sp>
      <p:sp>
        <p:nvSpPr>
          <p:cNvPr id="296" name="Google Shape;296;p1"/>
          <p:cNvSpPr txBox="1"/>
          <p:nvPr>
            <p:ph idx="1" type="subTitle"/>
          </p:nvPr>
        </p:nvSpPr>
        <p:spPr>
          <a:xfrm>
            <a:off x="6585702" y="3602038"/>
            <a:ext cx="408229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PROF. ANDRÉ</a:t>
            </a:r>
            <a:endParaRPr/>
          </a:p>
        </p:txBody>
      </p:sp>
      <p:pic>
        <p:nvPicPr>
          <p:cNvPr id="297" name="Google Shape;297;p1"/>
          <p:cNvPicPr preferRelativeResize="0"/>
          <p:nvPr/>
        </p:nvPicPr>
        <p:blipFill rotWithShape="1">
          <a:blip r:embed="rId5">
            <a:alphaModFix/>
          </a:blip>
          <a:srcRect b="1" l="0" r="1" t="305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99" name="Google Shape;299;p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5" name="Google Shape;305;p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6" name="Google Shape;306;p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8" name="Google Shape;308;p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9" name="Google Shape;309;p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2" name="Google Shape;312;p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4" name="Google Shape;314;p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7" name="Google Shape;317;p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0" name="Google Shape;320;p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2" name="Google Shape;322;p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4" name="Google Shape;324;p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6" name="Google Shape;326;p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0" name="Google Shape;330;p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1" name="Google Shape;331;p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3" name="Google Shape;333;p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4" name="Google Shape;334;p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6" name="Google Shape;336;p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8" name="Google Shape;338;p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1" name="Google Shape;341;p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3" name="Google Shape;343;p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6" name="Google Shape;346;p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7" name="Google Shape;347;p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0" name="Google Shape;350;p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2" name="Google Shape;352;p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54" name="Google Shape;354;p1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1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1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0" name="Google Shape;360;p1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2" name="Google Shape;362;p1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533" name="Google Shape;533;p10"/>
          <p:cNvSpPr txBox="1"/>
          <p:nvPr>
            <p:ph idx="1" type="body"/>
          </p:nvPr>
        </p:nvSpPr>
        <p:spPr>
          <a:xfrm>
            <a:off x="1141413" y="2249487"/>
            <a:ext cx="442118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/>
              <a:t>Qual a frequência de admissões por data na empresa?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admissao, 	 	 	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(admissao)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qtd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funcionarios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admissao;</a:t>
            </a:r>
            <a:endParaRPr sz="2000"/>
          </a:p>
        </p:txBody>
      </p:sp>
      <p:sp>
        <p:nvSpPr>
          <p:cNvPr id="534" name="Google Shape;53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535" name="Google Shape;535;p10"/>
          <p:cNvGraphicFramePr/>
          <p:nvPr/>
        </p:nvGraphicFramePr>
        <p:xfrm>
          <a:off x="5562601" y="2249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{C4CB6FBB-016A-44C2-B978-8BB6A00EAEB4}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chapa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nome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sexo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admissao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salario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36" name="Google Shape;536;p10"/>
          <p:cNvGraphicFramePr/>
          <p:nvPr/>
        </p:nvGraphicFramePr>
        <p:xfrm>
          <a:off x="5562601" y="26960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João da Silva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06/06/2000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2400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37" name="Google Shape;537;p10"/>
          <p:cNvGraphicFramePr/>
          <p:nvPr/>
        </p:nvGraphicFramePr>
        <p:xfrm>
          <a:off x="5562601" y="4873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Maria Paula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Davi Duarte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Thalita Laia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Sara Jane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38" name="Google Shape;538;p10"/>
          <p:cNvGraphicFramePr/>
          <p:nvPr/>
        </p:nvGraphicFramePr>
        <p:xfrm>
          <a:off x="5562601" y="32288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Ana Maria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07/06/2000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39" name="Google Shape;539;p10"/>
          <p:cNvGraphicFramePr/>
          <p:nvPr/>
        </p:nvGraphicFramePr>
        <p:xfrm>
          <a:off x="5562601" y="37850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André Luís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03/07/2000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2300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40" name="Google Shape;540;p10"/>
          <p:cNvGraphicFramePr/>
          <p:nvPr/>
        </p:nvGraphicFramePr>
        <p:xfrm>
          <a:off x="5562601" y="43292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Jussara Lamounier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08/07/2000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4600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1" name="Google Shape;541;p10"/>
          <p:cNvSpPr/>
          <p:nvPr/>
        </p:nvSpPr>
        <p:spPr>
          <a:xfrm>
            <a:off x="5442137" y="2620327"/>
            <a:ext cx="6111240" cy="516414"/>
          </a:xfrm>
          <a:custGeom>
            <a:rect b="b" l="l" r="r" t="t"/>
            <a:pathLst>
              <a:path extrusionOk="0" fill="none" h="516414" w="6111240">
                <a:moveTo>
                  <a:pt x="0" y="86071"/>
                </a:moveTo>
                <a:cubicBezTo>
                  <a:pt x="-5658" y="38344"/>
                  <a:pt x="41978" y="7561"/>
                  <a:pt x="86071" y="0"/>
                </a:cubicBezTo>
                <a:cubicBezTo>
                  <a:pt x="263358" y="-66970"/>
                  <a:pt x="464629" y="37445"/>
                  <a:pt x="739372" y="0"/>
                </a:cubicBezTo>
                <a:cubicBezTo>
                  <a:pt x="1014115" y="-37445"/>
                  <a:pt x="962195" y="36920"/>
                  <a:pt x="1155109" y="0"/>
                </a:cubicBezTo>
                <a:cubicBezTo>
                  <a:pt x="1348023" y="-36920"/>
                  <a:pt x="1506157" y="60389"/>
                  <a:pt x="1749018" y="0"/>
                </a:cubicBezTo>
                <a:cubicBezTo>
                  <a:pt x="1991879" y="-60389"/>
                  <a:pt x="2043660" y="58366"/>
                  <a:pt x="2283537" y="0"/>
                </a:cubicBezTo>
                <a:cubicBezTo>
                  <a:pt x="2523414" y="-58366"/>
                  <a:pt x="2715648" y="6692"/>
                  <a:pt x="2936838" y="0"/>
                </a:cubicBezTo>
                <a:cubicBezTo>
                  <a:pt x="3158028" y="-6692"/>
                  <a:pt x="3321100" y="59883"/>
                  <a:pt x="3530748" y="0"/>
                </a:cubicBezTo>
                <a:cubicBezTo>
                  <a:pt x="3740396" y="-59883"/>
                  <a:pt x="4061681" y="22229"/>
                  <a:pt x="4243440" y="0"/>
                </a:cubicBezTo>
                <a:cubicBezTo>
                  <a:pt x="4425199" y="-22229"/>
                  <a:pt x="4645453" y="43722"/>
                  <a:pt x="4896740" y="0"/>
                </a:cubicBezTo>
                <a:cubicBezTo>
                  <a:pt x="5148027" y="-43722"/>
                  <a:pt x="5262357" y="21761"/>
                  <a:pt x="5431259" y="0"/>
                </a:cubicBezTo>
                <a:cubicBezTo>
                  <a:pt x="5600161" y="-21761"/>
                  <a:pt x="5798694" y="37287"/>
                  <a:pt x="6025169" y="0"/>
                </a:cubicBezTo>
                <a:cubicBezTo>
                  <a:pt x="6078277" y="-1700"/>
                  <a:pt x="6115326" y="41210"/>
                  <a:pt x="6111240" y="86071"/>
                </a:cubicBezTo>
                <a:cubicBezTo>
                  <a:pt x="6119828" y="238232"/>
                  <a:pt x="6089959" y="299781"/>
                  <a:pt x="6111240" y="430343"/>
                </a:cubicBezTo>
                <a:cubicBezTo>
                  <a:pt x="6113928" y="477223"/>
                  <a:pt x="6066783" y="516837"/>
                  <a:pt x="6025169" y="516414"/>
                </a:cubicBezTo>
                <a:cubicBezTo>
                  <a:pt x="5899945" y="576739"/>
                  <a:pt x="5669506" y="455543"/>
                  <a:pt x="5490650" y="516414"/>
                </a:cubicBezTo>
                <a:cubicBezTo>
                  <a:pt x="5311794" y="577285"/>
                  <a:pt x="5151796" y="474579"/>
                  <a:pt x="5015522" y="516414"/>
                </a:cubicBezTo>
                <a:cubicBezTo>
                  <a:pt x="4879248" y="558249"/>
                  <a:pt x="4727913" y="511425"/>
                  <a:pt x="4599785" y="516414"/>
                </a:cubicBezTo>
                <a:cubicBezTo>
                  <a:pt x="4471657" y="521403"/>
                  <a:pt x="4231131" y="500273"/>
                  <a:pt x="4124658" y="516414"/>
                </a:cubicBezTo>
                <a:cubicBezTo>
                  <a:pt x="4018185" y="532555"/>
                  <a:pt x="3855912" y="460444"/>
                  <a:pt x="3649530" y="516414"/>
                </a:cubicBezTo>
                <a:cubicBezTo>
                  <a:pt x="3443148" y="572384"/>
                  <a:pt x="3325688" y="457563"/>
                  <a:pt x="3115011" y="516414"/>
                </a:cubicBezTo>
                <a:cubicBezTo>
                  <a:pt x="2904334" y="575265"/>
                  <a:pt x="2661138" y="472711"/>
                  <a:pt x="2402319" y="516414"/>
                </a:cubicBezTo>
                <a:cubicBezTo>
                  <a:pt x="2143500" y="560117"/>
                  <a:pt x="2093159" y="514951"/>
                  <a:pt x="1808409" y="516414"/>
                </a:cubicBezTo>
                <a:cubicBezTo>
                  <a:pt x="1523659" y="517877"/>
                  <a:pt x="1494847" y="480019"/>
                  <a:pt x="1273891" y="516414"/>
                </a:cubicBezTo>
                <a:cubicBezTo>
                  <a:pt x="1052935" y="552809"/>
                  <a:pt x="838154" y="466113"/>
                  <a:pt x="679981" y="516414"/>
                </a:cubicBezTo>
                <a:cubicBezTo>
                  <a:pt x="521808" y="566715"/>
                  <a:pt x="280935" y="462722"/>
                  <a:pt x="86071" y="516414"/>
                </a:cubicBezTo>
                <a:cubicBezTo>
                  <a:pt x="30076" y="513263"/>
                  <a:pt x="3479" y="470317"/>
                  <a:pt x="0" y="430343"/>
                </a:cubicBezTo>
                <a:cubicBezTo>
                  <a:pt x="-28505" y="354053"/>
                  <a:pt x="40612" y="174895"/>
                  <a:pt x="0" y="86071"/>
                </a:cubicBezTo>
                <a:close/>
              </a:path>
              <a:path extrusionOk="0" h="516414" w="6111240">
                <a:moveTo>
                  <a:pt x="0" y="86071"/>
                </a:moveTo>
                <a:cubicBezTo>
                  <a:pt x="6997" y="38445"/>
                  <a:pt x="28720" y="3421"/>
                  <a:pt x="86071" y="0"/>
                </a:cubicBezTo>
                <a:cubicBezTo>
                  <a:pt x="301721" y="-38024"/>
                  <a:pt x="469067" y="43373"/>
                  <a:pt x="620590" y="0"/>
                </a:cubicBezTo>
                <a:cubicBezTo>
                  <a:pt x="772113" y="-43373"/>
                  <a:pt x="885126" y="56133"/>
                  <a:pt x="1095718" y="0"/>
                </a:cubicBezTo>
                <a:cubicBezTo>
                  <a:pt x="1306310" y="-56133"/>
                  <a:pt x="1335646" y="5437"/>
                  <a:pt x="1511455" y="0"/>
                </a:cubicBezTo>
                <a:cubicBezTo>
                  <a:pt x="1687264" y="-5437"/>
                  <a:pt x="1877346" y="47514"/>
                  <a:pt x="2224146" y="0"/>
                </a:cubicBezTo>
                <a:cubicBezTo>
                  <a:pt x="2570946" y="-47514"/>
                  <a:pt x="2518702" y="44507"/>
                  <a:pt x="2758665" y="0"/>
                </a:cubicBezTo>
                <a:cubicBezTo>
                  <a:pt x="2998628" y="-44507"/>
                  <a:pt x="3042070" y="2446"/>
                  <a:pt x="3174402" y="0"/>
                </a:cubicBezTo>
                <a:cubicBezTo>
                  <a:pt x="3306734" y="-2446"/>
                  <a:pt x="3714049" y="17009"/>
                  <a:pt x="3887094" y="0"/>
                </a:cubicBezTo>
                <a:cubicBezTo>
                  <a:pt x="4060139" y="-17009"/>
                  <a:pt x="4261848" y="46577"/>
                  <a:pt x="4540395" y="0"/>
                </a:cubicBezTo>
                <a:cubicBezTo>
                  <a:pt x="4818942" y="-46577"/>
                  <a:pt x="4874257" y="61897"/>
                  <a:pt x="5074913" y="0"/>
                </a:cubicBezTo>
                <a:cubicBezTo>
                  <a:pt x="5275569" y="-61897"/>
                  <a:pt x="5604464" y="47568"/>
                  <a:pt x="6025169" y="0"/>
                </a:cubicBezTo>
                <a:cubicBezTo>
                  <a:pt x="6066628" y="355"/>
                  <a:pt x="6114972" y="52009"/>
                  <a:pt x="6111240" y="86071"/>
                </a:cubicBezTo>
                <a:cubicBezTo>
                  <a:pt x="6135155" y="190623"/>
                  <a:pt x="6100620" y="277686"/>
                  <a:pt x="6111240" y="430343"/>
                </a:cubicBezTo>
                <a:cubicBezTo>
                  <a:pt x="6107007" y="481177"/>
                  <a:pt x="6076015" y="528947"/>
                  <a:pt x="6025169" y="516414"/>
                </a:cubicBezTo>
                <a:cubicBezTo>
                  <a:pt x="5909476" y="549190"/>
                  <a:pt x="5721983" y="471608"/>
                  <a:pt x="5609432" y="516414"/>
                </a:cubicBezTo>
                <a:cubicBezTo>
                  <a:pt x="5496881" y="561220"/>
                  <a:pt x="5288323" y="478773"/>
                  <a:pt x="5074913" y="516414"/>
                </a:cubicBezTo>
                <a:cubicBezTo>
                  <a:pt x="4861503" y="554055"/>
                  <a:pt x="4763147" y="508134"/>
                  <a:pt x="4659176" y="516414"/>
                </a:cubicBezTo>
                <a:cubicBezTo>
                  <a:pt x="4555205" y="524694"/>
                  <a:pt x="4285318" y="474055"/>
                  <a:pt x="4124658" y="516414"/>
                </a:cubicBezTo>
                <a:cubicBezTo>
                  <a:pt x="3963998" y="558773"/>
                  <a:pt x="3584300" y="500552"/>
                  <a:pt x="3411966" y="516414"/>
                </a:cubicBezTo>
                <a:cubicBezTo>
                  <a:pt x="3239632" y="532276"/>
                  <a:pt x="3123661" y="499487"/>
                  <a:pt x="2936838" y="516414"/>
                </a:cubicBezTo>
                <a:cubicBezTo>
                  <a:pt x="2750015" y="533341"/>
                  <a:pt x="2562832" y="492320"/>
                  <a:pt x="2461710" y="516414"/>
                </a:cubicBezTo>
                <a:cubicBezTo>
                  <a:pt x="2360588" y="540508"/>
                  <a:pt x="2115383" y="515015"/>
                  <a:pt x="1986582" y="516414"/>
                </a:cubicBezTo>
                <a:cubicBezTo>
                  <a:pt x="1857781" y="517813"/>
                  <a:pt x="1572283" y="468947"/>
                  <a:pt x="1392673" y="516414"/>
                </a:cubicBezTo>
                <a:cubicBezTo>
                  <a:pt x="1213063" y="563881"/>
                  <a:pt x="1032320" y="493051"/>
                  <a:pt x="798763" y="516414"/>
                </a:cubicBezTo>
                <a:cubicBezTo>
                  <a:pt x="565206" y="539777"/>
                  <a:pt x="243310" y="454387"/>
                  <a:pt x="86071" y="516414"/>
                </a:cubicBezTo>
                <a:cubicBezTo>
                  <a:pt x="45558" y="513258"/>
                  <a:pt x="-973" y="488686"/>
                  <a:pt x="0" y="430343"/>
                </a:cubicBezTo>
                <a:cubicBezTo>
                  <a:pt x="-29976" y="289714"/>
                  <a:pt x="2041" y="196543"/>
                  <a:pt x="0" y="86071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2" name="Google Shape;542;p10"/>
          <p:cNvSpPr/>
          <p:nvPr/>
        </p:nvSpPr>
        <p:spPr>
          <a:xfrm>
            <a:off x="5442137" y="3170793"/>
            <a:ext cx="6111240" cy="516414"/>
          </a:xfrm>
          <a:custGeom>
            <a:rect b="b" l="l" r="r" t="t"/>
            <a:pathLst>
              <a:path extrusionOk="0" fill="none" h="516414" w="6111240">
                <a:moveTo>
                  <a:pt x="0" y="86071"/>
                </a:moveTo>
                <a:cubicBezTo>
                  <a:pt x="-5658" y="38344"/>
                  <a:pt x="41978" y="7561"/>
                  <a:pt x="86071" y="0"/>
                </a:cubicBezTo>
                <a:cubicBezTo>
                  <a:pt x="263358" y="-66970"/>
                  <a:pt x="464629" y="37445"/>
                  <a:pt x="739372" y="0"/>
                </a:cubicBezTo>
                <a:cubicBezTo>
                  <a:pt x="1014115" y="-37445"/>
                  <a:pt x="962195" y="36920"/>
                  <a:pt x="1155109" y="0"/>
                </a:cubicBezTo>
                <a:cubicBezTo>
                  <a:pt x="1348023" y="-36920"/>
                  <a:pt x="1506157" y="60389"/>
                  <a:pt x="1749018" y="0"/>
                </a:cubicBezTo>
                <a:cubicBezTo>
                  <a:pt x="1991879" y="-60389"/>
                  <a:pt x="2043660" y="58366"/>
                  <a:pt x="2283537" y="0"/>
                </a:cubicBezTo>
                <a:cubicBezTo>
                  <a:pt x="2523414" y="-58366"/>
                  <a:pt x="2715648" y="6692"/>
                  <a:pt x="2936838" y="0"/>
                </a:cubicBezTo>
                <a:cubicBezTo>
                  <a:pt x="3158028" y="-6692"/>
                  <a:pt x="3321100" y="59883"/>
                  <a:pt x="3530748" y="0"/>
                </a:cubicBezTo>
                <a:cubicBezTo>
                  <a:pt x="3740396" y="-59883"/>
                  <a:pt x="4061681" y="22229"/>
                  <a:pt x="4243440" y="0"/>
                </a:cubicBezTo>
                <a:cubicBezTo>
                  <a:pt x="4425199" y="-22229"/>
                  <a:pt x="4645453" y="43722"/>
                  <a:pt x="4896740" y="0"/>
                </a:cubicBezTo>
                <a:cubicBezTo>
                  <a:pt x="5148027" y="-43722"/>
                  <a:pt x="5262357" y="21761"/>
                  <a:pt x="5431259" y="0"/>
                </a:cubicBezTo>
                <a:cubicBezTo>
                  <a:pt x="5600161" y="-21761"/>
                  <a:pt x="5798694" y="37287"/>
                  <a:pt x="6025169" y="0"/>
                </a:cubicBezTo>
                <a:cubicBezTo>
                  <a:pt x="6078277" y="-1700"/>
                  <a:pt x="6115326" y="41210"/>
                  <a:pt x="6111240" y="86071"/>
                </a:cubicBezTo>
                <a:cubicBezTo>
                  <a:pt x="6119828" y="238232"/>
                  <a:pt x="6089959" y="299781"/>
                  <a:pt x="6111240" y="430343"/>
                </a:cubicBezTo>
                <a:cubicBezTo>
                  <a:pt x="6113928" y="477223"/>
                  <a:pt x="6066783" y="516837"/>
                  <a:pt x="6025169" y="516414"/>
                </a:cubicBezTo>
                <a:cubicBezTo>
                  <a:pt x="5899945" y="576739"/>
                  <a:pt x="5669506" y="455543"/>
                  <a:pt x="5490650" y="516414"/>
                </a:cubicBezTo>
                <a:cubicBezTo>
                  <a:pt x="5311794" y="577285"/>
                  <a:pt x="5151796" y="474579"/>
                  <a:pt x="5015522" y="516414"/>
                </a:cubicBezTo>
                <a:cubicBezTo>
                  <a:pt x="4879248" y="558249"/>
                  <a:pt x="4727913" y="511425"/>
                  <a:pt x="4599785" y="516414"/>
                </a:cubicBezTo>
                <a:cubicBezTo>
                  <a:pt x="4471657" y="521403"/>
                  <a:pt x="4231131" y="500273"/>
                  <a:pt x="4124658" y="516414"/>
                </a:cubicBezTo>
                <a:cubicBezTo>
                  <a:pt x="4018185" y="532555"/>
                  <a:pt x="3855912" y="460444"/>
                  <a:pt x="3649530" y="516414"/>
                </a:cubicBezTo>
                <a:cubicBezTo>
                  <a:pt x="3443148" y="572384"/>
                  <a:pt x="3325688" y="457563"/>
                  <a:pt x="3115011" y="516414"/>
                </a:cubicBezTo>
                <a:cubicBezTo>
                  <a:pt x="2904334" y="575265"/>
                  <a:pt x="2661138" y="472711"/>
                  <a:pt x="2402319" y="516414"/>
                </a:cubicBezTo>
                <a:cubicBezTo>
                  <a:pt x="2143500" y="560117"/>
                  <a:pt x="2093159" y="514951"/>
                  <a:pt x="1808409" y="516414"/>
                </a:cubicBezTo>
                <a:cubicBezTo>
                  <a:pt x="1523659" y="517877"/>
                  <a:pt x="1494847" y="480019"/>
                  <a:pt x="1273891" y="516414"/>
                </a:cubicBezTo>
                <a:cubicBezTo>
                  <a:pt x="1052935" y="552809"/>
                  <a:pt x="838154" y="466113"/>
                  <a:pt x="679981" y="516414"/>
                </a:cubicBezTo>
                <a:cubicBezTo>
                  <a:pt x="521808" y="566715"/>
                  <a:pt x="280935" y="462722"/>
                  <a:pt x="86071" y="516414"/>
                </a:cubicBezTo>
                <a:cubicBezTo>
                  <a:pt x="30076" y="513263"/>
                  <a:pt x="3479" y="470317"/>
                  <a:pt x="0" y="430343"/>
                </a:cubicBezTo>
                <a:cubicBezTo>
                  <a:pt x="-28505" y="354053"/>
                  <a:pt x="40612" y="174895"/>
                  <a:pt x="0" y="86071"/>
                </a:cubicBezTo>
                <a:close/>
              </a:path>
              <a:path extrusionOk="0" h="516414" w="6111240">
                <a:moveTo>
                  <a:pt x="0" y="86071"/>
                </a:moveTo>
                <a:cubicBezTo>
                  <a:pt x="6997" y="38445"/>
                  <a:pt x="28720" y="3421"/>
                  <a:pt x="86071" y="0"/>
                </a:cubicBezTo>
                <a:cubicBezTo>
                  <a:pt x="301721" y="-38024"/>
                  <a:pt x="469067" y="43373"/>
                  <a:pt x="620590" y="0"/>
                </a:cubicBezTo>
                <a:cubicBezTo>
                  <a:pt x="772113" y="-43373"/>
                  <a:pt x="885126" y="56133"/>
                  <a:pt x="1095718" y="0"/>
                </a:cubicBezTo>
                <a:cubicBezTo>
                  <a:pt x="1306310" y="-56133"/>
                  <a:pt x="1335646" y="5437"/>
                  <a:pt x="1511455" y="0"/>
                </a:cubicBezTo>
                <a:cubicBezTo>
                  <a:pt x="1687264" y="-5437"/>
                  <a:pt x="1877346" y="47514"/>
                  <a:pt x="2224146" y="0"/>
                </a:cubicBezTo>
                <a:cubicBezTo>
                  <a:pt x="2570946" y="-47514"/>
                  <a:pt x="2518702" y="44507"/>
                  <a:pt x="2758665" y="0"/>
                </a:cubicBezTo>
                <a:cubicBezTo>
                  <a:pt x="2998628" y="-44507"/>
                  <a:pt x="3042070" y="2446"/>
                  <a:pt x="3174402" y="0"/>
                </a:cubicBezTo>
                <a:cubicBezTo>
                  <a:pt x="3306734" y="-2446"/>
                  <a:pt x="3714049" y="17009"/>
                  <a:pt x="3887094" y="0"/>
                </a:cubicBezTo>
                <a:cubicBezTo>
                  <a:pt x="4060139" y="-17009"/>
                  <a:pt x="4261848" y="46577"/>
                  <a:pt x="4540395" y="0"/>
                </a:cubicBezTo>
                <a:cubicBezTo>
                  <a:pt x="4818942" y="-46577"/>
                  <a:pt x="4874257" y="61897"/>
                  <a:pt x="5074913" y="0"/>
                </a:cubicBezTo>
                <a:cubicBezTo>
                  <a:pt x="5275569" y="-61897"/>
                  <a:pt x="5604464" y="47568"/>
                  <a:pt x="6025169" y="0"/>
                </a:cubicBezTo>
                <a:cubicBezTo>
                  <a:pt x="6066628" y="355"/>
                  <a:pt x="6114972" y="52009"/>
                  <a:pt x="6111240" y="86071"/>
                </a:cubicBezTo>
                <a:cubicBezTo>
                  <a:pt x="6135155" y="190623"/>
                  <a:pt x="6100620" y="277686"/>
                  <a:pt x="6111240" y="430343"/>
                </a:cubicBezTo>
                <a:cubicBezTo>
                  <a:pt x="6107007" y="481177"/>
                  <a:pt x="6076015" y="528947"/>
                  <a:pt x="6025169" y="516414"/>
                </a:cubicBezTo>
                <a:cubicBezTo>
                  <a:pt x="5909476" y="549190"/>
                  <a:pt x="5721983" y="471608"/>
                  <a:pt x="5609432" y="516414"/>
                </a:cubicBezTo>
                <a:cubicBezTo>
                  <a:pt x="5496881" y="561220"/>
                  <a:pt x="5288323" y="478773"/>
                  <a:pt x="5074913" y="516414"/>
                </a:cubicBezTo>
                <a:cubicBezTo>
                  <a:pt x="4861503" y="554055"/>
                  <a:pt x="4763147" y="508134"/>
                  <a:pt x="4659176" y="516414"/>
                </a:cubicBezTo>
                <a:cubicBezTo>
                  <a:pt x="4555205" y="524694"/>
                  <a:pt x="4285318" y="474055"/>
                  <a:pt x="4124658" y="516414"/>
                </a:cubicBezTo>
                <a:cubicBezTo>
                  <a:pt x="3963998" y="558773"/>
                  <a:pt x="3584300" y="500552"/>
                  <a:pt x="3411966" y="516414"/>
                </a:cubicBezTo>
                <a:cubicBezTo>
                  <a:pt x="3239632" y="532276"/>
                  <a:pt x="3123661" y="499487"/>
                  <a:pt x="2936838" y="516414"/>
                </a:cubicBezTo>
                <a:cubicBezTo>
                  <a:pt x="2750015" y="533341"/>
                  <a:pt x="2562832" y="492320"/>
                  <a:pt x="2461710" y="516414"/>
                </a:cubicBezTo>
                <a:cubicBezTo>
                  <a:pt x="2360588" y="540508"/>
                  <a:pt x="2115383" y="515015"/>
                  <a:pt x="1986582" y="516414"/>
                </a:cubicBezTo>
                <a:cubicBezTo>
                  <a:pt x="1857781" y="517813"/>
                  <a:pt x="1572283" y="468947"/>
                  <a:pt x="1392673" y="516414"/>
                </a:cubicBezTo>
                <a:cubicBezTo>
                  <a:pt x="1213063" y="563881"/>
                  <a:pt x="1032320" y="493051"/>
                  <a:pt x="798763" y="516414"/>
                </a:cubicBezTo>
                <a:cubicBezTo>
                  <a:pt x="565206" y="539777"/>
                  <a:pt x="243310" y="454387"/>
                  <a:pt x="86071" y="516414"/>
                </a:cubicBezTo>
                <a:cubicBezTo>
                  <a:pt x="45558" y="513258"/>
                  <a:pt x="-973" y="488686"/>
                  <a:pt x="0" y="430343"/>
                </a:cubicBezTo>
                <a:cubicBezTo>
                  <a:pt x="-29976" y="289714"/>
                  <a:pt x="2041" y="196543"/>
                  <a:pt x="0" y="86071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3" name="Google Shape;543;p10"/>
          <p:cNvSpPr/>
          <p:nvPr/>
        </p:nvSpPr>
        <p:spPr>
          <a:xfrm>
            <a:off x="5433060" y="3713715"/>
            <a:ext cx="6111240" cy="516414"/>
          </a:xfrm>
          <a:custGeom>
            <a:rect b="b" l="l" r="r" t="t"/>
            <a:pathLst>
              <a:path extrusionOk="0" fill="none" h="516414" w="6111240">
                <a:moveTo>
                  <a:pt x="0" y="86071"/>
                </a:moveTo>
                <a:cubicBezTo>
                  <a:pt x="-5658" y="38344"/>
                  <a:pt x="41978" y="7561"/>
                  <a:pt x="86071" y="0"/>
                </a:cubicBezTo>
                <a:cubicBezTo>
                  <a:pt x="263358" y="-66970"/>
                  <a:pt x="464629" y="37445"/>
                  <a:pt x="739372" y="0"/>
                </a:cubicBezTo>
                <a:cubicBezTo>
                  <a:pt x="1014115" y="-37445"/>
                  <a:pt x="962195" y="36920"/>
                  <a:pt x="1155109" y="0"/>
                </a:cubicBezTo>
                <a:cubicBezTo>
                  <a:pt x="1348023" y="-36920"/>
                  <a:pt x="1506157" y="60389"/>
                  <a:pt x="1749018" y="0"/>
                </a:cubicBezTo>
                <a:cubicBezTo>
                  <a:pt x="1991879" y="-60389"/>
                  <a:pt x="2043660" y="58366"/>
                  <a:pt x="2283537" y="0"/>
                </a:cubicBezTo>
                <a:cubicBezTo>
                  <a:pt x="2523414" y="-58366"/>
                  <a:pt x="2715648" y="6692"/>
                  <a:pt x="2936838" y="0"/>
                </a:cubicBezTo>
                <a:cubicBezTo>
                  <a:pt x="3158028" y="-6692"/>
                  <a:pt x="3321100" y="59883"/>
                  <a:pt x="3530748" y="0"/>
                </a:cubicBezTo>
                <a:cubicBezTo>
                  <a:pt x="3740396" y="-59883"/>
                  <a:pt x="4061681" y="22229"/>
                  <a:pt x="4243440" y="0"/>
                </a:cubicBezTo>
                <a:cubicBezTo>
                  <a:pt x="4425199" y="-22229"/>
                  <a:pt x="4645453" y="43722"/>
                  <a:pt x="4896740" y="0"/>
                </a:cubicBezTo>
                <a:cubicBezTo>
                  <a:pt x="5148027" y="-43722"/>
                  <a:pt x="5262357" y="21761"/>
                  <a:pt x="5431259" y="0"/>
                </a:cubicBezTo>
                <a:cubicBezTo>
                  <a:pt x="5600161" y="-21761"/>
                  <a:pt x="5798694" y="37287"/>
                  <a:pt x="6025169" y="0"/>
                </a:cubicBezTo>
                <a:cubicBezTo>
                  <a:pt x="6078277" y="-1700"/>
                  <a:pt x="6115326" y="41210"/>
                  <a:pt x="6111240" y="86071"/>
                </a:cubicBezTo>
                <a:cubicBezTo>
                  <a:pt x="6119828" y="238232"/>
                  <a:pt x="6089959" y="299781"/>
                  <a:pt x="6111240" y="430343"/>
                </a:cubicBezTo>
                <a:cubicBezTo>
                  <a:pt x="6113928" y="477223"/>
                  <a:pt x="6066783" y="516837"/>
                  <a:pt x="6025169" y="516414"/>
                </a:cubicBezTo>
                <a:cubicBezTo>
                  <a:pt x="5899945" y="576739"/>
                  <a:pt x="5669506" y="455543"/>
                  <a:pt x="5490650" y="516414"/>
                </a:cubicBezTo>
                <a:cubicBezTo>
                  <a:pt x="5311794" y="577285"/>
                  <a:pt x="5151796" y="474579"/>
                  <a:pt x="5015522" y="516414"/>
                </a:cubicBezTo>
                <a:cubicBezTo>
                  <a:pt x="4879248" y="558249"/>
                  <a:pt x="4727913" y="511425"/>
                  <a:pt x="4599785" y="516414"/>
                </a:cubicBezTo>
                <a:cubicBezTo>
                  <a:pt x="4471657" y="521403"/>
                  <a:pt x="4231131" y="500273"/>
                  <a:pt x="4124658" y="516414"/>
                </a:cubicBezTo>
                <a:cubicBezTo>
                  <a:pt x="4018185" y="532555"/>
                  <a:pt x="3855912" y="460444"/>
                  <a:pt x="3649530" y="516414"/>
                </a:cubicBezTo>
                <a:cubicBezTo>
                  <a:pt x="3443148" y="572384"/>
                  <a:pt x="3325688" y="457563"/>
                  <a:pt x="3115011" y="516414"/>
                </a:cubicBezTo>
                <a:cubicBezTo>
                  <a:pt x="2904334" y="575265"/>
                  <a:pt x="2661138" y="472711"/>
                  <a:pt x="2402319" y="516414"/>
                </a:cubicBezTo>
                <a:cubicBezTo>
                  <a:pt x="2143500" y="560117"/>
                  <a:pt x="2093159" y="514951"/>
                  <a:pt x="1808409" y="516414"/>
                </a:cubicBezTo>
                <a:cubicBezTo>
                  <a:pt x="1523659" y="517877"/>
                  <a:pt x="1494847" y="480019"/>
                  <a:pt x="1273891" y="516414"/>
                </a:cubicBezTo>
                <a:cubicBezTo>
                  <a:pt x="1052935" y="552809"/>
                  <a:pt x="838154" y="466113"/>
                  <a:pt x="679981" y="516414"/>
                </a:cubicBezTo>
                <a:cubicBezTo>
                  <a:pt x="521808" y="566715"/>
                  <a:pt x="280935" y="462722"/>
                  <a:pt x="86071" y="516414"/>
                </a:cubicBezTo>
                <a:cubicBezTo>
                  <a:pt x="30076" y="513263"/>
                  <a:pt x="3479" y="470317"/>
                  <a:pt x="0" y="430343"/>
                </a:cubicBezTo>
                <a:cubicBezTo>
                  <a:pt x="-28505" y="354053"/>
                  <a:pt x="40612" y="174895"/>
                  <a:pt x="0" y="86071"/>
                </a:cubicBezTo>
                <a:close/>
              </a:path>
              <a:path extrusionOk="0" h="516414" w="6111240">
                <a:moveTo>
                  <a:pt x="0" y="86071"/>
                </a:moveTo>
                <a:cubicBezTo>
                  <a:pt x="6997" y="38445"/>
                  <a:pt x="28720" y="3421"/>
                  <a:pt x="86071" y="0"/>
                </a:cubicBezTo>
                <a:cubicBezTo>
                  <a:pt x="301721" y="-38024"/>
                  <a:pt x="469067" y="43373"/>
                  <a:pt x="620590" y="0"/>
                </a:cubicBezTo>
                <a:cubicBezTo>
                  <a:pt x="772113" y="-43373"/>
                  <a:pt x="885126" y="56133"/>
                  <a:pt x="1095718" y="0"/>
                </a:cubicBezTo>
                <a:cubicBezTo>
                  <a:pt x="1306310" y="-56133"/>
                  <a:pt x="1335646" y="5437"/>
                  <a:pt x="1511455" y="0"/>
                </a:cubicBezTo>
                <a:cubicBezTo>
                  <a:pt x="1687264" y="-5437"/>
                  <a:pt x="1877346" y="47514"/>
                  <a:pt x="2224146" y="0"/>
                </a:cubicBezTo>
                <a:cubicBezTo>
                  <a:pt x="2570946" y="-47514"/>
                  <a:pt x="2518702" y="44507"/>
                  <a:pt x="2758665" y="0"/>
                </a:cubicBezTo>
                <a:cubicBezTo>
                  <a:pt x="2998628" y="-44507"/>
                  <a:pt x="3042070" y="2446"/>
                  <a:pt x="3174402" y="0"/>
                </a:cubicBezTo>
                <a:cubicBezTo>
                  <a:pt x="3306734" y="-2446"/>
                  <a:pt x="3714049" y="17009"/>
                  <a:pt x="3887094" y="0"/>
                </a:cubicBezTo>
                <a:cubicBezTo>
                  <a:pt x="4060139" y="-17009"/>
                  <a:pt x="4261848" y="46577"/>
                  <a:pt x="4540395" y="0"/>
                </a:cubicBezTo>
                <a:cubicBezTo>
                  <a:pt x="4818942" y="-46577"/>
                  <a:pt x="4874257" y="61897"/>
                  <a:pt x="5074913" y="0"/>
                </a:cubicBezTo>
                <a:cubicBezTo>
                  <a:pt x="5275569" y="-61897"/>
                  <a:pt x="5604464" y="47568"/>
                  <a:pt x="6025169" y="0"/>
                </a:cubicBezTo>
                <a:cubicBezTo>
                  <a:pt x="6066628" y="355"/>
                  <a:pt x="6114972" y="52009"/>
                  <a:pt x="6111240" y="86071"/>
                </a:cubicBezTo>
                <a:cubicBezTo>
                  <a:pt x="6135155" y="190623"/>
                  <a:pt x="6100620" y="277686"/>
                  <a:pt x="6111240" y="430343"/>
                </a:cubicBezTo>
                <a:cubicBezTo>
                  <a:pt x="6107007" y="481177"/>
                  <a:pt x="6076015" y="528947"/>
                  <a:pt x="6025169" y="516414"/>
                </a:cubicBezTo>
                <a:cubicBezTo>
                  <a:pt x="5909476" y="549190"/>
                  <a:pt x="5721983" y="471608"/>
                  <a:pt x="5609432" y="516414"/>
                </a:cubicBezTo>
                <a:cubicBezTo>
                  <a:pt x="5496881" y="561220"/>
                  <a:pt x="5288323" y="478773"/>
                  <a:pt x="5074913" y="516414"/>
                </a:cubicBezTo>
                <a:cubicBezTo>
                  <a:pt x="4861503" y="554055"/>
                  <a:pt x="4763147" y="508134"/>
                  <a:pt x="4659176" y="516414"/>
                </a:cubicBezTo>
                <a:cubicBezTo>
                  <a:pt x="4555205" y="524694"/>
                  <a:pt x="4285318" y="474055"/>
                  <a:pt x="4124658" y="516414"/>
                </a:cubicBezTo>
                <a:cubicBezTo>
                  <a:pt x="3963998" y="558773"/>
                  <a:pt x="3584300" y="500552"/>
                  <a:pt x="3411966" y="516414"/>
                </a:cubicBezTo>
                <a:cubicBezTo>
                  <a:pt x="3239632" y="532276"/>
                  <a:pt x="3123661" y="499487"/>
                  <a:pt x="2936838" y="516414"/>
                </a:cubicBezTo>
                <a:cubicBezTo>
                  <a:pt x="2750015" y="533341"/>
                  <a:pt x="2562832" y="492320"/>
                  <a:pt x="2461710" y="516414"/>
                </a:cubicBezTo>
                <a:cubicBezTo>
                  <a:pt x="2360588" y="540508"/>
                  <a:pt x="2115383" y="515015"/>
                  <a:pt x="1986582" y="516414"/>
                </a:cubicBezTo>
                <a:cubicBezTo>
                  <a:pt x="1857781" y="517813"/>
                  <a:pt x="1572283" y="468947"/>
                  <a:pt x="1392673" y="516414"/>
                </a:cubicBezTo>
                <a:cubicBezTo>
                  <a:pt x="1213063" y="563881"/>
                  <a:pt x="1032320" y="493051"/>
                  <a:pt x="798763" y="516414"/>
                </a:cubicBezTo>
                <a:cubicBezTo>
                  <a:pt x="565206" y="539777"/>
                  <a:pt x="243310" y="454387"/>
                  <a:pt x="86071" y="516414"/>
                </a:cubicBezTo>
                <a:cubicBezTo>
                  <a:pt x="45558" y="513258"/>
                  <a:pt x="-973" y="488686"/>
                  <a:pt x="0" y="430343"/>
                </a:cubicBezTo>
                <a:cubicBezTo>
                  <a:pt x="-29976" y="289714"/>
                  <a:pt x="2041" y="196543"/>
                  <a:pt x="0" y="86071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4" name="Google Shape;544;p10"/>
          <p:cNvSpPr/>
          <p:nvPr/>
        </p:nvSpPr>
        <p:spPr>
          <a:xfrm>
            <a:off x="5443594" y="4256480"/>
            <a:ext cx="6111240" cy="516414"/>
          </a:xfrm>
          <a:custGeom>
            <a:rect b="b" l="l" r="r" t="t"/>
            <a:pathLst>
              <a:path extrusionOk="0" fill="none" h="516414" w="6111240">
                <a:moveTo>
                  <a:pt x="0" y="86071"/>
                </a:moveTo>
                <a:cubicBezTo>
                  <a:pt x="-5658" y="38344"/>
                  <a:pt x="41978" y="7561"/>
                  <a:pt x="86071" y="0"/>
                </a:cubicBezTo>
                <a:cubicBezTo>
                  <a:pt x="263358" y="-66970"/>
                  <a:pt x="464629" y="37445"/>
                  <a:pt x="739372" y="0"/>
                </a:cubicBezTo>
                <a:cubicBezTo>
                  <a:pt x="1014115" y="-37445"/>
                  <a:pt x="962195" y="36920"/>
                  <a:pt x="1155109" y="0"/>
                </a:cubicBezTo>
                <a:cubicBezTo>
                  <a:pt x="1348023" y="-36920"/>
                  <a:pt x="1506157" y="60389"/>
                  <a:pt x="1749018" y="0"/>
                </a:cubicBezTo>
                <a:cubicBezTo>
                  <a:pt x="1991879" y="-60389"/>
                  <a:pt x="2043660" y="58366"/>
                  <a:pt x="2283537" y="0"/>
                </a:cubicBezTo>
                <a:cubicBezTo>
                  <a:pt x="2523414" y="-58366"/>
                  <a:pt x="2715648" y="6692"/>
                  <a:pt x="2936838" y="0"/>
                </a:cubicBezTo>
                <a:cubicBezTo>
                  <a:pt x="3158028" y="-6692"/>
                  <a:pt x="3321100" y="59883"/>
                  <a:pt x="3530748" y="0"/>
                </a:cubicBezTo>
                <a:cubicBezTo>
                  <a:pt x="3740396" y="-59883"/>
                  <a:pt x="4061681" y="22229"/>
                  <a:pt x="4243440" y="0"/>
                </a:cubicBezTo>
                <a:cubicBezTo>
                  <a:pt x="4425199" y="-22229"/>
                  <a:pt x="4645453" y="43722"/>
                  <a:pt x="4896740" y="0"/>
                </a:cubicBezTo>
                <a:cubicBezTo>
                  <a:pt x="5148027" y="-43722"/>
                  <a:pt x="5262357" y="21761"/>
                  <a:pt x="5431259" y="0"/>
                </a:cubicBezTo>
                <a:cubicBezTo>
                  <a:pt x="5600161" y="-21761"/>
                  <a:pt x="5798694" y="37287"/>
                  <a:pt x="6025169" y="0"/>
                </a:cubicBezTo>
                <a:cubicBezTo>
                  <a:pt x="6078277" y="-1700"/>
                  <a:pt x="6115326" y="41210"/>
                  <a:pt x="6111240" y="86071"/>
                </a:cubicBezTo>
                <a:cubicBezTo>
                  <a:pt x="6119828" y="238232"/>
                  <a:pt x="6089959" y="299781"/>
                  <a:pt x="6111240" y="430343"/>
                </a:cubicBezTo>
                <a:cubicBezTo>
                  <a:pt x="6113928" y="477223"/>
                  <a:pt x="6066783" y="516837"/>
                  <a:pt x="6025169" y="516414"/>
                </a:cubicBezTo>
                <a:cubicBezTo>
                  <a:pt x="5899945" y="576739"/>
                  <a:pt x="5669506" y="455543"/>
                  <a:pt x="5490650" y="516414"/>
                </a:cubicBezTo>
                <a:cubicBezTo>
                  <a:pt x="5311794" y="577285"/>
                  <a:pt x="5151796" y="474579"/>
                  <a:pt x="5015522" y="516414"/>
                </a:cubicBezTo>
                <a:cubicBezTo>
                  <a:pt x="4879248" y="558249"/>
                  <a:pt x="4727913" y="511425"/>
                  <a:pt x="4599785" y="516414"/>
                </a:cubicBezTo>
                <a:cubicBezTo>
                  <a:pt x="4471657" y="521403"/>
                  <a:pt x="4231131" y="500273"/>
                  <a:pt x="4124658" y="516414"/>
                </a:cubicBezTo>
                <a:cubicBezTo>
                  <a:pt x="4018185" y="532555"/>
                  <a:pt x="3855912" y="460444"/>
                  <a:pt x="3649530" y="516414"/>
                </a:cubicBezTo>
                <a:cubicBezTo>
                  <a:pt x="3443148" y="572384"/>
                  <a:pt x="3325688" y="457563"/>
                  <a:pt x="3115011" y="516414"/>
                </a:cubicBezTo>
                <a:cubicBezTo>
                  <a:pt x="2904334" y="575265"/>
                  <a:pt x="2661138" y="472711"/>
                  <a:pt x="2402319" y="516414"/>
                </a:cubicBezTo>
                <a:cubicBezTo>
                  <a:pt x="2143500" y="560117"/>
                  <a:pt x="2093159" y="514951"/>
                  <a:pt x="1808409" y="516414"/>
                </a:cubicBezTo>
                <a:cubicBezTo>
                  <a:pt x="1523659" y="517877"/>
                  <a:pt x="1494847" y="480019"/>
                  <a:pt x="1273891" y="516414"/>
                </a:cubicBezTo>
                <a:cubicBezTo>
                  <a:pt x="1052935" y="552809"/>
                  <a:pt x="838154" y="466113"/>
                  <a:pt x="679981" y="516414"/>
                </a:cubicBezTo>
                <a:cubicBezTo>
                  <a:pt x="521808" y="566715"/>
                  <a:pt x="280935" y="462722"/>
                  <a:pt x="86071" y="516414"/>
                </a:cubicBezTo>
                <a:cubicBezTo>
                  <a:pt x="30076" y="513263"/>
                  <a:pt x="3479" y="470317"/>
                  <a:pt x="0" y="430343"/>
                </a:cubicBezTo>
                <a:cubicBezTo>
                  <a:pt x="-28505" y="354053"/>
                  <a:pt x="40612" y="174895"/>
                  <a:pt x="0" y="86071"/>
                </a:cubicBezTo>
                <a:close/>
              </a:path>
              <a:path extrusionOk="0" h="516414" w="6111240">
                <a:moveTo>
                  <a:pt x="0" y="86071"/>
                </a:moveTo>
                <a:cubicBezTo>
                  <a:pt x="6997" y="38445"/>
                  <a:pt x="28720" y="3421"/>
                  <a:pt x="86071" y="0"/>
                </a:cubicBezTo>
                <a:cubicBezTo>
                  <a:pt x="301721" y="-38024"/>
                  <a:pt x="469067" y="43373"/>
                  <a:pt x="620590" y="0"/>
                </a:cubicBezTo>
                <a:cubicBezTo>
                  <a:pt x="772113" y="-43373"/>
                  <a:pt x="885126" y="56133"/>
                  <a:pt x="1095718" y="0"/>
                </a:cubicBezTo>
                <a:cubicBezTo>
                  <a:pt x="1306310" y="-56133"/>
                  <a:pt x="1335646" y="5437"/>
                  <a:pt x="1511455" y="0"/>
                </a:cubicBezTo>
                <a:cubicBezTo>
                  <a:pt x="1687264" y="-5437"/>
                  <a:pt x="1877346" y="47514"/>
                  <a:pt x="2224146" y="0"/>
                </a:cubicBezTo>
                <a:cubicBezTo>
                  <a:pt x="2570946" y="-47514"/>
                  <a:pt x="2518702" y="44507"/>
                  <a:pt x="2758665" y="0"/>
                </a:cubicBezTo>
                <a:cubicBezTo>
                  <a:pt x="2998628" y="-44507"/>
                  <a:pt x="3042070" y="2446"/>
                  <a:pt x="3174402" y="0"/>
                </a:cubicBezTo>
                <a:cubicBezTo>
                  <a:pt x="3306734" y="-2446"/>
                  <a:pt x="3714049" y="17009"/>
                  <a:pt x="3887094" y="0"/>
                </a:cubicBezTo>
                <a:cubicBezTo>
                  <a:pt x="4060139" y="-17009"/>
                  <a:pt x="4261848" y="46577"/>
                  <a:pt x="4540395" y="0"/>
                </a:cubicBezTo>
                <a:cubicBezTo>
                  <a:pt x="4818942" y="-46577"/>
                  <a:pt x="4874257" y="61897"/>
                  <a:pt x="5074913" y="0"/>
                </a:cubicBezTo>
                <a:cubicBezTo>
                  <a:pt x="5275569" y="-61897"/>
                  <a:pt x="5604464" y="47568"/>
                  <a:pt x="6025169" y="0"/>
                </a:cubicBezTo>
                <a:cubicBezTo>
                  <a:pt x="6066628" y="355"/>
                  <a:pt x="6114972" y="52009"/>
                  <a:pt x="6111240" y="86071"/>
                </a:cubicBezTo>
                <a:cubicBezTo>
                  <a:pt x="6135155" y="190623"/>
                  <a:pt x="6100620" y="277686"/>
                  <a:pt x="6111240" y="430343"/>
                </a:cubicBezTo>
                <a:cubicBezTo>
                  <a:pt x="6107007" y="481177"/>
                  <a:pt x="6076015" y="528947"/>
                  <a:pt x="6025169" y="516414"/>
                </a:cubicBezTo>
                <a:cubicBezTo>
                  <a:pt x="5909476" y="549190"/>
                  <a:pt x="5721983" y="471608"/>
                  <a:pt x="5609432" y="516414"/>
                </a:cubicBezTo>
                <a:cubicBezTo>
                  <a:pt x="5496881" y="561220"/>
                  <a:pt x="5288323" y="478773"/>
                  <a:pt x="5074913" y="516414"/>
                </a:cubicBezTo>
                <a:cubicBezTo>
                  <a:pt x="4861503" y="554055"/>
                  <a:pt x="4763147" y="508134"/>
                  <a:pt x="4659176" y="516414"/>
                </a:cubicBezTo>
                <a:cubicBezTo>
                  <a:pt x="4555205" y="524694"/>
                  <a:pt x="4285318" y="474055"/>
                  <a:pt x="4124658" y="516414"/>
                </a:cubicBezTo>
                <a:cubicBezTo>
                  <a:pt x="3963998" y="558773"/>
                  <a:pt x="3584300" y="500552"/>
                  <a:pt x="3411966" y="516414"/>
                </a:cubicBezTo>
                <a:cubicBezTo>
                  <a:pt x="3239632" y="532276"/>
                  <a:pt x="3123661" y="499487"/>
                  <a:pt x="2936838" y="516414"/>
                </a:cubicBezTo>
                <a:cubicBezTo>
                  <a:pt x="2750015" y="533341"/>
                  <a:pt x="2562832" y="492320"/>
                  <a:pt x="2461710" y="516414"/>
                </a:cubicBezTo>
                <a:cubicBezTo>
                  <a:pt x="2360588" y="540508"/>
                  <a:pt x="2115383" y="515015"/>
                  <a:pt x="1986582" y="516414"/>
                </a:cubicBezTo>
                <a:cubicBezTo>
                  <a:pt x="1857781" y="517813"/>
                  <a:pt x="1572283" y="468947"/>
                  <a:pt x="1392673" y="516414"/>
                </a:cubicBezTo>
                <a:cubicBezTo>
                  <a:pt x="1213063" y="563881"/>
                  <a:pt x="1032320" y="493051"/>
                  <a:pt x="798763" y="516414"/>
                </a:cubicBezTo>
                <a:cubicBezTo>
                  <a:pt x="565206" y="539777"/>
                  <a:pt x="243310" y="454387"/>
                  <a:pt x="86071" y="516414"/>
                </a:cubicBezTo>
                <a:cubicBezTo>
                  <a:pt x="45558" y="513258"/>
                  <a:pt x="-973" y="488686"/>
                  <a:pt x="0" y="430343"/>
                </a:cubicBezTo>
                <a:cubicBezTo>
                  <a:pt x="-29976" y="289714"/>
                  <a:pt x="2041" y="196543"/>
                  <a:pt x="0" y="86071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5" name="Google Shape;545;p10"/>
          <p:cNvSpPr/>
          <p:nvPr/>
        </p:nvSpPr>
        <p:spPr>
          <a:xfrm>
            <a:off x="5423983" y="4815601"/>
            <a:ext cx="6111240" cy="1552573"/>
          </a:xfrm>
          <a:custGeom>
            <a:rect b="b" l="l" r="r" t="t"/>
            <a:pathLst>
              <a:path extrusionOk="0" fill="none" h="1552573" w="6111240">
                <a:moveTo>
                  <a:pt x="0" y="258767"/>
                </a:moveTo>
                <a:cubicBezTo>
                  <a:pt x="-16996" y="100031"/>
                  <a:pt x="141695" y="-5309"/>
                  <a:pt x="258767" y="0"/>
                </a:cubicBezTo>
                <a:cubicBezTo>
                  <a:pt x="369985" y="-20711"/>
                  <a:pt x="507664" y="4130"/>
                  <a:pt x="706263" y="0"/>
                </a:cubicBezTo>
                <a:cubicBezTo>
                  <a:pt x="904862" y="-4130"/>
                  <a:pt x="1105319" y="63155"/>
                  <a:pt x="1265634" y="0"/>
                </a:cubicBezTo>
                <a:cubicBezTo>
                  <a:pt x="1425949" y="-63155"/>
                  <a:pt x="1613987" y="47574"/>
                  <a:pt x="1769068" y="0"/>
                </a:cubicBezTo>
                <a:cubicBezTo>
                  <a:pt x="1924149" y="-47574"/>
                  <a:pt x="2094092" y="55519"/>
                  <a:pt x="2384375" y="0"/>
                </a:cubicBezTo>
                <a:cubicBezTo>
                  <a:pt x="2674658" y="-55519"/>
                  <a:pt x="2665993" y="11127"/>
                  <a:pt x="2943746" y="0"/>
                </a:cubicBezTo>
                <a:cubicBezTo>
                  <a:pt x="3221499" y="-11127"/>
                  <a:pt x="3405789" y="18812"/>
                  <a:pt x="3614991" y="0"/>
                </a:cubicBezTo>
                <a:cubicBezTo>
                  <a:pt x="3824193" y="-18812"/>
                  <a:pt x="4039448" y="8508"/>
                  <a:pt x="4230298" y="0"/>
                </a:cubicBezTo>
                <a:cubicBezTo>
                  <a:pt x="4421148" y="-8508"/>
                  <a:pt x="4577735" y="33574"/>
                  <a:pt x="4733732" y="0"/>
                </a:cubicBezTo>
                <a:cubicBezTo>
                  <a:pt x="4889729" y="-33574"/>
                  <a:pt x="5043924" y="46664"/>
                  <a:pt x="5237165" y="0"/>
                </a:cubicBezTo>
                <a:cubicBezTo>
                  <a:pt x="5430406" y="-46664"/>
                  <a:pt x="5681724" y="72753"/>
                  <a:pt x="5852473" y="0"/>
                </a:cubicBezTo>
                <a:cubicBezTo>
                  <a:pt x="5990632" y="-7718"/>
                  <a:pt x="6147456" y="105593"/>
                  <a:pt x="6111240" y="258767"/>
                </a:cubicBezTo>
                <a:cubicBezTo>
                  <a:pt x="6126260" y="422819"/>
                  <a:pt x="6106358" y="606547"/>
                  <a:pt x="6111240" y="796987"/>
                </a:cubicBezTo>
                <a:cubicBezTo>
                  <a:pt x="6116122" y="987427"/>
                  <a:pt x="6107179" y="1162540"/>
                  <a:pt x="6111240" y="1293806"/>
                </a:cubicBezTo>
                <a:cubicBezTo>
                  <a:pt x="6126964" y="1440248"/>
                  <a:pt x="5986757" y="1545782"/>
                  <a:pt x="5852473" y="1552573"/>
                </a:cubicBezTo>
                <a:cubicBezTo>
                  <a:pt x="5660720" y="1554308"/>
                  <a:pt x="5520160" y="1543410"/>
                  <a:pt x="5349039" y="1552573"/>
                </a:cubicBezTo>
                <a:cubicBezTo>
                  <a:pt x="5177918" y="1561736"/>
                  <a:pt x="5117468" y="1510950"/>
                  <a:pt x="4901543" y="1552573"/>
                </a:cubicBezTo>
                <a:cubicBezTo>
                  <a:pt x="4685618" y="1594196"/>
                  <a:pt x="4544517" y="1528501"/>
                  <a:pt x="4454047" y="1552573"/>
                </a:cubicBezTo>
                <a:cubicBezTo>
                  <a:pt x="4363577" y="1576645"/>
                  <a:pt x="4160582" y="1528689"/>
                  <a:pt x="3950613" y="1552573"/>
                </a:cubicBezTo>
                <a:cubicBezTo>
                  <a:pt x="3740644" y="1576457"/>
                  <a:pt x="3539800" y="1528460"/>
                  <a:pt x="3279368" y="1552573"/>
                </a:cubicBezTo>
                <a:cubicBezTo>
                  <a:pt x="3018936" y="1576686"/>
                  <a:pt x="2933532" y="1547687"/>
                  <a:pt x="2719998" y="1552573"/>
                </a:cubicBezTo>
                <a:cubicBezTo>
                  <a:pt x="2506464" y="1557459"/>
                  <a:pt x="2414779" y="1543635"/>
                  <a:pt x="2216564" y="1552573"/>
                </a:cubicBezTo>
                <a:cubicBezTo>
                  <a:pt x="2018349" y="1561511"/>
                  <a:pt x="1776063" y="1533048"/>
                  <a:pt x="1657194" y="1552573"/>
                </a:cubicBezTo>
                <a:cubicBezTo>
                  <a:pt x="1538325" y="1572098"/>
                  <a:pt x="1282042" y="1521364"/>
                  <a:pt x="1097823" y="1552573"/>
                </a:cubicBezTo>
                <a:cubicBezTo>
                  <a:pt x="913604" y="1583782"/>
                  <a:pt x="501792" y="1484755"/>
                  <a:pt x="258767" y="1552573"/>
                </a:cubicBezTo>
                <a:cubicBezTo>
                  <a:pt x="147756" y="1540778"/>
                  <a:pt x="-16666" y="1450188"/>
                  <a:pt x="0" y="1293806"/>
                </a:cubicBezTo>
                <a:cubicBezTo>
                  <a:pt x="-43105" y="1097874"/>
                  <a:pt x="19210" y="892469"/>
                  <a:pt x="0" y="755586"/>
                </a:cubicBezTo>
                <a:cubicBezTo>
                  <a:pt x="-19210" y="618703"/>
                  <a:pt x="14340" y="504058"/>
                  <a:pt x="0" y="258767"/>
                </a:cubicBezTo>
                <a:close/>
              </a:path>
              <a:path extrusionOk="0" h="1552573" w="6111240">
                <a:moveTo>
                  <a:pt x="0" y="258767"/>
                </a:moveTo>
                <a:cubicBezTo>
                  <a:pt x="20771" y="115587"/>
                  <a:pt x="101843" y="4884"/>
                  <a:pt x="258767" y="0"/>
                </a:cubicBezTo>
                <a:cubicBezTo>
                  <a:pt x="428073" y="-35088"/>
                  <a:pt x="589943" y="49766"/>
                  <a:pt x="762201" y="0"/>
                </a:cubicBezTo>
                <a:cubicBezTo>
                  <a:pt x="934459" y="-49766"/>
                  <a:pt x="1058084" y="53413"/>
                  <a:pt x="1209697" y="0"/>
                </a:cubicBezTo>
                <a:cubicBezTo>
                  <a:pt x="1361310" y="-53413"/>
                  <a:pt x="1439468" y="4723"/>
                  <a:pt x="1601256" y="0"/>
                </a:cubicBezTo>
                <a:cubicBezTo>
                  <a:pt x="1763044" y="-4723"/>
                  <a:pt x="1946219" y="67949"/>
                  <a:pt x="2272501" y="0"/>
                </a:cubicBezTo>
                <a:cubicBezTo>
                  <a:pt x="2598784" y="-67949"/>
                  <a:pt x="2669360" y="17661"/>
                  <a:pt x="2775935" y="0"/>
                </a:cubicBezTo>
                <a:cubicBezTo>
                  <a:pt x="2882510" y="-17661"/>
                  <a:pt x="3050379" y="6650"/>
                  <a:pt x="3167494" y="0"/>
                </a:cubicBezTo>
                <a:cubicBezTo>
                  <a:pt x="3284609" y="-6650"/>
                  <a:pt x="3532565" y="64990"/>
                  <a:pt x="3838739" y="0"/>
                </a:cubicBezTo>
                <a:cubicBezTo>
                  <a:pt x="4144913" y="-64990"/>
                  <a:pt x="4170958" y="38006"/>
                  <a:pt x="4454047" y="0"/>
                </a:cubicBezTo>
                <a:cubicBezTo>
                  <a:pt x="4737136" y="-38006"/>
                  <a:pt x="4736756" y="39722"/>
                  <a:pt x="4957480" y="0"/>
                </a:cubicBezTo>
                <a:cubicBezTo>
                  <a:pt x="5178204" y="-39722"/>
                  <a:pt x="5642164" y="22613"/>
                  <a:pt x="5852473" y="0"/>
                </a:cubicBezTo>
                <a:cubicBezTo>
                  <a:pt x="5980946" y="843"/>
                  <a:pt x="6117835" y="139667"/>
                  <a:pt x="6111240" y="258767"/>
                </a:cubicBezTo>
                <a:cubicBezTo>
                  <a:pt x="6149233" y="504878"/>
                  <a:pt x="6068067" y="640724"/>
                  <a:pt x="6111240" y="755586"/>
                </a:cubicBezTo>
                <a:cubicBezTo>
                  <a:pt x="6154413" y="870448"/>
                  <a:pt x="6063058" y="1052197"/>
                  <a:pt x="6111240" y="1293806"/>
                </a:cubicBezTo>
                <a:cubicBezTo>
                  <a:pt x="6096741" y="1471627"/>
                  <a:pt x="5997068" y="1542779"/>
                  <a:pt x="5852473" y="1552573"/>
                </a:cubicBezTo>
                <a:cubicBezTo>
                  <a:pt x="5731107" y="1614370"/>
                  <a:pt x="5428096" y="1535002"/>
                  <a:pt x="5293102" y="1552573"/>
                </a:cubicBezTo>
                <a:cubicBezTo>
                  <a:pt x="5158108" y="1570144"/>
                  <a:pt x="5075472" y="1524328"/>
                  <a:pt x="4901543" y="1552573"/>
                </a:cubicBezTo>
                <a:cubicBezTo>
                  <a:pt x="4727614" y="1580818"/>
                  <a:pt x="4505189" y="1531388"/>
                  <a:pt x="4398109" y="1552573"/>
                </a:cubicBezTo>
                <a:cubicBezTo>
                  <a:pt x="4291029" y="1573758"/>
                  <a:pt x="4047661" y="1502559"/>
                  <a:pt x="3726865" y="1552573"/>
                </a:cubicBezTo>
                <a:cubicBezTo>
                  <a:pt x="3406069" y="1602587"/>
                  <a:pt x="3375983" y="1502305"/>
                  <a:pt x="3279368" y="1552573"/>
                </a:cubicBezTo>
                <a:cubicBezTo>
                  <a:pt x="3182753" y="1602841"/>
                  <a:pt x="2999302" y="1522846"/>
                  <a:pt x="2831872" y="1552573"/>
                </a:cubicBezTo>
                <a:cubicBezTo>
                  <a:pt x="2664442" y="1582300"/>
                  <a:pt x="2596137" y="1500819"/>
                  <a:pt x="2384375" y="1552573"/>
                </a:cubicBezTo>
                <a:cubicBezTo>
                  <a:pt x="2172613" y="1604327"/>
                  <a:pt x="2073628" y="1515496"/>
                  <a:pt x="1825005" y="1552573"/>
                </a:cubicBezTo>
                <a:cubicBezTo>
                  <a:pt x="1576382" y="1589650"/>
                  <a:pt x="1384186" y="1490034"/>
                  <a:pt x="1265634" y="1552573"/>
                </a:cubicBezTo>
                <a:cubicBezTo>
                  <a:pt x="1147082" y="1615112"/>
                  <a:pt x="687393" y="1548055"/>
                  <a:pt x="258767" y="1552573"/>
                </a:cubicBezTo>
                <a:cubicBezTo>
                  <a:pt x="122773" y="1549464"/>
                  <a:pt x="-2708" y="1466789"/>
                  <a:pt x="0" y="1293806"/>
                </a:cubicBezTo>
                <a:cubicBezTo>
                  <a:pt x="-45399" y="1075371"/>
                  <a:pt x="29672" y="965896"/>
                  <a:pt x="0" y="807338"/>
                </a:cubicBezTo>
                <a:cubicBezTo>
                  <a:pt x="-29672" y="648780"/>
                  <a:pt x="26941" y="494827"/>
                  <a:pt x="0" y="258767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552" name="Google Shape;552;p11"/>
          <p:cNvSpPr txBox="1"/>
          <p:nvPr>
            <p:ph idx="1" type="body"/>
          </p:nvPr>
        </p:nvSpPr>
        <p:spPr>
          <a:xfrm>
            <a:off x="1141413" y="2249487"/>
            <a:ext cx="442118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/>
              <a:t>Qual a frequência de admissões por data e sexo na empresa?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admissao, sexo, 	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(admissao)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qtd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funcionarios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admissao, sexo;</a:t>
            </a:r>
            <a:endParaRPr sz="2000"/>
          </a:p>
        </p:txBody>
      </p:sp>
      <p:sp>
        <p:nvSpPr>
          <p:cNvPr id="553" name="Google Shape;553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554" name="Google Shape;554;p11"/>
          <p:cNvGraphicFramePr/>
          <p:nvPr/>
        </p:nvGraphicFramePr>
        <p:xfrm>
          <a:off x="5562601" y="2249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{C4CB6FBB-016A-44C2-B978-8BB6A00EAEB4}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chapa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nome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sexo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admissao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salario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55" name="Google Shape;555;p11"/>
          <p:cNvGraphicFramePr/>
          <p:nvPr/>
        </p:nvGraphicFramePr>
        <p:xfrm>
          <a:off x="5562601" y="26960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João da Silva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06/06/2000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2400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56" name="Google Shape;556;p11"/>
          <p:cNvGraphicFramePr/>
          <p:nvPr/>
        </p:nvGraphicFramePr>
        <p:xfrm>
          <a:off x="5553522" y="53836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Maria Paula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Thalita Laia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Sara Jane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57" name="Google Shape;557;p11"/>
          <p:cNvGraphicFramePr/>
          <p:nvPr/>
        </p:nvGraphicFramePr>
        <p:xfrm>
          <a:off x="5562601" y="32288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Ana Maria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07/06/2000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58" name="Google Shape;558;p11"/>
          <p:cNvGraphicFramePr/>
          <p:nvPr/>
        </p:nvGraphicFramePr>
        <p:xfrm>
          <a:off x="5562601" y="37850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André Luís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03/07/2000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2300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59" name="Google Shape;559;p11"/>
          <p:cNvGraphicFramePr/>
          <p:nvPr/>
        </p:nvGraphicFramePr>
        <p:xfrm>
          <a:off x="5562601" y="43292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Jussara Lamounier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08/07/2000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4600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60" name="Google Shape;560;p11"/>
          <p:cNvSpPr/>
          <p:nvPr/>
        </p:nvSpPr>
        <p:spPr>
          <a:xfrm>
            <a:off x="5442137" y="2620327"/>
            <a:ext cx="6111240" cy="516414"/>
          </a:xfrm>
          <a:custGeom>
            <a:rect b="b" l="l" r="r" t="t"/>
            <a:pathLst>
              <a:path extrusionOk="0" fill="none" h="516414" w="6111240">
                <a:moveTo>
                  <a:pt x="0" y="86071"/>
                </a:moveTo>
                <a:cubicBezTo>
                  <a:pt x="-5658" y="38344"/>
                  <a:pt x="41978" y="7561"/>
                  <a:pt x="86071" y="0"/>
                </a:cubicBezTo>
                <a:cubicBezTo>
                  <a:pt x="263358" y="-66970"/>
                  <a:pt x="464629" y="37445"/>
                  <a:pt x="739372" y="0"/>
                </a:cubicBezTo>
                <a:cubicBezTo>
                  <a:pt x="1014115" y="-37445"/>
                  <a:pt x="962195" y="36920"/>
                  <a:pt x="1155109" y="0"/>
                </a:cubicBezTo>
                <a:cubicBezTo>
                  <a:pt x="1348023" y="-36920"/>
                  <a:pt x="1506157" y="60389"/>
                  <a:pt x="1749018" y="0"/>
                </a:cubicBezTo>
                <a:cubicBezTo>
                  <a:pt x="1991879" y="-60389"/>
                  <a:pt x="2043660" y="58366"/>
                  <a:pt x="2283537" y="0"/>
                </a:cubicBezTo>
                <a:cubicBezTo>
                  <a:pt x="2523414" y="-58366"/>
                  <a:pt x="2715648" y="6692"/>
                  <a:pt x="2936838" y="0"/>
                </a:cubicBezTo>
                <a:cubicBezTo>
                  <a:pt x="3158028" y="-6692"/>
                  <a:pt x="3321100" y="59883"/>
                  <a:pt x="3530748" y="0"/>
                </a:cubicBezTo>
                <a:cubicBezTo>
                  <a:pt x="3740396" y="-59883"/>
                  <a:pt x="4061681" y="22229"/>
                  <a:pt x="4243440" y="0"/>
                </a:cubicBezTo>
                <a:cubicBezTo>
                  <a:pt x="4425199" y="-22229"/>
                  <a:pt x="4645453" y="43722"/>
                  <a:pt x="4896740" y="0"/>
                </a:cubicBezTo>
                <a:cubicBezTo>
                  <a:pt x="5148027" y="-43722"/>
                  <a:pt x="5262357" y="21761"/>
                  <a:pt x="5431259" y="0"/>
                </a:cubicBezTo>
                <a:cubicBezTo>
                  <a:pt x="5600161" y="-21761"/>
                  <a:pt x="5798694" y="37287"/>
                  <a:pt x="6025169" y="0"/>
                </a:cubicBezTo>
                <a:cubicBezTo>
                  <a:pt x="6078277" y="-1700"/>
                  <a:pt x="6115326" y="41210"/>
                  <a:pt x="6111240" y="86071"/>
                </a:cubicBezTo>
                <a:cubicBezTo>
                  <a:pt x="6119828" y="238232"/>
                  <a:pt x="6089959" y="299781"/>
                  <a:pt x="6111240" y="430343"/>
                </a:cubicBezTo>
                <a:cubicBezTo>
                  <a:pt x="6113928" y="477223"/>
                  <a:pt x="6066783" y="516837"/>
                  <a:pt x="6025169" y="516414"/>
                </a:cubicBezTo>
                <a:cubicBezTo>
                  <a:pt x="5899945" y="576739"/>
                  <a:pt x="5669506" y="455543"/>
                  <a:pt x="5490650" y="516414"/>
                </a:cubicBezTo>
                <a:cubicBezTo>
                  <a:pt x="5311794" y="577285"/>
                  <a:pt x="5151796" y="474579"/>
                  <a:pt x="5015522" y="516414"/>
                </a:cubicBezTo>
                <a:cubicBezTo>
                  <a:pt x="4879248" y="558249"/>
                  <a:pt x="4727913" y="511425"/>
                  <a:pt x="4599785" y="516414"/>
                </a:cubicBezTo>
                <a:cubicBezTo>
                  <a:pt x="4471657" y="521403"/>
                  <a:pt x="4231131" y="500273"/>
                  <a:pt x="4124658" y="516414"/>
                </a:cubicBezTo>
                <a:cubicBezTo>
                  <a:pt x="4018185" y="532555"/>
                  <a:pt x="3855912" y="460444"/>
                  <a:pt x="3649530" y="516414"/>
                </a:cubicBezTo>
                <a:cubicBezTo>
                  <a:pt x="3443148" y="572384"/>
                  <a:pt x="3325688" y="457563"/>
                  <a:pt x="3115011" y="516414"/>
                </a:cubicBezTo>
                <a:cubicBezTo>
                  <a:pt x="2904334" y="575265"/>
                  <a:pt x="2661138" y="472711"/>
                  <a:pt x="2402319" y="516414"/>
                </a:cubicBezTo>
                <a:cubicBezTo>
                  <a:pt x="2143500" y="560117"/>
                  <a:pt x="2093159" y="514951"/>
                  <a:pt x="1808409" y="516414"/>
                </a:cubicBezTo>
                <a:cubicBezTo>
                  <a:pt x="1523659" y="517877"/>
                  <a:pt x="1494847" y="480019"/>
                  <a:pt x="1273891" y="516414"/>
                </a:cubicBezTo>
                <a:cubicBezTo>
                  <a:pt x="1052935" y="552809"/>
                  <a:pt x="838154" y="466113"/>
                  <a:pt x="679981" y="516414"/>
                </a:cubicBezTo>
                <a:cubicBezTo>
                  <a:pt x="521808" y="566715"/>
                  <a:pt x="280935" y="462722"/>
                  <a:pt x="86071" y="516414"/>
                </a:cubicBezTo>
                <a:cubicBezTo>
                  <a:pt x="30076" y="513263"/>
                  <a:pt x="3479" y="470317"/>
                  <a:pt x="0" y="430343"/>
                </a:cubicBezTo>
                <a:cubicBezTo>
                  <a:pt x="-28505" y="354053"/>
                  <a:pt x="40612" y="174895"/>
                  <a:pt x="0" y="86071"/>
                </a:cubicBezTo>
                <a:close/>
              </a:path>
              <a:path extrusionOk="0" h="516414" w="6111240">
                <a:moveTo>
                  <a:pt x="0" y="86071"/>
                </a:moveTo>
                <a:cubicBezTo>
                  <a:pt x="6997" y="38445"/>
                  <a:pt x="28720" y="3421"/>
                  <a:pt x="86071" y="0"/>
                </a:cubicBezTo>
                <a:cubicBezTo>
                  <a:pt x="301721" y="-38024"/>
                  <a:pt x="469067" y="43373"/>
                  <a:pt x="620590" y="0"/>
                </a:cubicBezTo>
                <a:cubicBezTo>
                  <a:pt x="772113" y="-43373"/>
                  <a:pt x="885126" y="56133"/>
                  <a:pt x="1095718" y="0"/>
                </a:cubicBezTo>
                <a:cubicBezTo>
                  <a:pt x="1306310" y="-56133"/>
                  <a:pt x="1335646" y="5437"/>
                  <a:pt x="1511455" y="0"/>
                </a:cubicBezTo>
                <a:cubicBezTo>
                  <a:pt x="1687264" y="-5437"/>
                  <a:pt x="1877346" y="47514"/>
                  <a:pt x="2224146" y="0"/>
                </a:cubicBezTo>
                <a:cubicBezTo>
                  <a:pt x="2570946" y="-47514"/>
                  <a:pt x="2518702" y="44507"/>
                  <a:pt x="2758665" y="0"/>
                </a:cubicBezTo>
                <a:cubicBezTo>
                  <a:pt x="2998628" y="-44507"/>
                  <a:pt x="3042070" y="2446"/>
                  <a:pt x="3174402" y="0"/>
                </a:cubicBezTo>
                <a:cubicBezTo>
                  <a:pt x="3306734" y="-2446"/>
                  <a:pt x="3714049" y="17009"/>
                  <a:pt x="3887094" y="0"/>
                </a:cubicBezTo>
                <a:cubicBezTo>
                  <a:pt x="4060139" y="-17009"/>
                  <a:pt x="4261848" y="46577"/>
                  <a:pt x="4540395" y="0"/>
                </a:cubicBezTo>
                <a:cubicBezTo>
                  <a:pt x="4818942" y="-46577"/>
                  <a:pt x="4874257" y="61897"/>
                  <a:pt x="5074913" y="0"/>
                </a:cubicBezTo>
                <a:cubicBezTo>
                  <a:pt x="5275569" y="-61897"/>
                  <a:pt x="5604464" y="47568"/>
                  <a:pt x="6025169" y="0"/>
                </a:cubicBezTo>
                <a:cubicBezTo>
                  <a:pt x="6066628" y="355"/>
                  <a:pt x="6114972" y="52009"/>
                  <a:pt x="6111240" y="86071"/>
                </a:cubicBezTo>
                <a:cubicBezTo>
                  <a:pt x="6135155" y="190623"/>
                  <a:pt x="6100620" y="277686"/>
                  <a:pt x="6111240" y="430343"/>
                </a:cubicBezTo>
                <a:cubicBezTo>
                  <a:pt x="6107007" y="481177"/>
                  <a:pt x="6076015" y="528947"/>
                  <a:pt x="6025169" y="516414"/>
                </a:cubicBezTo>
                <a:cubicBezTo>
                  <a:pt x="5909476" y="549190"/>
                  <a:pt x="5721983" y="471608"/>
                  <a:pt x="5609432" y="516414"/>
                </a:cubicBezTo>
                <a:cubicBezTo>
                  <a:pt x="5496881" y="561220"/>
                  <a:pt x="5288323" y="478773"/>
                  <a:pt x="5074913" y="516414"/>
                </a:cubicBezTo>
                <a:cubicBezTo>
                  <a:pt x="4861503" y="554055"/>
                  <a:pt x="4763147" y="508134"/>
                  <a:pt x="4659176" y="516414"/>
                </a:cubicBezTo>
                <a:cubicBezTo>
                  <a:pt x="4555205" y="524694"/>
                  <a:pt x="4285318" y="474055"/>
                  <a:pt x="4124658" y="516414"/>
                </a:cubicBezTo>
                <a:cubicBezTo>
                  <a:pt x="3963998" y="558773"/>
                  <a:pt x="3584300" y="500552"/>
                  <a:pt x="3411966" y="516414"/>
                </a:cubicBezTo>
                <a:cubicBezTo>
                  <a:pt x="3239632" y="532276"/>
                  <a:pt x="3123661" y="499487"/>
                  <a:pt x="2936838" y="516414"/>
                </a:cubicBezTo>
                <a:cubicBezTo>
                  <a:pt x="2750015" y="533341"/>
                  <a:pt x="2562832" y="492320"/>
                  <a:pt x="2461710" y="516414"/>
                </a:cubicBezTo>
                <a:cubicBezTo>
                  <a:pt x="2360588" y="540508"/>
                  <a:pt x="2115383" y="515015"/>
                  <a:pt x="1986582" y="516414"/>
                </a:cubicBezTo>
                <a:cubicBezTo>
                  <a:pt x="1857781" y="517813"/>
                  <a:pt x="1572283" y="468947"/>
                  <a:pt x="1392673" y="516414"/>
                </a:cubicBezTo>
                <a:cubicBezTo>
                  <a:pt x="1213063" y="563881"/>
                  <a:pt x="1032320" y="493051"/>
                  <a:pt x="798763" y="516414"/>
                </a:cubicBezTo>
                <a:cubicBezTo>
                  <a:pt x="565206" y="539777"/>
                  <a:pt x="243310" y="454387"/>
                  <a:pt x="86071" y="516414"/>
                </a:cubicBezTo>
                <a:cubicBezTo>
                  <a:pt x="45558" y="513258"/>
                  <a:pt x="-973" y="488686"/>
                  <a:pt x="0" y="430343"/>
                </a:cubicBezTo>
                <a:cubicBezTo>
                  <a:pt x="-29976" y="289714"/>
                  <a:pt x="2041" y="196543"/>
                  <a:pt x="0" y="86071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1" name="Google Shape;561;p11"/>
          <p:cNvSpPr/>
          <p:nvPr/>
        </p:nvSpPr>
        <p:spPr>
          <a:xfrm>
            <a:off x="5442137" y="3170793"/>
            <a:ext cx="6111240" cy="516414"/>
          </a:xfrm>
          <a:custGeom>
            <a:rect b="b" l="l" r="r" t="t"/>
            <a:pathLst>
              <a:path extrusionOk="0" fill="none" h="516414" w="6111240">
                <a:moveTo>
                  <a:pt x="0" y="86071"/>
                </a:moveTo>
                <a:cubicBezTo>
                  <a:pt x="-5658" y="38344"/>
                  <a:pt x="41978" y="7561"/>
                  <a:pt x="86071" y="0"/>
                </a:cubicBezTo>
                <a:cubicBezTo>
                  <a:pt x="263358" y="-66970"/>
                  <a:pt x="464629" y="37445"/>
                  <a:pt x="739372" y="0"/>
                </a:cubicBezTo>
                <a:cubicBezTo>
                  <a:pt x="1014115" y="-37445"/>
                  <a:pt x="962195" y="36920"/>
                  <a:pt x="1155109" y="0"/>
                </a:cubicBezTo>
                <a:cubicBezTo>
                  <a:pt x="1348023" y="-36920"/>
                  <a:pt x="1506157" y="60389"/>
                  <a:pt x="1749018" y="0"/>
                </a:cubicBezTo>
                <a:cubicBezTo>
                  <a:pt x="1991879" y="-60389"/>
                  <a:pt x="2043660" y="58366"/>
                  <a:pt x="2283537" y="0"/>
                </a:cubicBezTo>
                <a:cubicBezTo>
                  <a:pt x="2523414" y="-58366"/>
                  <a:pt x="2715648" y="6692"/>
                  <a:pt x="2936838" y="0"/>
                </a:cubicBezTo>
                <a:cubicBezTo>
                  <a:pt x="3158028" y="-6692"/>
                  <a:pt x="3321100" y="59883"/>
                  <a:pt x="3530748" y="0"/>
                </a:cubicBezTo>
                <a:cubicBezTo>
                  <a:pt x="3740396" y="-59883"/>
                  <a:pt x="4061681" y="22229"/>
                  <a:pt x="4243440" y="0"/>
                </a:cubicBezTo>
                <a:cubicBezTo>
                  <a:pt x="4425199" y="-22229"/>
                  <a:pt x="4645453" y="43722"/>
                  <a:pt x="4896740" y="0"/>
                </a:cubicBezTo>
                <a:cubicBezTo>
                  <a:pt x="5148027" y="-43722"/>
                  <a:pt x="5262357" y="21761"/>
                  <a:pt x="5431259" y="0"/>
                </a:cubicBezTo>
                <a:cubicBezTo>
                  <a:pt x="5600161" y="-21761"/>
                  <a:pt x="5798694" y="37287"/>
                  <a:pt x="6025169" y="0"/>
                </a:cubicBezTo>
                <a:cubicBezTo>
                  <a:pt x="6078277" y="-1700"/>
                  <a:pt x="6115326" y="41210"/>
                  <a:pt x="6111240" y="86071"/>
                </a:cubicBezTo>
                <a:cubicBezTo>
                  <a:pt x="6119828" y="238232"/>
                  <a:pt x="6089959" y="299781"/>
                  <a:pt x="6111240" y="430343"/>
                </a:cubicBezTo>
                <a:cubicBezTo>
                  <a:pt x="6113928" y="477223"/>
                  <a:pt x="6066783" y="516837"/>
                  <a:pt x="6025169" y="516414"/>
                </a:cubicBezTo>
                <a:cubicBezTo>
                  <a:pt x="5899945" y="576739"/>
                  <a:pt x="5669506" y="455543"/>
                  <a:pt x="5490650" y="516414"/>
                </a:cubicBezTo>
                <a:cubicBezTo>
                  <a:pt x="5311794" y="577285"/>
                  <a:pt x="5151796" y="474579"/>
                  <a:pt x="5015522" y="516414"/>
                </a:cubicBezTo>
                <a:cubicBezTo>
                  <a:pt x="4879248" y="558249"/>
                  <a:pt x="4727913" y="511425"/>
                  <a:pt x="4599785" y="516414"/>
                </a:cubicBezTo>
                <a:cubicBezTo>
                  <a:pt x="4471657" y="521403"/>
                  <a:pt x="4231131" y="500273"/>
                  <a:pt x="4124658" y="516414"/>
                </a:cubicBezTo>
                <a:cubicBezTo>
                  <a:pt x="4018185" y="532555"/>
                  <a:pt x="3855912" y="460444"/>
                  <a:pt x="3649530" y="516414"/>
                </a:cubicBezTo>
                <a:cubicBezTo>
                  <a:pt x="3443148" y="572384"/>
                  <a:pt x="3325688" y="457563"/>
                  <a:pt x="3115011" y="516414"/>
                </a:cubicBezTo>
                <a:cubicBezTo>
                  <a:pt x="2904334" y="575265"/>
                  <a:pt x="2661138" y="472711"/>
                  <a:pt x="2402319" y="516414"/>
                </a:cubicBezTo>
                <a:cubicBezTo>
                  <a:pt x="2143500" y="560117"/>
                  <a:pt x="2093159" y="514951"/>
                  <a:pt x="1808409" y="516414"/>
                </a:cubicBezTo>
                <a:cubicBezTo>
                  <a:pt x="1523659" y="517877"/>
                  <a:pt x="1494847" y="480019"/>
                  <a:pt x="1273891" y="516414"/>
                </a:cubicBezTo>
                <a:cubicBezTo>
                  <a:pt x="1052935" y="552809"/>
                  <a:pt x="838154" y="466113"/>
                  <a:pt x="679981" y="516414"/>
                </a:cubicBezTo>
                <a:cubicBezTo>
                  <a:pt x="521808" y="566715"/>
                  <a:pt x="280935" y="462722"/>
                  <a:pt x="86071" y="516414"/>
                </a:cubicBezTo>
                <a:cubicBezTo>
                  <a:pt x="30076" y="513263"/>
                  <a:pt x="3479" y="470317"/>
                  <a:pt x="0" y="430343"/>
                </a:cubicBezTo>
                <a:cubicBezTo>
                  <a:pt x="-28505" y="354053"/>
                  <a:pt x="40612" y="174895"/>
                  <a:pt x="0" y="86071"/>
                </a:cubicBezTo>
                <a:close/>
              </a:path>
              <a:path extrusionOk="0" h="516414" w="6111240">
                <a:moveTo>
                  <a:pt x="0" y="86071"/>
                </a:moveTo>
                <a:cubicBezTo>
                  <a:pt x="6997" y="38445"/>
                  <a:pt x="28720" y="3421"/>
                  <a:pt x="86071" y="0"/>
                </a:cubicBezTo>
                <a:cubicBezTo>
                  <a:pt x="301721" y="-38024"/>
                  <a:pt x="469067" y="43373"/>
                  <a:pt x="620590" y="0"/>
                </a:cubicBezTo>
                <a:cubicBezTo>
                  <a:pt x="772113" y="-43373"/>
                  <a:pt x="885126" y="56133"/>
                  <a:pt x="1095718" y="0"/>
                </a:cubicBezTo>
                <a:cubicBezTo>
                  <a:pt x="1306310" y="-56133"/>
                  <a:pt x="1335646" y="5437"/>
                  <a:pt x="1511455" y="0"/>
                </a:cubicBezTo>
                <a:cubicBezTo>
                  <a:pt x="1687264" y="-5437"/>
                  <a:pt x="1877346" y="47514"/>
                  <a:pt x="2224146" y="0"/>
                </a:cubicBezTo>
                <a:cubicBezTo>
                  <a:pt x="2570946" y="-47514"/>
                  <a:pt x="2518702" y="44507"/>
                  <a:pt x="2758665" y="0"/>
                </a:cubicBezTo>
                <a:cubicBezTo>
                  <a:pt x="2998628" y="-44507"/>
                  <a:pt x="3042070" y="2446"/>
                  <a:pt x="3174402" y="0"/>
                </a:cubicBezTo>
                <a:cubicBezTo>
                  <a:pt x="3306734" y="-2446"/>
                  <a:pt x="3714049" y="17009"/>
                  <a:pt x="3887094" y="0"/>
                </a:cubicBezTo>
                <a:cubicBezTo>
                  <a:pt x="4060139" y="-17009"/>
                  <a:pt x="4261848" y="46577"/>
                  <a:pt x="4540395" y="0"/>
                </a:cubicBezTo>
                <a:cubicBezTo>
                  <a:pt x="4818942" y="-46577"/>
                  <a:pt x="4874257" y="61897"/>
                  <a:pt x="5074913" y="0"/>
                </a:cubicBezTo>
                <a:cubicBezTo>
                  <a:pt x="5275569" y="-61897"/>
                  <a:pt x="5604464" y="47568"/>
                  <a:pt x="6025169" y="0"/>
                </a:cubicBezTo>
                <a:cubicBezTo>
                  <a:pt x="6066628" y="355"/>
                  <a:pt x="6114972" y="52009"/>
                  <a:pt x="6111240" y="86071"/>
                </a:cubicBezTo>
                <a:cubicBezTo>
                  <a:pt x="6135155" y="190623"/>
                  <a:pt x="6100620" y="277686"/>
                  <a:pt x="6111240" y="430343"/>
                </a:cubicBezTo>
                <a:cubicBezTo>
                  <a:pt x="6107007" y="481177"/>
                  <a:pt x="6076015" y="528947"/>
                  <a:pt x="6025169" y="516414"/>
                </a:cubicBezTo>
                <a:cubicBezTo>
                  <a:pt x="5909476" y="549190"/>
                  <a:pt x="5721983" y="471608"/>
                  <a:pt x="5609432" y="516414"/>
                </a:cubicBezTo>
                <a:cubicBezTo>
                  <a:pt x="5496881" y="561220"/>
                  <a:pt x="5288323" y="478773"/>
                  <a:pt x="5074913" y="516414"/>
                </a:cubicBezTo>
                <a:cubicBezTo>
                  <a:pt x="4861503" y="554055"/>
                  <a:pt x="4763147" y="508134"/>
                  <a:pt x="4659176" y="516414"/>
                </a:cubicBezTo>
                <a:cubicBezTo>
                  <a:pt x="4555205" y="524694"/>
                  <a:pt x="4285318" y="474055"/>
                  <a:pt x="4124658" y="516414"/>
                </a:cubicBezTo>
                <a:cubicBezTo>
                  <a:pt x="3963998" y="558773"/>
                  <a:pt x="3584300" y="500552"/>
                  <a:pt x="3411966" y="516414"/>
                </a:cubicBezTo>
                <a:cubicBezTo>
                  <a:pt x="3239632" y="532276"/>
                  <a:pt x="3123661" y="499487"/>
                  <a:pt x="2936838" y="516414"/>
                </a:cubicBezTo>
                <a:cubicBezTo>
                  <a:pt x="2750015" y="533341"/>
                  <a:pt x="2562832" y="492320"/>
                  <a:pt x="2461710" y="516414"/>
                </a:cubicBezTo>
                <a:cubicBezTo>
                  <a:pt x="2360588" y="540508"/>
                  <a:pt x="2115383" y="515015"/>
                  <a:pt x="1986582" y="516414"/>
                </a:cubicBezTo>
                <a:cubicBezTo>
                  <a:pt x="1857781" y="517813"/>
                  <a:pt x="1572283" y="468947"/>
                  <a:pt x="1392673" y="516414"/>
                </a:cubicBezTo>
                <a:cubicBezTo>
                  <a:pt x="1213063" y="563881"/>
                  <a:pt x="1032320" y="493051"/>
                  <a:pt x="798763" y="516414"/>
                </a:cubicBezTo>
                <a:cubicBezTo>
                  <a:pt x="565206" y="539777"/>
                  <a:pt x="243310" y="454387"/>
                  <a:pt x="86071" y="516414"/>
                </a:cubicBezTo>
                <a:cubicBezTo>
                  <a:pt x="45558" y="513258"/>
                  <a:pt x="-973" y="488686"/>
                  <a:pt x="0" y="430343"/>
                </a:cubicBezTo>
                <a:cubicBezTo>
                  <a:pt x="-29976" y="289714"/>
                  <a:pt x="2041" y="196543"/>
                  <a:pt x="0" y="86071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2" name="Google Shape;562;p11"/>
          <p:cNvSpPr/>
          <p:nvPr/>
        </p:nvSpPr>
        <p:spPr>
          <a:xfrm>
            <a:off x="5433060" y="3713715"/>
            <a:ext cx="6111240" cy="516414"/>
          </a:xfrm>
          <a:custGeom>
            <a:rect b="b" l="l" r="r" t="t"/>
            <a:pathLst>
              <a:path extrusionOk="0" fill="none" h="516414" w="6111240">
                <a:moveTo>
                  <a:pt x="0" y="86071"/>
                </a:moveTo>
                <a:cubicBezTo>
                  <a:pt x="-5658" y="38344"/>
                  <a:pt x="41978" y="7561"/>
                  <a:pt x="86071" y="0"/>
                </a:cubicBezTo>
                <a:cubicBezTo>
                  <a:pt x="263358" y="-66970"/>
                  <a:pt x="464629" y="37445"/>
                  <a:pt x="739372" y="0"/>
                </a:cubicBezTo>
                <a:cubicBezTo>
                  <a:pt x="1014115" y="-37445"/>
                  <a:pt x="962195" y="36920"/>
                  <a:pt x="1155109" y="0"/>
                </a:cubicBezTo>
                <a:cubicBezTo>
                  <a:pt x="1348023" y="-36920"/>
                  <a:pt x="1506157" y="60389"/>
                  <a:pt x="1749018" y="0"/>
                </a:cubicBezTo>
                <a:cubicBezTo>
                  <a:pt x="1991879" y="-60389"/>
                  <a:pt x="2043660" y="58366"/>
                  <a:pt x="2283537" y="0"/>
                </a:cubicBezTo>
                <a:cubicBezTo>
                  <a:pt x="2523414" y="-58366"/>
                  <a:pt x="2715648" y="6692"/>
                  <a:pt x="2936838" y="0"/>
                </a:cubicBezTo>
                <a:cubicBezTo>
                  <a:pt x="3158028" y="-6692"/>
                  <a:pt x="3321100" y="59883"/>
                  <a:pt x="3530748" y="0"/>
                </a:cubicBezTo>
                <a:cubicBezTo>
                  <a:pt x="3740396" y="-59883"/>
                  <a:pt x="4061681" y="22229"/>
                  <a:pt x="4243440" y="0"/>
                </a:cubicBezTo>
                <a:cubicBezTo>
                  <a:pt x="4425199" y="-22229"/>
                  <a:pt x="4645453" y="43722"/>
                  <a:pt x="4896740" y="0"/>
                </a:cubicBezTo>
                <a:cubicBezTo>
                  <a:pt x="5148027" y="-43722"/>
                  <a:pt x="5262357" y="21761"/>
                  <a:pt x="5431259" y="0"/>
                </a:cubicBezTo>
                <a:cubicBezTo>
                  <a:pt x="5600161" y="-21761"/>
                  <a:pt x="5798694" y="37287"/>
                  <a:pt x="6025169" y="0"/>
                </a:cubicBezTo>
                <a:cubicBezTo>
                  <a:pt x="6078277" y="-1700"/>
                  <a:pt x="6115326" y="41210"/>
                  <a:pt x="6111240" y="86071"/>
                </a:cubicBezTo>
                <a:cubicBezTo>
                  <a:pt x="6119828" y="238232"/>
                  <a:pt x="6089959" y="299781"/>
                  <a:pt x="6111240" y="430343"/>
                </a:cubicBezTo>
                <a:cubicBezTo>
                  <a:pt x="6113928" y="477223"/>
                  <a:pt x="6066783" y="516837"/>
                  <a:pt x="6025169" y="516414"/>
                </a:cubicBezTo>
                <a:cubicBezTo>
                  <a:pt x="5899945" y="576739"/>
                  <a:pt x="5669506" y="455543"/>
                  <a:pt x="5490650" y="516414"/>
                </a:cubicBezTo>
                <a:cubicBezTo>
                  <a:pt x="5311794" y="577285"/>
                  <a:pt x="5151796" y="474579"/>
                  <a:pt x="5015522" y="516414"/>
                </a:cubicBezTo>
                <a:cubicBezTo>
                  <a:pt x="4879248" y="558249"/>
                  <a:pt x="4727913" y="511425"/>
                  <a:pt x="4599785" y="516414"/>
                </a:cubicBezTo>
                <a:cubicBezTo>
                  <a:pt x="4471657" y="521403"/>
                  <a:pt x="4231131" y="500273"/>
                  <a:pt x="4124658" y="516414"/>
                </a:cubicBezTo>
                <a:cubicBezTo>
                  <a:pt x="4018185" y="532555"/>
                  <a:pt x="3855912" y="460444"/>
                  <a:pt x="3649530" y="516414"/>
                </a:cubicBezTo>
                <a:cubicBezTo>
                  <a:pt x="3443148" y="572384"/>
                  <a:pt x="3325688" y="457563"/>
                  <a:pt x="3115011" y="516414"/>
                </a:cubicBezTo>
                <a:cubicBezTo>
                  <a:pt x="2904334" y="575265"/>
                  <a:pt x="2661138" y="472711"/>
                  <a:pt x="2402319" y="516414"/>
                </a:cubicBezTo>
                <a:cubicBezTo>
                  <a:pt x="2143500" y="560117"/>
                  <a:pt x="2093159" y="514951"/>
                  <a:pt x="1808409" y="516414"/>
                </a:cubicBezTo>
                <a:cubicBezTo>
                  <a:pt x="1523659" y="517877"/>
                  <a:pt x="1494847" y="480019"/>
                  <a:pt x="1273891" y="516414"/>
                </a:cubicBezTo>
                <a:cubicBezTo>
                  <a:pt x="1052935" y="552809"/>
                  <a:pt x="838154" y="466113"/>
                  <a:pt x="679981" y="516414"/>
                </a:cubicBezTo>
                <a:cubicBezTo>
                  <a:pt x="521808" y="566715"/>
                  <a:pt x="280935" y="462722"/>
                  <a:pt x="86071" y="516414"/>
                </a:cubicBezTo>
                <a:cubicBezTo>
                  <a:pt x="30076" y="513263"/>
                  <a:pt x="3479" y="470317"/>
                  <a:pt x="0" y="430343"/>
                </a:cubicBezTo>
                <a:cubicBezTo>
                  <a:pt x="-28505" y="354053"/>
                  <a:pt x="40612" y="174895"/>
                  <a:pt x="0" y="86071"/>
                </a:cubicBezTo>
                <a:close/>
              </a:path>
              <a:path extrusionOk="0" h="516414" w="6111240">
                <a:moveTo>
                  <a:pt x="0" y="86071"/>
                </a:moveTo>
                <a:cubicBezTo>
                  <a:pt x="6997" y="38445"/>
                  <a:pt x="28720" y="3421"/>
                  <a:pt x="86071" y="0"/>
                </a:cubicBezTo>
                <a:cubicBezTo>
                  <a:pt x="301721" y="-38024"/>
                  <a:pt x="469067" y="43373"/>
                  <a:pt x="620590" y="0"/>
                </a:cubicBezTo>
                <a:cubicBezTo>
                  <a:pt x="772113" y="-43373"/>
                  <a:pt x="885126" y="56133"/>
                  <a:pt x="1095718" y="0"/>
                </a:cubicBezTo>
                <a:cubicBezTo>
                  <a:pt x="1306310" y="-56133"/>
                  <a:pt x="1335646" y="5437"/>
                  <a:pt x="1511455" y="0"/>
                </a:cubicBezTo>
                <a:cubicBezTo>
                  <a:pt x="1687264" y="-5437"/>
                  <a:pt x="1877346" y="47514"/>
                  <a:pt x="2224146" y="0"/>
                </a:cubicBezTo>
                <a:cubicBezTo>
                  <a:pt x="2570946" y="-47514"/>
                  <a:pt x="2518702" y="44507"/>
                  <a:pt x="2758665" y="0"/>
                </a:cubicBezTo>
                <a:cubicBezTo>
                  <a:pt x="2998628" y="-44507"/>
                  <a:pt x="3042070" y="2446"/>
                  <a:pt x="3174402" y="0"/>
                </a:cubicBezTo>
                <a:cubicBezTo>
                  <a:pt x="3306734" y="-2446"/>
                  <a:pt x="3714049" y="17009"/>
                  <a:pt x="3887094" y="0"/>
                </a:cubicBezTo>
                <a:cubicBezTo>
                  <a:pt x="4060139" y="-17009"/>
                  <a:pt x="4261848" y="46577"/>
                  <a:pt x="4540395" y="0"/>
                </a:cubicBezTo>
                <a:cubicBezTo>
                  <a:pt x="4818942" y="-46577"/>
                  <a:pt x="4874257" y="61897"/>
                  <a:pt x="5074913" y="0"/>
                </a:cubicBezTo>
                <a:cubicBezTo>
                  <a:pt x="5275569" y="-61897"/>
                  <a:pt x="5604464" y="47568"/>
                  <a:pt x="6025169" y="0"/>
                </a:cubicBezTo>
                <a:cubicBezTo>
                  <a:pt x="6066628" y="355"/>
                  <a:pt x="6114972" y="52009"/>
                  <a:pt x="6111240" y="86071"/>
                </a:cubicBezTo>
                <a:cubicBezTo>
                  <a:pt x="6135155" y="190623"/>
                  <a:pt x="6100620" y="277686"/>
                  <a:pt x="6111240" y="430343"/>
                </a:cubicBezTo>
                <a:cubicBezTo>
                  <a:pt x="6107007" y="481177"/>
                  <a:pt x="6076015" y="528947"/>
                  <a:pt x="6025169" y="516414"/>
                </a:cubicBezTo>
                <a:cubicBezTo>
                  <a:pt x="5909476" y="549190"/>
                  <a:pt x="5721983" y="471608"/>
                  <a:pt x="5609432" y="516414"/>
                </a:cubicBezTo>
                <a:cubicBezTo>
                  <a:pt x="5496881" y="561220"/>
                  <a:pt x="5288323" y="478773"/>
                  <a:pt x="5074913" y="516414"/>
                </a:cubicBezTo>
                <a:cubicBezTo>
                  <a:pt x="4861503" y="554055"/>
                  <a:pt x="4763147" y="508134"/>
                  <a:pt x="4659176" y="516414"/>
                </a:cubicBezTo>
                <a:cubicBezTo>
                  <a:pt x="4555205" y="524694"/>
                  <a:pt x="4285318" y="474055"/>
                  <a:pt x="4124658" y="516414"/>
                </a:cubicBezTo>
                <a:cubicBezTo>
                  <a:pt x="3963998" y="558773"/>
                  <a:pt x="3584300" y="500552"/>
                  <a:pt x="3411966" y="516414"/>
                </a:cubicBezTo>
                <a:cubicBezTo>
                  <a:pt x="3239632" y="532276"/>
                  <a:pt x="3123661" y="499487"/>
                  <a:pt x="2936838" y="516414"/>
                </a:cubicBezTo>
                <a:cubicBezTo>
                  <a:pt x="2750015" y="533341"/>
                  <a:pt x="2562832" y="492320"/>
                  <a:pt x="2461710" y="516414"/>
                </a:cubicBezTo>
                <a:cubicBezTo>
                  <a:pt x="2360588" y="540508"/>
                  <a:pt x="2115383" y="515015"/>
                  <a:pt x="1986582" y="516414"/>
                </a:cubicBezTo>
                <a:cubicBezTo>
                  <a:pt x="1857781" y="517813"/>
                  <a:pt x="1572283" y="468947"/>
                  <a:pt x="1392673" y="516414"/>
                </a:cubicBezTo>
                <a:cubicBezTo>
                  <a:pt x="1213063" y="563881"/>
                  <a:pt x="1032320" y="493051"/>
                  <a:pt x="798763" y="516414"/>
                </a:cubicBezTo>
                <a:cubicBezTo>
                  <a:pt x="565206" y="539777"/>
                  <a:pt x="243310" y="454387"/>
                  <a:pt x="86071" y="516414"/>
                </a:cubicBezTo>
                <a:cubicBezTo>
                  <a:pt x="45558" y="513258"/>
                  <a:pt x="-973" y="488686"/>
                  <a:pt x="0" y="430343"/>
                </a:cubicBezTo>
                <a:cubicBezTo>
                  <a:pt x="-29976" y="289714"/>
                  <a:pt x="2041" y="196543"/>
                  <a:pt x="0" y="86071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3" name="Google Shape;563;p11"/>
          <p:cNvSpPr/>
          <p:nvPr/>
        </p:nvSpPr>
        <p:spPr>
          <a:xfrm>
            <a:off x="5443594" y="4256480"/>
            <a:ext cx="6111240" cy="516414"/>
          </a:xfrm>
          <a:custGeom>
            <a:rect b="b" l="l" r="r" t="t"/>
            <a:pathLst>
              <a:path extrusionOk="0" fill="none" h="516414" w="6111240">
                <a:moveTo>
                  <a:pt x="0" y="86071"/>
                </a:moveTo>
                <a:cubicBezTo>
                  <a:pt x="-5658" y="38344"/>
                  <a:pt x="41978" y="7561"/>
                  <a:pt x="86071" y="0"/>
                </a:cubicBezTo>
                <a:cubicBezTo>
                  <a:pt x="263358" y="-66970"/>
                  <a:pt x="464629" y="37445"/>
                  <a:pt x="739372" y="0"/>
                </a:cubicBezTo>
                <a:cubicBezTo>
                  <a:pt x="1014115" y="-37445"/>
                  <a:pt x="962195" y="36920"/>
                  <a:pt x="1155109" y="0"/>
                </a:cubicBezTo>
                <a:cubicBezTo>
                  <a:pt x="1348023" y="-36920"/>
                  <a:pt x="1506157" y="60389"/>
                  <a:pt x="1749018" y="0"/>
                </a:cubicBezTo>
                <a:cubicBezTo>
                  <a:pt x="1991879" y="-60389"/>
                  <a:pt x="2043660" y="58366"/>
                  <a:pt x="2283537" y="0"/>
                </a:cubicBezTo>
                <a:cubicBezTo>
                  <a:pt x="2523414" y="-58366"/>
                  <a:pt x="2715648" y="6692"/>
                  <a:pt x="2936838" y="0"/>
                </a:cubicBezTo>
                <a:cubicBezTo>
                  <a:pt x="3158028" y="-6692"/>
                  <a:pt x="3321100" y="59883"/>
                  <a:pt x="3530748" y="0"/>
                </a:cubicBezTo>
                <a:cubicBezTo>
                  <a:pt x="3740396" y="-59883"/>
                  <a:pt x="4061681" y="22229"/>
                  <a:pt x="4243440" y="0"/>
                </a:cubicBezTo>
                <a:cubicBezTo>
                  <a:pt x="4425199" y="-22229"/>
                  <a:pt x="4645453" y="43722"/>
                  <a:pt x="4896740" y="0"/>
                </a:cubicBezTo>
                <a:cubicBezTo>
                  <a:pt x="5148027" y="-43722"/>
                  <a:pt x="5262357" y="21761"/>
                  <a:pt x="5431259" y="0"/>
                </a:cubicBezTo>
                <a:cubicBezTo>
                  <a:pt x="5600161" y="-21761"/>
                  <a:pt x="5798694" y="37287"/>
                  <a:pt x="6025169" y="0"/>
                </a:cubicBezTo>
                <a:cubicBezTo>
                  <a:pt x="6078277" y="-1700"/>
                  <a:pt x="6115326" y="41210"/>
                  <a:pt x="6111240" y="86071"/>
                </a:cubicBezTo>
                <a:cubicBezTo>
                  <a:pt x="6119828" y="238232"/>
                  <a:pt x="6089959" y="299781"/>
                  <a:pt x="6111240" y="430343"/>
                </a:cubicBezTo>
                <a:cubicBezTo>
                  <a:pt x="6113928" y="477223"/>
                  <a:pt x="6066783" y="516837"/>
                  <a:pt x="6025169" y="516414"/>
                </a:cubicBezTo>
                <a:cubicBezTo>
                  <a:pt x="5899945" y="576739"/>
                  <a:pt x="5669506" y="455543"/>
                  <a:pt x="5490650" y="516414"/>
                </a:cubicBezTo>
                <a:cubicBezTo>
                  <a:pt x="5311794" y="577285"/>
                  <a:pt x="5151796" y="474579"/>
                  <a:pt x="5015522" y="516414"/>
                </a:cubicBezTo>
                <a:cubicBezTo>
                  <a:pt x="4879248" y="558249"/>
                  <a:pt x="4727913" y="511425"/>
                  <a:pt x="4599785" y="516414"/>
                </a:cubicBezTo>
                <a:cubicBezTo>
                  <a:pt x="4471657" y="521403"/>
                  <a:pt x="4231131" y="500273"/>
                  <a:pt x="4124658" y="516414"/>
                </a:cubicBezTo>
                <a:cubicBezTo>
                  <a:pt x="4018185" y="532555"/>
                  <a:pt x="3855912" y="460444"/>
                  <a:pt x="3649530" y="516414"/>
                </a:cubicBezTo>
                <a:cubicBezTo>
                  <a:pt x="3443148" y="572384"/>
                  <a:pt x="3325688" y="457563"/>
                  <a:pt x="3115011" y="516414"/>
                </a:cubicBezTo>
                <a:cubicBezTo>
                  <a:pt x="2904334" y="575265"/>
                  <a:pt x="2661138" y="472711"/>
                  <a:pt x="2402319" y="516414"/>
                </a:cubicBezTo>
                <a:cubicBezTo>
                  <a:pt x="2143500" y="560117"/>
                  <a:pt x="2093159" y="514951"/>
                  <a:pt x="1808409" y="516414"/>
                </a:cubicBezTo>
                <a:cubicBezTo>
                  <a:pt x="1523659" y="517877"/>
                  <a:pt x="1494847" y="480019"/>
                  <a:pt x="1273891" y="516414"/>
                </a:cubicBezTo>
                <a:cubicBezTo>
                  <a:pt x="1052935" y="552809"/>
                  <a:pt x="838154" y="466113"/>
                  <a:pt x="679981" y="516414"/>
                </a:cubicBezTo>
                <a:cubicBezTo>
                  <a:pt x="521808" y="566715"/>
                  <a:pt x="280935" y="462722"/>
                  <a:pt x="86071" y="516414"/>
                </a:cubicBezTo>
                <a:cubicBezTo>
                  <a:pt x="30076" y="513263"/>
                  <a:pt x="3479" y="470317"/>
                  <a:pt x="0" y="430343"/>
                </a:cubicBezTo>
                <a:cubicBezTo>
                  <a:pt x="-28505" y="354053"/>
                  <a:pt x="40612" y="174895"/>
                  <a:pt x="0" y="86071"/>
                </a:cubicBezTo>
                <a:close/>
              </a:path>
              <a:path extrusionOk="0" h="516414" w="6111240">
                <a:moveTo>
                  <a:pt x="0" y="86071"/>
                </a:moveTo>
                <a:cubicBezTo>
                  <a:pt x="6997" y="38445"/>
                  <a:pt x="28720" y="3421"/>
                  <a:pt x="86071" y="0"/>
                </a:cubicBezTo>
                <a:cubicBezTo>
                  <a:pt x="301721" y="-38024"/>
                  <a:pt x="469067" y="43373"/>
                  <a:pt x="620590" y="0"/>
                </a:cubicBezTo>
                <a:cubicBezTo>
                  <a:pt x="772113" y="-43373"/>
                  <a:pt x="885126" y="56133"/>
                  <a:pt x="1095718" y="0"/>
                </a:cubicBezTo>
                <a:cubicBezTo>
                  <a:pt x="1306310" y="-56133"/>
                  <a:pt x="1335646" y="5437"/>
                  <a:pt x="1511455" y="0"/>
                </a:cubicBezTo>
                <a:cubicBezTo>
                  <a:pt x="1687264" y="-5437"/>
                  <a:pt x="1877346" y="47514"/>
                  <a:pt x="2224146" y="0"/>
                </a:cubicBezTo>
                <a:cubicBezTo>
                  <a:pt x="2570946" y="-47514"/>
                  <a:pt x="2518702" y="44507"/>
                  <a:pt x="2758665" y="0"/>
                </a:cubicBezTo>
                <a:cubicBezTo>
                  <a:pt x="2998628" y="-44507"/>
                  <a:pt x="3042070" y="2446"/>
                  <a:pt x="3174402" y="0"/>
                </a:cubicBezTo>
                <a:cubicBezTo>
                  <a:pt x="3306734" y="-2446"/>
                  <a:pt x="3714049" y="17009"/>
                  <a:pt x="3887094" y="0"/>
                </a:cubicBezTo>
                <a:cubicBezTo>
                  <a:pt x="4060139" y="-17009"/>
                  <a:pt x="4261848" y="46577"/>
                  <a:pt x="4540395" y="0"/>
                </a:cubicBezTo>
                <a:cubicBezTo>
                  <a:pt x="4818942" y="-46577"/>
                  <a:pt x="4874257" y="61897"/>
                  <a:pt x="5074913" y="0"/>
                </a:cubicBezTo>
                <a:cubicBezTo>
                  <a:pt x="5275569" y="-61897"/>
                  <a:pt x="5604464" y="47568"/>
                  <a:pt x="6025169" y="0"/>
                </a:cubicBezTo>
                <a:cubicBezTo>
                  <a:pt x="6066628" y="355"/>
                  <a:pt x="6114972" y="52009"/>
                  <a:pt x="6111240" y="86071"/>
                </a:cubicBezTo>
                <a:cubicBezTo>
                  <a:pt x="6135155" y="190623"/>
                  <a:pt x="6100620" y="277686"/>
                  <a:pt x="6111240" y="430343"/>
                </a:cubicBezTo>
                <a:cubicBezTo>
                  <a:pt x="6107007" y="481177"/>
                  <a:pt x="6076015" y="528947"/>
                  <a:pt x="6025169" y="516414"/>
                </a:cubicBezTo>
                <a:cubicBezTo>
                  <a:pt x="5909476" y="549190"/>
                  <a:pt x="5721983" y="471608"/>
                  <a:pt x="5609432" y="516414"/>
                </a:cubicBezTo>
                <a:cubicBezTo>
                  <a:pt x="5496881" y="561220"/>
                  <a:pt x="5288323" y="478773"/>
                  <a:pt x="5074913" y="516414"/>
                </a:cubicBezTo>
                <a:cubicBezTo>
                  <a:pt x="4861503" y="554055"/>
                  <a:pt x="4763147" y="508134"/>
                  <a:pt x="4659176" y="516414"/>
                </a:cubicBezTo>
                <a:cubicBezTo>
                  <a:pt x="4555205" y="524694"/>
                  <a:pt x="4285318" y="474055"/>
                  <a:pt x="4124658" y="516414"/>
                </a:cubicBezTo>
                <a:cubicBezTo>
                  <a:pt x="3963998" y="558773"/>
                  <a:pt x="3584300" y="500552"/>
                  <a:pt x="3411966" y="516414"/>
                </a:cubicBezTo>
                <a:cubicBezTo>
                  <a:pt x="3239632" y="532276"/>
                  <a:pt x="3123661" y="499487"/>
                  <a:pt x="2936838" y="516414"/>
                </a:cubicBezTo>
                <a:cubicBezTo>
                  <a:pt x="2750015" y="533341"/>
                  <a:pt x="2562832" y="492320"/>
                  <a:pt x="2461710" y="516414"/>
                </a:cubicBezTo>
                <a:cubicBezTo>
                  <a:pt x="2360588" y="540508"/>
                  <a:pt x="2115383" y="515015"/>
                  <a:pt x="1986582" y="516414"/>
                </a:cubicBezTo>
                <a:cubicBezTo>
                  <a:pt x="1857781" y="517813"/>
                  <a:pt x="1572283" y="468947"/>
                  <a:pt x="1392673" y="516414"/>
                </a:cubicBezTo>
                <a:cubicBezTo>
                  <a:pt x="1213063" y="563881"/>
                  <a:pt x="1032320" y="493051"/>
                  <a:pt x="798763" y="516414"/>
                </a:cubicBezTo>
                <a:cubicBezTo>
                  <a:pt x="565206" y="539777"/>
                  <a:pt x="243310" y="454387"/>
                  <a:pt x="86071" y="516414"/>
                </a:cubicBezTo>
                <a:cubicBezTo>
                  <a:pt x="45558" y="513258"/>
                  <a:pt x="-973" y="488686"/>
                  <a:pt x="0" y="430343"/>
                </a:cubicBezTo>
                <a:cubicBezTo>
                  <a:pt x="-29976" y="289714"/>
                  <a:pt x="2041" y="196543"/>
                  <a:pt x="0" y="86071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564" name="Google Shape;564;p11"/>
          <p:cNvGraphicFramePr/>
          <p:nvPr/>
        </p:nvGraphicFramePr>
        <p:xfrm>
          <a:off x="5553523" y="48848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Davi Duarte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65" name="Google Shape;565;p11"/>
          <p:cNvSpPr/>
          <p:nvPr/>
        </p:nvSpPr>
        <p:spPr>
          <a:xfrm>
            <a:off x="5433058" y="4828097"/>
            <a:ext cx="6111240" cy="1668068"/>
          </a:xfrm>
          <a:custGeom>
            <a:rect b="b" l="l" r="r" t="t"/>
            <a:pathLst>
              <a:path extrusionOk="0" fill="none" h="1668068" w="6111240">
                <a:moveTo>
                  <a:pt x="0" y="278017"/>
                </a:moveTo>
                <a:cubicBezTo>
                  <a:pt x="-25943" y="100320"/>
                  <a:pt x="166281" y="-8589"/>
                  <a:pt x="278017" y="0"/>
                </a:cubicBezTo>
                <a:cubicBezTo>
                  <a:pt x="395942" y="-51461"/>
                  <a:pt x="549155" y="5696"/>
                  <a:pt x="722433" y="0"/>
                </a:cubicBezTo>
                <a:cubicBezTo>
                  <a:pt x="895711" y="-5696"/>
                  <a:pt x="1088656" y="24711"/>
                  <a:pt x="1277954" y="0"/>
                </a:cubicBezTo>
                <a:cubicBezTo>
                  <a:pt x="1467252" y="-24711"/>
                  <a:pt x="1535188" y="47344"/>
                  <a:pt x="1777923" y="0"/>
                </a:cubicBezTo>
                <a:cubicBezTo>
                  <a:pt x="2020658" y="-47344"/>
                  <a:pt x="2264083" y="16508"/>
                  <a:pt x="2388995" y="0"/>
                </a:cubicBezTo>
                <a:cubicBezTo>
                  <a:pt x="2513907" y="-16508"/>
                  <a:pt x="2740369" y="35407"/>
                  <a:pt x="2944516" y="0"/>
                </a:cubicBezTo>
                <a:cubicBezTo>
                  <a:pt x="3148663" y="-35407"/>
                  <a:pt x="3441302" y="54422"/>
                  <a:pt x="3611141" y="0"/>
                </a:cubicBezTo>
                <a:cubicBezTo>
                  <a:pt x="3780980" y="-54422"/>
                  <a:pt x="4001979" y="70286"/>
                  <a:pt x="4222213" y="0"/>
                </a:cubicBezTo>
                <a:cubicBezTo>
                  <a:pt x="4442447" y="-70286"/>
                  <a:pt x="4591821" y="19109"/>
                  <a:pt x="4722182" y="0"/>
                </a:cubicBezTo>
                <a:cubicBezTo>
                  <a:pt x="4852543" y="-19109"/>
                  <a:pt x="4989872" y="1939"/>
                  <a:pt x="5222150" y="0"/>
                </a:cubicBezTo>
                <a:cubicBezTo>
                  <a:pt x="5454428" y="-1939"/>
                  <a:pt x="5571694" y="17442"/>
                  <a:pt x="5833223" y="0"/>
                </a:cubicBezTo>
                <a:cubicBezTo>
                  <a:pt x="5983028" y="-6071"/>
                  <a:pt x="6153715" y="112437"/>
                  <a:pt x="6111240" y="278017"/>
                </a:cubicBezTo>
                <a:cubicBezTo>
                  <a:pt x="6174261" y="410541"/>
                  <a:pt x="6094225" y="637969"/>
                  <a:pt x="6111240" y="856275"/>
                </a:cubicBezTo>
                <a:cubicBezTo>
                  <a:pt x="6128255" y="1074581"/>
                  <a:pt x="6070387" y="1213296"/>
                  <a:pt x="6111240" y="1390051"/>
                </a:cubicBezTo>
                <a:cubicBezTo>
                  <a:pt x="6133177" y="1548520"/>
                  <a:pt x="5979781" y="1662569"/>
                  <a:pt x="5833223" y="1668068"/>
                </a:cubicBezTo>
                <a:cubicBezTo>
                  <a:pt x="5597351" y="1669566"/>
                  <a:pt x="5535793" y="1619637"/>
                  <a:pt x="5333254" y="1668068"/>
                </a:cubicBezTo>
                <a:cubicBezTo>
                  <a:pt x="5130715" y="1716499"/>
                  <a:pt x="4996046" y="1630229"/>
                  <a:pt x="4888838" y="1668068"/>
                </a:cubicBezTo>
                <a:cubicBezTo>
                  <a:pt x="4781630" y="1705907"/>
                  <a:pt x="4581214" y="1653128"/>
                  <a:pt x="4444422" y="1668068"/>
                </a:cubicBezTo>
                <a:cubicBezTo>
                  <a:pt x="4307630" y="1683008"/>
                  <a:pt x="4109163" y="1637137"/>
                  <a:pt x="3944453" y="1668068"/>
                </a:cubicBezTo>
                <a:cubicBezTo>
                  <a:pt x="3779743" y="1698999"/>
                  <a:pt x="3440043" y="1600632"/>
                  <a:pt x="3277828" y="1668068"/>
                </a:cubicBezTo>
                <a:cubicBezTo>
                  <a:pt x="3115614" y="1735504"/>
                  <a:pt x="2958867" y="1657251"/>
                  <a:pt x="2722308" y="1668068"/>
                </a:cubicBezTo>
                <a:cubicBezTo>
                  <a:pt x="2485749" y="1678885"/>
                  <a:pt x="2393839" y="1665437"/>
                  <a:pt x="2222339" y="1668068"/>
                </a:cubicBezTo>
                <a:cubicBezTo>
                  <a:pt x="2050839" y="1670699"/>
                  <a:pt x="1784774" y="1667107"/>
                  <a:pt x="1666819" y="1668068"/>
                </a:cubicBezTo>
                <a:cubicBezTo>
                  <a:pt x="1548864" y="1669029"/>
                  <a:pt x="1282226" y="1613440"/>
                  <a:pt x="1111298" y="1668068"/>
                </a:cubicBezTo>
                <a:cubicBezTo>
                  <a:pt x="940370" y="1722696"/>
                  <a:pt x="551071" y="1641863"/>
                  <a:pt x="278017" y="1668068"/>
                </a:cubicBezTo>
                <a:cubicBezTo>
                  <a:pt x="136023" y="1663797"/>
                  <a:pt x="-31810" y="1569304"/>
                  <a:pt x="0" y="1390051"/>
                </a:cubicBezTo>
                <a:cubicBezTo>
                  <a:pt x="-61704" y="1255379"/>
                  <a:pt x="31597" y="1053502"/>
                  <a:pt x="0" y="811793"/>
                </a:cubicBezTo>
                <a:cubicBezTo>
                  <a:pt x="-31597" y="570084"/>
                  <a:pt x="45395" y="469365"/>
                  <a:pt x="0" y="278017"/>
                </a:cubicBezTo>
                <a:close/>
              </a:path>
              <a:path extrusionOk="0" h="1668068" w="6111240">
                <a:moveTo>
                  <a:pt x="0" y="278017"/>
                </a:moveTo>
                <a:cubicBezTo>
                  <a:pt x="22434" y="124184"/>
                  <a:pt x="104836" y="6844"/>
                  <a:pt x="278017" y="0"/>
                </a:cubicBezTo>
                <a:cubicBezTo>
                  <a:pt x="399509" y="-51478"/>
                  <a:pt x="577782" y="47075"/>
                  <a:pt x="777986" y="0"/>
                </a:cubicBezTo>
                <a:cubicBezTo>
                  <a:pt x="978190" y="-47075"/>
                  <a:pt x="1007107" y="40860"/>
                  <a:pt x="1222402" y="0"/>
                </a:cubicBezTo>
                <a:cubicBezTo>
                  <a:pt x="1437697" y="-40860"/>
                  <a:pt x="1465768" y="1413"/>
                  <a:pt x="1611266" y="0"/>
                </a:cubicBezTo>
                <a:cubicBezTo>
                  <a:pt x="1756764" y="-1413"/>
                  <a:pt x="2134539" y="1176"/>
                  <a:pt x="2277891" y="0"/>
                </a:cubicBezTo>
                <a:cubicBezTo>
                  <a:pt x="2421244" y="-1176"/>
                  <a:pt x="2592962" y="4218"/>
                  <a:pt x="2777860" y="0"/>
                </a:cubicBezTo>
                <a:cubicBezTo>
                  <a:pt x="2962758" y="-4218"/>
                  <a:pt x="3087074" y="35797"/>
                  <a:pt x="3166724" y="0"/>
                </a:cubicBezTo>
                <a:cubicBezTo>
                  <a:pt x="3246374" y="-35797"/>
                  <a:pt x="3505043" y="7251"/>
                  <a:pt x="3833349" y="0"/>
                </a:cubicBezTo>
                <a:cubicBezTo>
                  <a:pt x="4161656" y="-7251"/>
                  <a:pt x="4218760" y="58314"/>
                  <a:pt x="4444422" y="0"/>
                </a:cubicBezTo>
                <a:cubicBezTo>
                  <a:pt x="4670084" y="-58314"/>
                  <a:pt x="4789126" y="54978"/>
                  <a:pt x="4944390" y="0"/>
                </a:cubicBezTo>
                <a:cubicBezTo>
                  <a:pt x="5099654" y="-54978"/>
                  <a:pt x="5538599" y="49024"/>
                  <a:pt x="5833223" y="0"/>
                </a:cubicBezTo>
                <a:cubicBezTo>
                  <a:pt x="5982551" y="246"/>
                  <a:pt x="6116263" y="142607"/>
                  <a:pt x="6111240" y="278017"/>
                </a:cubicBezTo>
                <a:cubicBezTo>
                  <a:pt x="6122957" y="445453"/>
                  <a:pt x="6071645" y="565611"/>
                  <a:pt x="6111240" y="811793"/>
                </a:cubicBezTo>
                <a:cubicBezTo>
                  <a:pt x="6150835" y="1057975"/>
                  <a:pt x="6110944" y="1111007"/>
                  <a:pt x="6111240" y="1390051"/>
                </a:cubicBezTo>
                <a:cubicBezTo>
                  <a:pt x="6094185" y="1584657"/>
                  <a:pt x="5990259" y="1647737"/>
                  <a:pt x="5833223" y="1668068"/>
                </a:cubicBezTo>
                <a:cubicBezTo>
                  <a:pt x="5701169" y="1731931"/>
                  <a:pt x="5393834" y="1667130"/>
                  <a:pt x="5277702" y="1668068"/>
                </a:cubicBezTo>
                <a:cubicBezTo>
                  <a:pt x="5161570" y="1669006"/>
                  <a:pt x="4970305" y="1632673"/>
                  <a:pt x="4888838" y="1668068"/>
                </a:cubicBezTo>
                <a:cubicBezTo>
                  <a:pt x="4807371" y="1703463"/>
                  <a:pt x="4581737" y="1617833"/>
                  <a:pt x="4388869" y="1668068"/>
                </a:cubicBezTo>
                <a:cubicBezTo>
                  <a:pt x="4196001" y="1718303"/>
                  <a:pt x="3893004" y="1631339"/>
                  <a:pt x="3722245" y="1668068"/>
                </a:cubicBezTo>
                <a:cubicBezTo>
                  <a:pt x="3551486" y="1704797"/>
                  <a:pt x="3463825" y="1622228"/>
                  <a:pt x="3277828" y="1668068"/>
                </a:cubicBezTo>
                <a:cubicBezTo>
                  <a:pt x="3091831" y="1713908"/>
                  <a:pt x="2951897" y="1663608"/>
                  <a:pt x="2833412" y="1668068"/>
                </a:cubicBezTo>
                <a:cubicBezTo>
                  <a:pt x="2714927" y="1672528"/>
                  <a:pt x="2573957" y="1619054"/>
                  <a:pt x="2388995" y="1668068"/>
                </a:cubicBezTo>
                <a:cubicBezTo>
                  <a:pt x="2204033" y="1717082"/>
                  <a:pt x="2050921" y="1618996"/>
                  <a:pt x="1833475" y="1668068"/>
                </a:cubicBezTo>
                <a:cubicBezTo>
                  <a:pt x="1616029" y="1717140"/>
                  <a:pt x="1468296" y="1614619"/>
                  <a:pt x="1277954" y="1668068"/>
                </a:cubicBezTo>
                <a:cubicBezTo>
                  <a:pt x="1087612" y="1721517"/>
                  <a:pt x="653536" y="1562139"/>
                  <a:pt x="278017" y="1668068"/>
                </a:cubicBezTo>
                <a:cubicBezTo>
                  <a:pt x="157206" y="1653357"/>
                  <a:pt x="-2077" y="1566662"/>
                  <a:pt x="0" y="1390051"/>
                </a:cubicBezTo>
                <a:cubicBezTo>
                  <a:pt x="-58390" y="1281696"/>
                  <a:pt x="28845" y="1037967"/>
                  <a:pt x="0" y="867395"/>
                </a:cubicBezTo>
                <a:cubicBezTo>
                  <a:pt x="-28845" y="696823"/>
                  <a:pt x="27539" y="459667"/>
                  <a:pt x="0" y="278017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6" name="Google Shape;566;p11"/>
          <p:cNvSpPr/>
          <p:nvPr/>
        </p:nvSpPr>
        <p:spPr>
          <a:xfrm>
            <a:off x="5562600" y="4884815"/>
            <a:ext cx="5870313" cy="385864"/>
          </a:xfrm>
          <a:custGeom>
            <a:rect b="b" l="l" r="r" t="t"/>
            <a:pathLst>
              <a:path extrusionOk="0" fill="none" h="385864" w="5870313">
                <a:moveTo>
                  <a:pt x="0" y="64312"/>
                </a:moveTo>
                <a:cubicBezTo>
                  <a:pt x="-7600" y="28537"/>
                  <a:pt x="30925" y="4683"/>
                  <a:pt x="64312" y="0"/>
                </a:cubicBezTo>
                <a:cubicBezTo>
                  <a:pt x="281363" y="-65972"/>
                  <a:pt x="508108" y="75007"/>
                  <a:pt x="695898" y="0"/>
                </a:cubicBezTo>
                <a:cubicBezTo>
                  <a:pt x="883688" y="-75007"/>
                  <a:pt x="940603" y="43068"/>
                  <a:pt x="1097816" y="0"/>
                </a:cubicBezTo>
                <a:cubicBezTo>
                  <a:pt x="1255029" y="-43068"/>
                  <a:pt x="1487208" y="899"/>
                  <a:pt x="1671985" y="0"/>
                </a:cubicBezTo>
                <a:cubicBezTo>
                  <a:pt x="1856762" y="-899"/>
                  <a:pt x="1949103" y="50420"/>
                  <a:pt x="2188737" y="0"/>
                </a:cubicBezTo>
                <a:cubicBezTo>
                  <a:pt x="2428371" y="-50420"/>
                  <a:pt x="2619151" y="34805"/>
                  <a:pt x="2820323" y="0"/>
                </a:cubicBezTo>
                <a:cubicBezTo>
                  <a:pt x="3021495" y="-34805"/>
                  <a:pt x="3192926" y="12157"/>
                  <a:pt x="3394492" y="0"/>
                </a:cubicBezTo>
                <a:cubicBezTo>
                  <a:pt x="3596058" y="-12157"/>
                  <a:pt x="3788897" y="54073"/>
                  <a:pt x="4083494" y="0"/>
                </a:cubicBezTo>
                <a:cubicBezTo>
                  <a:pt x="4378091" y="-54073"/>
                  <a:pt x="4565454" y="63157"/>
                  <a:pt x="4715080" y="0"/>
                </a:cubicBezTo>
                <a:cubicBezTo>
                  <a:pt x="4864706" y="-63157"/>
                  <a:pt x="4987037" y="31080"/>
                  <a:pt x="5231832" y="0"/>
                </a:cubicBezTo>
                <a:cubicBezTo>
                  <a:pt x="5476627" y="-31080"/>
                  <a:pt x="5583107" y="51451"/>
                  <a:pt x="5806001" y="0"/>
                </a:cubicBezTo>
                <a:cubicBezTo>
                  <a:pt x="5846325" y="-1466"/>
                  <a:pt x="5877852" y="33728"/>
                  <a:pt x="5870313" y="64312"/>
                </a:cubicBezTo>
                <a:cubicBezTo>
                  <a:pt x="5885703" y="173364"/>
                  <a:pt x="5850858" y="202035"/>
                  <a:pt x="5870313" y="321552"/>
                </a:cubicBezTo>
                <a:cubicBezTo>
                  <a:pt x="5873054" y="356402"/>
                  <a:pt x="5833456" y="386440"/>
                  <a:pt x="5806001" y="385864"/>
                </a:cubicBezTo>
                <a:cubicBezTo>
                  <a:pt x="5653099" y="390877"/>
                  <a:pt x="5524551" y="383571"/>
                  <a:pt x="5289249" y="385864"/>
                </a:cubicBezTo>
                <a:cubicBezTo>
                  <a:pt x="5053947" y="388157"/>
                  <a:pt x="4999065" y="377267"/>
                  <a:pt x="4829914" y="385864"/>
                </a:cubicBezTo>
                <a:cubicBezTo>
                  <a:pt x="4660764" y="394461"/>
                  <a:pt x="4602878" y="366097"/>
                  <a:pt x="4427996" y="385864"/>
                </a:cubicBezTo>
                <a:cubicBezTo>
                  <a:pt x="4253114" y="405631"/>
                  <a:pt x="4086501" y="381607"/>
                  <a:pt x="3968661" y="385864"/>
                </a:cubicBezTo>
                <a:cubicBezTo>
                  <a:pt x="3850822" y="390121"/>
                  <a:pt x="3682698" y="369065"/>
                  <a:pt x="3509325" y="385864"/>
                </a:cubicBezTo>
                <a:cubicBezTo>
                  <a:pt x="3335952" y="402663"/>
                  <a:pt x="3187510" y="350270"/>
                  <a:pt x="2992573" y="385864"/>
                </a:cubicBezTo>
                <a:cubicBezTo>
                  <a:pt x="2797636" y="421458"/>
                  <a:pt x="2494919" y="322143"/>
                  <a:pt x="2303571" y="385864"/>
                </a:cubicBezTo>
                <a:cubicBezTo>
                  <a:pt x="2112223" y="449585"/>
                  <a:pt x="1895429" y="383728"/>
                  <a:pt x="1729402" y="385864"/>
                </a:cubicBezTo>
                <a:cubicBezTo>
                  <a:pt x="1563375" y="388000"/>
                  <a:pt x="1392428" y="331353"/>
                  <a:pt x="1212650" y="385864"/>
                </a:cubicBezTo>
                <a:cubicBezTo>
                  <a:pt x="1032872" y="440375"/>
                  <a:pt x="787931" y="326120"/>
                  <a:pt x="638481" y="385864"/>
                </a:cubicBezTo>
                <a:cubicBezTo>
                  <a:pt x="489031" y="445608"/>
                  <a:pt x="273545" y="363613"/>
                  <a:pt x="64312" y="385864"/>
                </a:cubicBezTo>
                <a:cubicBezTo>
                  <a:pt x="20677" y="382841"/>
                  <a:pt x="3748" y="348924"/>
                  <a:pt x="0" y="321552"/>
                </a:cubicBezTo>
                <a:cubicBezTo>
                  <a:pt x="-22543" y="266797"/>
                  <a:pt x="5502" y="165580"/>
                  <a:pt x="0" y="64312"/>
                </a:cubicBezTo>
                <a:close/>
              </a:path>
              <a:path extrusionOk="0" h="385864" w="5870313">
                <a:moveTo>
                  <a:pt x="0" y="64312"/>
                </a:moveTo>
                <a:cubicBezTo>
                  <a:pt x="8305" y="28686"/>
                  <a:pt x="19576" y="3213"/>
                  <a:pt x="64312" y="0"/>
                </a:cubicBezTo>
                <a:cubicBezTo>
                  <a:pt x="194586" y="-43746"/>
                  <a:pt x="414489" y="52367"/>
                  <a:pt x="581064" y="0"/>
                </a:cubicBezTo>
                <a:cubicBezTo>
                  <a:pt x="747639" y="-52367"/>
                  <a:pt x="866363" y="8620"/>
                  <a:pt x="1040399" y="0"/>
                </a:cubicBezTo>
                <a:cubicBezTo>
                  <a:pt x="1214435" y="-8620"/>
                  <a:pt x="1354428" y="42396"/>
                  <a:pt x="1442317" y="0"/>
                </a:cubicBezTo>
                <a:cubicBezTo>
                  <a:pt x="1530206" y="-42396"/>
                  <a:pt x="1874600" y="23698"/>
                  <a:pt x="2131320" y="0"/>
                </a:cubicBezTo>
                <a:cubicBezTo>
                  <a:pt x="2388040" y="-23698"/>
                  <a:pt x="2498606" y="59712"/>
                  <a:pt x="2648072" y="0"/>
                </a:cubicBezTo>
                <a:cubicBezTo>
                  <a:pt x="2797538" y="-59712"/>
                  <a:pt x="2852930" y="45780"/>
                  <a:pt x="3049990" y="0"/>
                </a:cubicBezTo>
                <a:cubicBezTo>
                  <a:pt x="3247050" y="-45780"/>
                  <a:pt x="3522771" y="14419"/>
                  <a:pt x="3738993" y="0"/>
                </a:cubicBezTo>
                <a:cubicBezTo>
                  <a:pt x="3955215" y="-14419"/>
                  <a:pt x="4085307" y="65323"/>
                  <a:pt x="4370579" y="0"/>
                </a:cubicBezTo>
                <a:cubicBezTo>
                  <a:pt x="4655851" y="-65323"/>
                  <a:pt x="4758106" y="42556"/>
                  <a:pt x="4887331" y="0"/>
                </a:cubicBezTo>
                <a:cubicBezTo>
                  <a:pt x="5016556" y="-42556"/>
                  <a:pt x="5446057" y="57956"/>
                  <a:pt x="5806001" y="0"/>
                </a:cubicBezTo>
                <a:cubicBezTo>
                  <a:pt x="5833554" y="465"/>
                  <a:pt x="5870902" y="30920"/>
                  <a:pt x="5870313" y="64312"/>
                </a:cubicBezTo>
                <a:cubicBezTo>
                  <a:pt x="5880217" y="123280"/>
                  <a:pt x="5850821" y="230868"/>
                  <a:pt x="5870313" y="321552"/>
                </a:cubicBezTo>
                <a:cubicBezTo>
                  <a:pt x="5867800" y="359028"/>
                  <a:pt x="5842462" y="389432"/>
                  <a:pt x="5806001" y="385864"/>
                </a:cubicBezTo>
                <a:cubicBezTo>
                  <a:pt x="5718203" y="408736"/>
                  <a:pt x="5494801" y="341476"/>
                  <a:pt x="5404083" y="385864"/>
                </a:cubicBezTo>
                <a:cubicBezTo>
                  <a:pt x="5313365" y="430252"/>
                  <a:pt x="5132051" y="358324"/>
                  <a:pt x="4887331" y="385864"/>
                </a:cubicBezTo>
                <a:cubicBezTo>
                  <a:pt x="4642611" y="413404"/>
                  <a:pt x="4649832" y="352308"/>
                  <a:pt x="4485413" y="385864"/>
                </a:cubicBezTo>
                <a:cubicBezTo>
                  <a:pt x="4320994" y="419420"/>
                  <a:pt x="4109314" y="377480"/>
                  <a:pt x="3968661" y="385864"/>
                </a:cubicBezTo>
                <a:cubicBezTo>
                  <a:pt x="3828008" y="394248"/>
                  <a:pt x="3573211" y="327460"/>
                  <a:pt x="3279658" y="385864"/>
                </a:cubicBezTo>
                <a:cubicBezTo>
                  <a:pt x="2986105" y="444268"/>
                  <a:pt x="2990735" y="336229"/>
                  <a:pt x="2820323" y="385864"/>
                </a:cubicBezTo>
                <a:cubicBezTo>
                  <a:pt x="2649911" y="435499"/>
                  <a:pt x="2478268" y="372005"/>
                  <a:pt x="2360988" y="385864"/>
                </a:cubicBezTo>
                <a:cubicBezTo>
                  <a:pt x="2243709" y="399723"/>
                  <a:pt x="2039537" y="355763"/>
                  <a:pt x="1901652" y="385864"/>
                </a:cubicBezTo>
                <a:cubicBezTo>
                  <a:pt x="1763767" y="415965"/>
                  <a:pt x="1524265" y="374364"/>
                  <a:pt x="1327484" y="385864"/>
                </a:cubicBezTo>
                <a:cubicBezTo>
                  <a:pt x="1130703" y="397364"/>
                  <a:pt x="957351" y="344904"/>
                  <a:pt x="753315" y="385864"/>
                </a:cubicBezTo>
                <a:cubicBezTo>
                  <a:pt x="549279" y="426824"/>
                  <a:pt x="349986" y="330955"/>
                  <a:pt x="64312" y="385864"/>
                </a:cubicBezTo>
                <a:cubicBezTo>
                  <a:pt x="34836" y="383148"/>
                  <a:pt x="-137" y="358598"/>
                  <a:pt x="0" y="321552"/>
                </a:cubicBezTo>
                <a:cubicBezTo>
                  <a:pt x="-10575" y="260701"/>
                  <a:pt x="8124" y="171106"/>
                  <a:pt x="0" y="64312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7" name="Google Shape;567;p11"/>
          <p:cNvSpPr/>
          <p:nvPr/>
        </p:nvSpPr>
        <p:spPr>
          <a:xfrm>
            <a:off x="5553522" y="5385969"/>
            <a:ext cx="5879391" cy="1052931"/>
          </a:xfrm>
          <a:custGeom>
            <a:rect b="b" l="l" r="r" t="t"/>
            <a:pathLst>
              <a:path extrusionOk="0" fill="none" h="1052931" w="5879391">
                <a:moveTo>
                  <a:pt x="0" y="175492"/>
                </a:moveTo>
                <a:cubicBezTo>
                  <a:pt x="-16751" y="62975"/>
                  <a:pt x="105229" y="-5477"/>
                  <a:pt x="175492" y="0"/>
                </a:cubicBezTo>
                <a:cubicBezTo>
                  <a:pt x="365961" y="-8004"/>
                  <a:pt x="404762" y="32654"/>
                  <a:pt x="617765" y="0"/>
                </a:cubicBezTo>
                <a:cubicBezTo>
                  <a:pt x="830768" y="-32654"/>
                  <a:pt x="920719" y="24541"/>
                  <a:pt x="1170605" y="0"/>
                </a:cubicBezTo>
                <a:cubicBezTo>
                  <a:pt x="1420491" y="-24541"/>
                  <a:pt x="1481017" y="32967"/>
                  <a:pt x="1668162" y="0"/>
                </a:cubicBezTo>
                <a:cubicBezTo>
                  <a:pt x="1855307" y="-32967"/>
                  <a:pt x="2054350" y="5808"/>
                  <a:pt x="2276287" y="0"/>
                </a:cubicBezTo>
                <a:cubicBezTo>
                  <a:pt x="2498224" y="-5808"/>
                  <a:pt x="2590808" y="58666"/>
                  <a:pt x="2829127" y="0"/>
                </a:cubicBezTo>
                <a:cubicBezTo>
                  <a:pt x="3067446" y="-58666"/>
                  <a:pt x="3228563" y="78044"/>
                  <a:pt x="3492536" y="0"/>
                </a:cubicBezTo>
                <a:cubicBezTo>
                  <a:pt x="3756509" y="-78044"/>
                  <a:pt x="3813525" y="23289"/>
                  <a:pt x="4100661" y="0"/>
                </a:cubicBezTo>
                <a:cubicBezTo>
                  <a:pt x="4387797" y="-23289"/>
                  <a:pt x="4391668" y="8165"/>
                  <a:pt x="4598218" y="0"/>
                </a:cubicBezTo>
                <a:cubicBezTo>
                  <a:pt x="4804768" y="-8165"/>
                  <a:pt x="4919201" y="49169"/>
                  <a:pt x="5095774" y="0"/>
                </a:cubicBezTo>
                <a:cubicBezTo>
                  <a:pt x="5272347" y="-49169"/>
                  <a:pt x="5448448" y="7509"/>
                  <a:pt x="5703899" y="0"/>
                </a:cubicBezTo>
                <a:cubicBezTo>
                  <a:pt x="5797611" y="-5212"/>
                  <a:pt x="5886703" y="76498"/>
                  <a:pt x="5879391" y="175492"/>
                </a:cubicBezTo>
                <a:cubicBezTo>
                  <a:pt x="5895354" y="355640"/>
                  <a:pt x="5874118" y="412238"/>
                  <a:pt x="5879391" y="540504"/>
                </a:cubicBezTo>
                <a:cubicBezTo>
                  <a:pt x="5884664" y="668770"/>
                  <a:pt x="5872801" y="750497"/>
                  <a:pt x="5879391" y="877439"/>
                </a:cubicBezTo>
                <a:cubicBezTo>
                  <a:pt x="5882710" y="975106"/>
                  <a:pt x="5779508" y="1036156"/>
                  <a:pt x="5703899" y="1052931"/>
                </a:cubicBezTo>
                <a:cubicBezTo>
                  <a:pt x="5481824" y="1083125"/>
                  <a:pt x="5325992" y="1034162"/>
                  <a:pt x="5206342" y="1052931"/>
                </a:cubicBezTo>
                <a:cubicBezTo>
                  <a:pt x="5086692" y="1071700"/>
                  <a:pt x="4941044" y="1034822"/>
                  <a:pt x="4764070" y="1052931"/>
                </a:cubicBezTo>
                <a:cubicBezTo>
                  <a:pt x="4587096" y="1071040"/>
                  <a:pt x="4411290" y="1041467"/>
                  <a:pt x="4321797" y="1052931"/>
                </a:cubicBezTo>
                <a:cubicBezTo>
                  <a:pt x="4232304" y="1064395"/>
                  <a:pt x="4060667" y="1021442"/>
                  <a:pt x="3824241" y="1052931"/>
                </a:cubicBezTo>
                <a:cubicBezTo>
                  <a:pt x="3587815" y="1084420"/>
                  <a:pt x="3460888" y="988467"/>
                  <a:pt x="3160832" y="1052931"/>
                </a:cubicBezTo>
                <a:cubicBezTo>
                  <a:pt x="2860776" y="1117395"/>
                  <a:pt x="2746045" y="1045941"/>
                  <a:pt x="2607991" y="1052931"/>
                </a:cubicBezTo>
                <a:cubicBezTo>
                  <a:pt x="2469937" y="1059921"/>
                  <a:pt x="2267287" y="1027282"/>
                  <a:pt x="2110434" y="1052931"/>
                </a:cubicBezTo>
                <a:cubicBezTo>
                  <a:pt x="1953581" y="1078580"/>
                  <a:pt x="1822028" y="993310"/>
                  <a:pt x="1557594" y="1052931"/>
                </a:cubicBezTo>
                <a:cubicBezTo>
                  <a:pt x="1293160" y="1112552"/>
                  <a:pt x="1248971" y="1000193"/>
                  <a:pt x="1004753" y="1052931"/>
                </a:cubicBezTo>
                <a:cubicBezTo>
                  <a:pt x="760535" y="1105669"/>
                  <a:pt x="541228" y="987063"/>
                  <a:pt x="175492" y="1052931"/>
                </a:cubicBezTo>
                <a:cubicBezTo>
                  <a:pt x="88821" y="1049141"/>
                  <a:pt x="-9696" y="982197"/>
                  <a:pt x="0" y="877439"/>
                </a:cubicBezTo>
                <a:cubicBezTo>
                  <a:pt x="-9799" y="728500"/>
                  <a:pt x="9371" y="659036"/>
                  <a:pt x="0" y="512427"/>
                </a:cubicBezTo>
                <a:cubicBezTo>
                  <a:pt x="-9371" y="365818"/>
                  <a:pt x="15677" y="299781"/>
                  <a:pt x="0" y="175492"/>
                </a:cubicBezTo>
                <a:close/>
              </a:path>
              <a:path extrusionOk="0" h="1052931" w="5879391">
                <a:moveTo>
                  <a:pt x="0" y="175492"/>
                </a:moveTo>
                <a:cubicBezTo>
                  <a:pt x="5461" y="78500"/>
                  <a:pt x="53346" y="8792"/>
                  <a:pt x="175492" y="0"/>
                </a:cubicBezTo>
                <a:cubicBezTo>
                  <a:pt x="278750" y="-37784"/>
                  <a:pt x="510441" y="993"/>
                  <a:pt x="673049" y="0"/>
                </a:cubicBezTo>
                <a:cubicBezTo>
                  <a:pt x="835657" y="-993"/>
                  <a:pt x="975286" y="19352"/>
                  <a:pt x="1115321" y="0"/>
                </a:cubicBezTo>
                <a:cubicBezTo>
                  <a:pt x="1255356" y="-19352"/>
                  <a:pt x="1367402" y="17140"/>
                  <a:pt x="1502310" y="0"/>
                </a:cubicBezTo>
                <a:cubicBezTo>
                  <a:pt x="1637218" y="-17140"/>
                  <a:pt x="1946838" y="39655"/>
                  <a:pt x="2165719" y="0"/>
                </a:cubicBezTo>
                <a:cubicBezTo>
                  <a:pt x="2384600" y="-39655"/>
                  <a:pt x="2516677" y="41630"/>
                  <a:pt x="2663275" y="0"/>
                </a:cubicBezTo>
                <a:cubicBezTo>
                  <a:pt x="2809873" y="-41630"/>
                  <a:pt x="2885191" y="42041"/>
                  <a:pt x="3050264" y="0"/>
                </a:cubicBezTo>
                <a:cubicBezTo>
                  <a:pt x="3215337" y="-42041"/>
                  <a:pt x="3401624" y="75623"/>
                  <a:pt x="3713672" y="0"/>
                </a:cubicBezTo>
                <a:cubicBezTo>
                  <a:pt x="4025720" y="-75623"/>
                  <a:pt x="4031292" y="15078"/>
                  <a:pt x="4321797" y="0"/>
                </a:cubicBezTo>
                <a:cubicBezTo>
                  <a:pt x="4612303" y="-15078"/>
                  <a:pt x="4672087" y="37474"/>
                  <a:pt x="4819354" y="0"/>
                </a:cubicBezTo>
                <a:cubicBezTo>
                  <a:pt x="4966621" y="-37474"/>
                  <a:pt x="5272122" y="93935"/>
                  <a:pt x="5703899" y="0"/>
                </a:cubicBezTo>
                <a:cubicBezTo>
                  <a:pt x="5776213" y="1436"/>
                  <a:pt x="5883115" y="92018"/>
                  <a:pt x="5879391" y="175492"/>
                </a:cubicBezTo>
                <a:cubicBezTo>
                  <a:pt x="5880000" y="311211"/>
                  <a:pt x="5869562" y="440303"/>
                  <a:pt x="5879391" y="512427"/>
                </a:cubicBezTo>
                <a:cubicBezTo>
                  <a:pt x="5889220" y="584552"/>
                  <a:pt x="5867276" y="759582"/>
                  <a:pt x="5879391" y="877439"/>
                </a:cubicBezTo>
                <a:cubicBezTo>
                  <a:pt x="5875769" y="983080"/>
                  <a:pt x="5803415" y="1037827"/>
                  <a:pt x="5703899" y="1052931"/>
                </a:cubicBezTo>
                <a:cubicBezTo>
                  <a:pt x="5473919" y="1058438"/>
                  <a:pt x="5382854" y="1020996"/>
                  <a:pt x="5151058" y="1052931"/>
                </a:cubicBezTo>
                <a:cubicBezTo>
                  <a:pt x="4919262" y="1084866"/>
                  <a:pt x="4942764" y="1031668"/>
                  <a:pt x="4764070" y="1052931"/>
                </a:cubicBezTo>
                <a:cubicBezTo>
                  <a:pt x="4585376" y="1074194"/>
                  <a:pt x="4472830" y="1031999"/>
                  <a:pt x="4266513" y="1052931"/>
                </a:cubicBezTo>
                <a:cubicBezTo>
                  <a:pt x="4060196" y="1073863"/>
                  <a:pt x="3791083" y="1041601"/>
                  <a:pt x="3603104" y="1052931"/>
                </a:cubicBezTo>
                <a:cubicBezTo>
                  <a:pt x="3415125" y="1064261"/>
                  <a:pt x="3345179" y="1028723"/>
                  <a:pt x="3160832" y="1052931"/>
                </a:cubicBezTo>
                <a:cubicBezTo>
                  <a:pt x="2976485" y="1077139"/>
                  <a:pt x="2809405" y="1019421"/>
                  <a:pt x="2718559" y="1052931"/>
                </a:cubicBezTo>
                <a:cubicBezTo>
                  <a:pt x="2627713" y="1086441"/>
                  <a:pt x="2446824" y="1028281"/>
                  <a:pt x="2276287" y="1052931"/>
                </a:cubicBezTo>
                <a:cubicBezTo>
                  <a:pt x="2105750" y="1077581"/>
                  <a:pt x="1909252" y="1025665"/>
                  <a:pt x="1723446" y="1052931"/>
                </a:cubicBezTo>
                <a:cubicBezTo>
                  <a:pt x="1537640" y="1080197"/>
                  <a:pt x="1432861" y="1029102"/>
                  <a:pt x="1170605" y="1052931"/>
                </a:cubicBezTo>
                <a:cubicBezTo>
                  <a:pt x="908349" y="1076760"/>
                  <a:pt x="576483" y="947323"/>
                  <a:pt x="175492" y="1052931"/>
                </a:cubicBezTo>
                <a:cubicBezTo>
                  <a:pt x="89804" y="1047882"/>
                  <a:pt x="-1302" y="988823"/>
                  <a:pt x="0" y="877439"/>
                </a:cubicBezTo>
                <a:cubicBezTo>
                  <a:pt x="-1764" y="778417"/>
                  <a:pt x="14827" y="626941"/>
                  <a:pt x="0" y="547524"/>
                </a:cubicBezTo>
                <a:cubicBezTo>
                  <a:pt x="-14827" y="468107"/>
                  <a:pt x="1873" y="253857"/>
                  <a:pt x="0" y="175492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GROUP BY</a:t>
            </a:r>
            <a:endParaRPr/>
          </a:p>
        </p:txBody>
      </p:sp>
      <p:sp>
        <p:nvSpPr>
          <p:cNvPr id="574" name="Google Shape;574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/>
              <a:t>Podemos realizar agrupamentos usando partes de valores dos atributos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/>
              <a:t>Podemos obter separadamente o dia, mês e ano de uma data usando a função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DAY()</a:t>
            </a:r>
            <a:r>
              <a:rPr lang="pt-BR"/>
              <a:t>,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MONTH()</a:t>
            </a:r>
            <a:r>
              <a:rPr lang="pt-BR"/>
              <a:t> e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YEAR()</a:t>
            </a:r>
            <a:r>
              <a:rPr lang="pt-BR"/>
              <a:t> no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SQL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/>
              <a:t>Exemplo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(admissao)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dia,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	MONTH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(admissao)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mes,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	YEAR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(admissao)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ano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	FROM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funcionarios;</a:t>
            </a:r>
            <a:endParaRPr/>
          </a:p>
          <a:p>
            <a:pPr indent="-52387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t/>
            </a:r>
            <a:endParaRPr/>
          </a:p>
        </p:txBody>
      </p:sp>
      <p:sp>
        <p:nvSpPr>
          <p:cNvPr id="575" name="Google Shape;575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GROUP BY</a:t>
            </a:r>
            <a:endParaRPr/>
          </a:p>
        </p:txBody>
      </p:sp>
      <p:sp>
        <p:nvSpPr>
          <p:cNvPr id="582" name="Google Shape;582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/>
              <a:t>Quantos funcionários por sexo existem na empresa?</a:t>
            </a:r>
            <a:endParaRPr/>
          </a:p>
        </p:txBody>
      </p:sp>
      <p:sp>
        <p:nvSpPr>
          <p:cNvPr id="583" name="Google Shape;583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4" name="Google Shape;5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867" y="3041317"/>
            <a:ext cx="4611666" cy="125772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GROUP BY</a:t>
            </a:r>
            <a:endParaRPr/>
          </a:p>
        </p:txBody>
      </p:sp>
      <p:sp>
        <p:nvSpPr>
          <p:cNvPr id="591" name="Google Shape;591;p1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/>
              <a:t>Quantos clientes fazem aniversário por mês na loja?</a:t>
            </a:r>
            <a:endParaRPr/>
          </a:p>
        </p:txBody>
      </p:sp>
      <p:sp>
        <p:nvSpPr>
          <p:cNvPr id="592" name="Google Shape;5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3" name="Google Shape;5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978" y="2973718"/>
            <a:ext cx="7092366" cy="113425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GROUP BY</a:t>
            </a:r>
            <a:endParaRPr/>
          </a:p>
        </p:txBody>
      </p:sp>
      <p:sp>
        <p:nvSpPr>
          <p:cNvPr id="600" name="Google Shape;600;p1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/>
              <a:t>Exiba a média de idade de clientes por sexo e por estado.</a:t>
            </a:r>
            <a:endParaRPr/>
          </a:p>
        </p:txBody>
      </p:sp>
      <p:sp>
        <p:nvSpPr>
          <p:cNvPr id="601" name="Google Shape;601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02" name="Google Shape;6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428" y="2946636"/>
            <a:ext cx="8220028" cy="187102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</a:t>
            </a:r>
            <a:endParaRPr/>
          </a:p>
        </p:txBody>
      </p:sp>
      <p:sp>
        <p:nvSpPr>
          <p:cNvPr id="609" name="Google Shape;609;p1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 sz="2400">
                <a:solidFill>
                  <a:schemeClr val="dk1"/>
                </a:solidFill>
              </a:rPr>
              <a:t>Exiba a quantidade de compras mensais realizadas no ano corrente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Exiba a quantidade de produtos comprados mensalmente no ano corrente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 sz="2400">
                <a:solidFill>
                  <a:schemeClr val="dk1"/>
                </a:solidFill>
              </a:rPr>
              <a:t>Exiba o valor mensal das compras realizadas no ano corrente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Exiba o valor mensal das compras realizadas no ano corrente agrupados pelo sexo do vendedor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 sz="2400">
                <a:solidFill>
                  <a:schemeClr val="dk1"/>
                </a:solidFill>
              </a:rPr>
              <a:t>Exiba a média de idade por sexo dos clientes que ainda não realizaram nenhuma compra</a:t>
            </a:r>
            <a:endParaRPr/>
          </a:p>
        </p:txBody>
      </p:sp>
      <p:sp>
        <p:nvSpPr>
          <p:cNvPr id="610" name="Google Shape;610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</a:t>
            </a:r>
            <a:endParaRPr/>
          </a:p>
        </p:txBody>
      </p:sp>
      <p:sp>
        <p:nvSpPr>
          <p:cNvPr id="617" name="Google Shape;617;p1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 sz="2400">
                <a:solidFill>
                  <a:schemeClr val="dk1"/>
                </a:solidFill>
              </a:rPr>
              <a:t>Exiba a média salarial das vendedoras e dos vendedores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>
                <a:solidFill>
                  <a:schemeClr val="dk1"/>
                </a:solidFill>
              </a:rPr>
              <a:t>Exiba o maior e o menor salários das vendedoras e vendedores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 sz="2400">
                <a:solidFill>
                  <a:schemeClr val="dk1"/>
                </a:solidFill>
              </a:rPr>
              <a:t>Exiba a soma e a média dos salários de vendedores agrupados pelo mês e ano de admissão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 sz="2400">
                <a:solidFill>
                  <a:schemeClr val="dk1"/>
                </a:solidFill>
              </a:rPr>
              <a:t>Exiba o montante salarial mensal gasto pela empresa no ano anterior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>
                <a:solidFill>
                  <a:schemeClr val="dk1"/>
                </a:solidFill>
              </a:rPr>
              <a:t>Exiba o valor total mensal das vendas realizadas de cada vendedor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>
                <a:solidFill>
                  <a:schemeClr val="dk1"/>
                </a:solidFill>
              </a:rPr>
              <a:t>Exiba o valor total mensal das vendas realizadas por cada vendedor que não foram cancelada, devolvida ou suspensa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8" name="Google Shape;618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</a:t>
            </a:r>
            <a:endParaRPr/>
          </a:p>
        </p:txBody>
      </p:sp>
      <p:sp>
        <p:nvSpPr>
          <p:cNvPr id="625" name="Google Shape;625;p1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Exiba a quantidade de linhas de clientes agrupados por cpf</a:t>
            </a:r>
            <a:endParaRPr>
              <a:solidFill>
                <a:schemeClr val="dk1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BR">
                <a:solidFill>
                  <a:schemeClr val="dk1"/>
                </a:solidFill>
              </a:rPr>
              <a:t>Porque essa consulta não tem aplicação prática nesse caso?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Exiba a quantidade de compras realizadas por cada cliente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Exiba a quantidade de produtos comprados por cada cliente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Exiba o valor total das compras realizadas por cada cliente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Exiba o valor total das compras realizadas por sexo e estado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6" name="Google Shape;626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HAVING</a:t>
            </a:r>
            <a:endParaRPr/>
          </a:p>
        </p:txBody>
      </p:sp>
      <p:sp>
        <p:nvSpPr>
          <p:cNvPr id="633" name="Google Shape;633;p1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/>
              <a:t>Usado sempre que precisarmos fazer alguma comparação envolvendo os agrupamentos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pt-BR"/>
              <a:t> está para o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pt-BR"/>
              <a:t>assim como o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/>
              <a:t> está para o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/>
              <a:t>Sintaxe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24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 &lt;atributos&gt;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24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 &lt;tabelas&gt;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24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 &lt;condição&gt;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2400"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2400"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 &lt;atributos&gt;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&lt;condição&gt;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Google Shape;634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70" name="Google Shape;370;p2"/>
          <p:cNvGrpSpPr/>
          <p:nvPr/>
        </p:nvGrpSpPr>
        <p:grpSpPr>
          <a:xfrm>
            <a:off x="-6100" y="-11384"/>
            <a:ext cx="1220788" cy="6858001"/>
            <a:chOff x="-14288" y="0"/>
            <a:chExt cx="1220788" cy="6858001"/>
          </a:xfrm>
        </p:grpSpPr>
        <p:sp>
          <p:nvSpPr>
            <p:cNvPr id="371" name="Google Shape;371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5" name="Google Shape;375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7" name="Google Shape;377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8" name="Google Shape;378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1" name="Google Shape;381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2" name="Google Shape;382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3" name="Google Shape;383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6" name="Google Shape;386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Google Shape;389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1" name="Google Shape;391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4" name="Google Shape;394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7" name="Google Shape;397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8" name="Google Shape;3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76200" rotWithShape="0" algn="l" dist="381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00" name="Google Shape;400;p2"/>
          <p:cNvGrpSpPr/>
          <p:nvPr/>
        </p:nvGrpSpPr>
        <p:grpSpPr>
          <a:xfrm>
            <a:off x="1190" y="-9998"/>
            <a:ext cx="1220788" cy="6858001"/>
            <a:chOff x="-14288" y="0"/>
            <a:chExt cx="1220788" cy="6858001"/>
          </a:xfrm>
        </p:grpSpPr>
        <p:sp>
          <p:nvSpPr>
            <p:cNvPr id="401" name="Google Shape;401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5" name="Google Shape;405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7" name="Google Shape;407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8" name="Google Shape;408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1" name="Google Shape;411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2" name="Google Shape;412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3" name="Google Shape;413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4" name="Google Shape;414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5" name="Google Shape;415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6" name="Google Shape;416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9" name="Google Shape;419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1" name="Google Shape;421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3" name="Google Shape;423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4" name="Google Shape;424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7" name="Google Shape;427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8" name="Google Shape;428;p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1190" y="-13238"/>
            <a:ext cx="406271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"/>
          <p:cNvSpPr txBox="1"/>
          <p:nvPr>
            <p:ph type="title"/>
          </p:nvPr>
        </p:nvSpPr>
        <p:spPr>
          <a:xfrm>
            <a:off x="853330" y="1134683"/>
            <a:ext cx="2743310" cy="4255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TÓPICOS</a:t>
            </a:r>
            <a:endParaRPr/>
          </a:p>
        </p:txBody>
      </p:sp>
      <p:grpSp>
        <p:nvGrpSpPr>
          <p:cNvPr id="430" name="Google Shape;430;p2"/>
          <p:cNvGrpSpPr/>
          <p:nvPr/>
        </p:nvGrpSpPr>
        <p:grpSpPr>
          <a:xfrm>
            <a:off x="4662189" y="1136759"/>
            <a:ext cx="6692748" cy="4250869"/>
            <a:chOff x="0" y="2077"/>
            <a:chExt cx="6692748" cy="4250869"/>
          </a:xfrm>
        </p:grpSpPr>
        <p:cxnSp>
          <p:nvCxnSpPr>
            <p:cNvPr id="431" name="Google Shape;431;p2"/>
            <p:cNvCxnSpPr/>
            <p:nvPr/>
          </p:nvCxnSpPr>
          <p:spPr>
            <a:xfrm>
              <a:off x="0" y="2077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FFAA5A"/>
                </a:gs>
                <a:gs pos="100000">
                  <a:srgbClr val="F18B1C"/>
                </a:gs>
              </a:gsLst>
              <a:lin ang="5400000" scaled="0"/>
            </a:gradFill>
            <a:ln cap="flat" cmpd="sng" w="9525">
              <a:solidFill>
                <a:srgbClr val="FCA03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2" name="Google Shape;432;p2"/>
            <p:cNvSpPr/>
            <p:nvPr/>
          </p:nvSpPr>
          <p:spPr>
            <a:xfrm>
              <a:off x="0" y="2077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 txBox="1"/>
            <p:nvPr/>
          </p:nvSpPr>
          <p:spPr>
            <a:xfrm>
              <a:off x="0" y="2077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65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Introdução</a:t>
              </a:r>
              <a:endParaRPr/>
            </a:p>
          </p:txBody>
        </p:sp>
        <p:cxnSp>
          <p:nvCxnSpPr>
            <p:cNvPr id="434" name="Google Shape;434;p2"/>
            <p:cNvCxnSpPr/>
            <p:nvPr/>
          </p:nvCxnSpPr>
          <p:spPr>
            <a:xfrm>
              <a:off x="0" y="1419033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F38D59"/>
                </a:gs>
                <a:gs pos="100000">
                  <a:srgbClr val="E66818"/>
                </a:gs>
              </a:gsLst>
              <a:lin ang="5400000" scaled="0"/>
            </a:gradFill>
            <a:ln cap="flat" cmpd="sng" w="9525">
              <a:solidFill>
                <a:srgbClr val="EF7F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5" name="Google Shape;435;p2"/>
            <p:cNvSpPr/>
            <p:nvPr/>
          </p:nvSpPr>
          <p:spPr>
            <a:xfrm>
              <a:off x="0" y="1419033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 txBox="1"/>
            <p:nvPr/>
          </p:nvSpPr>
          <p:spPr>
            <a:xfrm>
              <a:off x="0" y="1419033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65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GROUP BY</a:t>
              </a:r>
              <a:endParaRPr/>
            </a:p>
          </p:txBody>
        </p:sp>
        <p:cxnSp>
          <p:nvCxnSpPr>
            <p:cNvPr id="437" name="Google Shape;437;p2"/>
            <p:cNvCxnSpPr/>
            <p:nvPr/>
          </p:nvCxnSpPr>
          <p:spPr>
            <a:xfrm>
              <a:off x="0" y="2835990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E77557"/>
                </a:gs>
                <a:gs pos="100000">
                  <a:srgbClr val="DA4B18"/>
                </a:gs>
              </a:gsLst>
              <a:lin ang="5400000" scaled="0"/>
            </a:gradFill>
            <a:ln cap="flat" cmpd="sng" w="9525">
              <a:solidFill>
                <a:srgbClr val="E263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8" name="Google Shape;438;p2"/>
            <p:cNvSpPr/>
            <p:nvPr/>
          </p:nvSpPr>
          <p:spPr>
            <a:xfrm>
              <a:off x="0" y="2835990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 txBox="1"/>
            <p:nvPr/>
          </p:nvSpPr>
          <p:spPr>
            <a:xfrm>
              <a:off x="0" y="2835990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65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HAVING</a:t>
              </a:r>
              <a:endParaRPr/>
            </a:p>
          </p:txBody>
        </p:sp>
      </p:grpSp>
      <p:sp>
        <p:nvSpPr>
          <p:cNvPr id="440" name="Google Shape;440;p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641" name="Google Shape;641;p20"/>
          <p:cNvSpPr txBox="1"/>
          <p:nvPr>
            <p:ph idx="1" type="body"/>
          </p:nvPr>
        </p:nvSpPr>
        <p:spPr>
          <a:xfrm>
            <a:off x="1141413" y="2249487"/>
            <a:ext cx="442118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/>
              <a:t>Exiba somente a(s) data(s) em que a empresa admitiu mais de 2 funcionários?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admissao	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(admissao)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qtd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funcionarios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admissao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qtd &gt; 2;</a:t>
            </a:r>
            <a:endParaRPr sz="2000"/>
          </a:p>
        </p:txBody>
      </p:sp>
      <p:sp>
        <p:nvSpPr>
          <p:cNvPr id="642" name="Google Shape;642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643" name="Google Shape;643;p20"/>
          <p:cNvGraphicFramePr/>
          <p:nvPr/>
        </p:nvGraphicFramePr>
        <p:xfrm>
          <a:off x="5562601" y="2249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{C4CB6FBB-016A-44C2-B978-8BB6A00EAEB4}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chapa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nome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sexo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admissao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salario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44" name="Google Shape;644;p20"/>
          <p:cNvGraphicFramePr/>
          <p:nvPr/>
        </p:nvGraphicFramePr>
        <p:xfrm>
          <a:off x="5562601" y="26960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João da Silva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06/06/2000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2400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45" name="Google Shape;645;p20"/>
          <p:cNvGraphicFramePr/>
          <p:nvPr/>
        </p:nvGraphicFramePr>
        <p:xfrm>
          <a:off x="5553522" y="53836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Maria Paula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Thalita Laia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Sara Jane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46" name="Google Shape;646;p20"/>
          <p:cNvGraphicFramePr/>
          <p:nvPr/>
        </p:nvGraphicFramePr>
        <p:xfrm>
          <a:off x="5562601" y="32288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Ana Maria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07/06/2000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47" name="Google Shape;647;p20"/>
          <p:cNvGraphicFramePr/>
          <p:nvPr/>
        </p:nvGraphicFramePr>
        <p:xfrm>
          <a:off x="5562601" y="37850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André Luís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03/07/2000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2300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48" name="Google Shape;648;p20"/>
          <p:cNvGraphicFramePr/>
          <p:nvPr/>
        </p:nvGraphicFramePr>
        <p:xfrm>
          <a:off x="5562601" y="43292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Jussara Lamounier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08/07/2000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4600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49" name="Google Shape;649;p20"/>
          <p:cNvSpPr/>
          <p:nvPr/>
        </p:nvSpPr>
        <p:spPr>
          <a:xfrm>
            <a:off x="5442137" y="2620327"/>
            <a:ext cx="6111240" cy="516414"/>
          </a:xfrm>
          <a:custGeom>
            <a:rect b="b" l="l" r="r" t="t"/>
            <a:pathLst>
              <a:path extrusionOk="0" fill="none" h="516414" w="6111240">
                <a:moveTo>
                  <a:pt x="0" y="86071"/>
                </a:moveTo>
                <a:cubicBezTo>
                  <a:pt x="-5658" y="38344"/>
                  <a:pt x="41978" y="7561"/>
                  <a:pt x="86071" y="0"/>
                </a:cubicBezTo>
                <a:cubicBezTo>
                  <a:pt x="263358" y="-66970"/>
                  <a:pt x="464629" y="37445"/>
                  <a:pt x="739372" y="0"/>
                </a:cubicBezTo>
                <a:cubicBezTo>
                  <a:pt x="1014115" y="-37445"/>
                  <a:pt x="962195" y="36920"/>
                  <a:pt x="1155109" y="0"/>
                </a:cubicBezTo>
                <a:cubicBezTo>
                  <a:pt x="1348023" y="-36920"/>
                  <a:pt x="1506157" y="60389"/>
                  <a:pt x="1749018" y="0"/>
                </a:cubicBezTo>
                <a:cubicBezTo>
                  <a:pt x="1991879" y="-60389"/>
                  <a:pt x="2043660" y="58366"/>
                  <a:pt x="2283537" y="0"/>
                </a:cubicBezTo>
                <a:cubicBezTo>
                  <a:pt x="2523414" y="-58366"/>
                  <a:pt x="2715648" y="6692"/>
                  <a:pt x="2936838" y="0"/>
                </a:cubicBezTo>
                <a:cubicBezTo>
                  <a:pt x="3158028" y="-6692"/>
                  <a:pt x="3321100" y="59883"/>
                  <a:pt x="3530748" y="0"/>
                </a:cubicBezTo>
                <a:cubicBezTo>
                  <a:pt x="3740396" y="-59883"/>
                  <a:pt x="4061681" y="22229"/>
                  <a:pt x="4243440" y="0"/>
                </a:cubicBezTo>
                <a:cubicBezTo>
                  <a:pt x="4425199" y="-22229"/>
                  <a:pt x="4645453" y="43722"/>
                  <a:pt x="4896740" y="0"/>
                </a:cubicBezTo>
                <a:cubicBezTo>
                  <a:pt x="5148027" y="-43722"/>
                  <a:pt x="5262357" y="21761"/>
                  <a:pt x="5431259" y="0"/>
                </a:cubicBezTo>
                <a:cubicBezTo>
                  <a:pt x="5600161" y="-21761"/>
                  <a:pt x="5798694" y="37287"/>
                  <a:pt x="6025169" y="0"/>
                </a:cubicBezTo>
                <a:cubicBezTo>
                  <a:pt x="6078277" y="-1700"/>
                  <a:pt x="6115326" y="41210"/>
                  <a:pt x="6111240" y="86071"/>
                </a:cubicBezTo>
                <a:cubicBezTo>
                  <a:pt x="6119828" y="238232"/>
                  <a:pt x="6089959" y="299781"/>
                  <a:pt x="6111240" y="430343"/>
                </a:cubicBezTo>
                <a:cubicBezTo>
                  <a:pt x="6113928" y="477223"/>
                  <a:pt x="6066783" y="516837"/>
                  <a:pt x="6025169" y="516414"/>
                </a:cubicBezTo>
                <a:cubicBezTo>
                  <a:pt x="5899945" y="576739"/>
                  <a:pt x="5669506" y="455543"/>
                  <a:pt x="5490650" y="516414"/>
                </a:cubicBezTo>
                <a:cubicBezTo>
                  <a:pt x="5311794" y="577285"/>
                  <a:pt x="5151796" y="474579"/>
                  <a:pt x="5015522" y="516414"/>
                </a:cubicBezTo>
                <a:cubicBezTo>
                  <a:pt x="4879248" y="558249"/>
                  <a:pt x="4727913" y="511425"/>
                  <a:pt x="4599785" y="516414"/>
                </a:cubicBezTo>
                <a:cubicBezTo>
                  <a:pt x="4471657" y="521403"/>
                  <a:pt x="4231131" y="500273"/>
                  <a:pt x="4124658" y="516414"/>
                </a:cubicBezTo>
                <a:cubicBezTo>
                  <a:pt x="4018185" y="532555"/>
                  <a:pt x="3855912" y="460444"/>
                  <a:pt x="3649530" y="516414"/>
                </a:cubicBezTo>
                <a:cubicBezTo>
                  <a:pt x="3443148" y="572384"/>
                  <a:pt x="3325688" y="457563"/>
                  <a:pt x="3115011" y="516414"/>
                </a:cubicBezTo>
                <a:cubicBezTo>
                  <a:pt x="2904334" y="575265"/>
                  <a:pt x="2661138" y="472711"/>
                  <a:pt x="2402319" y="516414"/>
                </a:cubicBezTo>
                <a:cubicBezTo>
                  <a:pt x="2143500" y="560117"/>
                  <a:pt x="2093159" y="514951"/>
                  <a:pt x="1808409" y="516414"/>
                </a:cubicBezTo>
                <a:cubicBezTo>
                  <a:pt x="1523659" y="517877"/>
                  <a:pt x="1494847" y="480019"/>
                  <a:pt x="1273891" y="516414"/>
                </a:cubicBezTo>
                <a:cubicBezTo>
                  <a:pt x="1052935" y="552809"/>
                  <a:pt x="838154" y="466113"/>
                  <a:pt x="679981" y="516414"/>
                </a:cubicBezTo>
                <a:cubicBezTo>
                  <a:pt x="521808" y="566715"/>
                  <a:pt x="280935" y="462722"/>
                  <a:pt x="86071" y="516414"/>
                </a:cubicBezTo>
                <a:cubicBezTo>
                  <a:pt x="30076" y="513263"/>
                  <a:pt x="3479" y="470317"/>
                  <a:pt x="0" y="430343"/>
                </a:cubicBezTo>
                <a:cubicBezTo>
                  <a:pt x="-28505" y="354053"/>
                  <a:pt x="40612" y="174895"/>
                  <a:pt x="0" y="86071"/>
                </a:cubicBezTo>
                <a:close/>
              </a:path>
              <a:path extrusionOk="0" h="516414" w="6111240">
                <a:moveTo>
                  <a:pt x="0" y="86071"/>
                </a:moveTo>
                <a:cubicBezTo>
                  <a:pt x="6997" y="38445"/>
                  <a:pt x="28720" y="3421"/>
                  <a:pt x="86071" y="0"/>
                </a:cubicBezTo>
                <a:cubicBezTo>
                  <a:pt x="301721" y="-38024"/>
                  <a:pt x="469067" y="43373"/>
                  <a:pt x="620590" y="0"/>
                </a:cubicBezTo>
                <a:cubicBezTo>
                  <a:pt x="772113" y="-43373"/>
                  <a:pt x="885126" y="56133"/>
                  <a:pt x="1095718" y="0"/>
                </a:cubicBezTo>
                <a:cubicBezTo>
                  <a:pt x="1306310" y="-56133"/>
                  <a:pt x="1335646" y="5437"/>
                  <a:pt x="1511455" y="0"/>
                </a:cubicBezTo>
                <a:cubicBezTo>
                  <a:pt x="1687264" y="-5437"/>
                  <a:pt x="1877346" y="47514"/>
                  <a:pt x="2224146" y="0"/>
                </a:cubicBezTo>
                <a:cubicBezTo>
                  <a:pt x="2570946" y="-47514"/>
                  <a:pt x="2518702" y="44507"/>
                  <a:pt x="2758665" y="0"/>
                </a:cubicBezTo>
                <a:cubicBezTo>
                  <a:pt x="2998628" y="-44507"/>
                  <a:pt x="3042070" y="2446"/>
                  <a:pt x="3174402" y="0"/>
                </a:cubicBezTo>
                <a:cubicBezTo>
                  <a:pt x="3306734" y="-2446"/>
                  <a:pt x="3714049" y="17009"/>
                  <a:pt x="3887094" y="0"/>
                </a:cubicBezTo>
                <a:cubicBezTo>
                  <a:pt x="4060139" y="-17009"/>
                  <a:pt x="4261848" y="46577"/>
                  <a:pt x="4540395" y="0"/>
                </a:cubicBezTo>
                <a:cubicBezTo>
                  <a:pt x="4818942" y="-46577"/>
                  <a:pt x="4874257" y="61897"/>
                  <a:pt x="5074913" y="0"/>
                </a:cubicBezTo>
                <a:cubicBezTo>
                  <a:pt x="5275569" y="-61897"/>
                  <a:pt x="5604464" y="47568"/>
                  <a:pt x="6025169" y="0"/>
                </a:cubicBezTo>
                <a:cubicBezTo>
                  <a:pt x="6066628" y="355"/>
                  <a:pt x="6114972" y="52009"/>
                  <a:pt x="6111240" y="86071"/>
                </a:cubicBezTo>
                <a:cubicBezTo>
                  <a:pt x="6135155" y="190623"/>
                  <a:pt x="6100620" y="277686"/>
                  <a:pt x="6111240" y="430343"/>
                </a:cubicBezTo>
                <a:cubicBezTo>
                  <a:pt x="6107007" y="481177"/>
                  <a:pt x="6076015" y="528947"/>
                  <a:pt x="6025169" y="516414"/>
                </a:cubicBezTo>
                <a:cubicBezTo>
                  <a:pt x="5909476" y="549190"/>
                  <a:pt x="5721983" y="471608"/>
                  <a:pt x="5609432" y="516414"/>
                </a:cubicBezTo>
                <a:cubicBezTo>
                  <a:pt x="5496881" y="561220"/>
                  <a:pt x="5288323" y="478773"/>
                  <a:pt x="5074913" y="516414"/>
                </a:cubicBezTo>
                <a:cubicBezTo>
                  <a:pt x="4861503" y="554055"/>
                  <a:pt x="4763147" y="508134"/>
                  <a:pt x="4659176" y="516414"/>
                </a:cubicBezTo>
                <a:cubicBezTo>
                  <a:pt x="4555205" y="524694"/>
                  <a:pt x="4285318" y="474055"/>
                  <a:pt x="4124658" y="516414"/>
                </a:cubicBezTo>
                <a:cubicBezTo>
                  <a:pt x="3963998" y="558773"/>
                  <a:pt x="3584300" y="500552"/>
                  <a:pt x="3411966" y="516414"/>
                </a:cubicBezTo>
                <a:cubicBezTo>
                  <a:pt x="3239632" y="532276"/>
                  <a:pt x="3123661" y="499487"/>
                  <a:pt x="2936838" y="516414"/>
                </a:cubicBezTo>
                <a:cubicBezTo>
                  <a:pt x="2750015" y="533341"/>
                  <a:pt x="2562832" y="492320"/>
                  <a:pt x="2461710" y="516414"/>
                </a:cubicBezTo>
                <a:cubicBezTo>
                  <a:pt x="2360588" y="540508"/>
                  <a:pt x="2115383" y="515015"/>
                  <a:pt x="1986582" y="516414"/>
                </a:cubicBezTo>
                <a:cubicBezTo>
                  <a:pt x="1857781" y="517813"/>
                  <a:pt x="1572283" y="468947"/>
                  <a:pt x="1392673" y="516414"/>
                </a:cubicBezTo>
                <a:cubicBezTo>
                  <a:pt x="1213063" y="563881"/>
                  <a:pt x="1032320" y="493051"/>
                  <a:pt x="798763" y="516414"/>
                </a:cubicBezTo>
                <a:cubicBezTo>
                  <a:pt x="565206" y="539777"/>
                  <a:pt x="243310" y="454387"/>
                  <a:pt x="86071" y="516414"/>
                </a:cubicBezTo>
                <a:cubicBezTo>
                  <a:pt x="45558" y="513258"/>
                  <a:pt x="-973" y="488686"/>
                  <a:pt x="0" y="430343"/>
                </a:cubicBezTo>
                <a:cubicBezTo>
                  <a:pt x="-29976" y="289714"/>
                  <a:pt x="2041" y="196543"/>
                  <a:pt x="0" y="86071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0" name="Google Shape;650;p20"/>
          <p:cNvSpPr/>
          <p:nvPr/>
        </p:nvSpPr>
        <p:spPr>
          <a:xfrm>
            <a:off x="5442137" y="3170793"/>
            <a:ext cx="6111240" cy="516414"/>
          </a:xfrm>
          <a:custGeom>
            <a:rect b="b" l="l" r="r" t="t"/>
            <a:pathLst>
              <a:path extrusionOk="0" fill="none" h="516414" w="6111240">
                <a:moveTo>
                  <a:pt x="0" y="86071"/>
                </a:moveTo>
                <a:cubicBezTo>
                  <a:pt x="-5658" y="38344"/>
                  <a:pt x="41978" y="7561"/>
                  <a:pt x="86071" y="0"/>
                </a:cubicBezTo>
                <a:cubicBezTo>
                  <a:pt x="263358" y="-66970"/>
                  <a:pt x="464629" y="37445"/>
                  <a:pt x="739372" y="0"/>
                </a:cubicBezTo>
                <a:cubicBezTo>
                  <a:pt x="1014115" y="-37445"/>
                  <a:pt x="962195" y="36920"/>
                  <a:pt x="1155109" y="0"/>
                </a:cubicBezTo>
                <a:cubicBezTo>
                  <a:pt x="1348023" y="-36920"/>
                  <a:pt x="1506157" y="60389"/>
                  <a:pt x="1749018" y="0"/>
                </a:cubicBezTo>
                <a:cubicBezTo>
                  <a:pt x="1991879" y="-60389"/>
                  <a:pt x="2043660" y="58366"/>
                  <a:pt x="2283537" y="0"/>
                </a:cubicBezTo>
                <a:cubicBezTo>
                  <a:pt x="2523414" y="-58366"/>
                  <a:pt x="2715648" y="6692"/>
                  <a:pt x="2936838" y="0"/>
                </a:cubicBezTo>
                <a:cubicBezTo>
                  <a:pt x="3158028" y="-6692"/>
                  <a:pt x="3321100" y="59883"/>
                  <a:pt x="3530748" y="0"/>
                </a:cubicBezTo>
                <a:cubicBezTo>
                  <a:pt x="3740396" y="-59883"/>
                  <a:pt x="4061681" y="22229"/>
                  <a:pt x="4243440" y="0"/>
                </a:cubicBezTo>
                <a:cubicBezTo>
                  <a:pt x="4425199" y="-22229"/>
                  <a:pt x="4645453" y="43722"/>
                  <a:pt x="4896740" y="0"/>
                </a:cubicBezTo>
                <a:cubicBezTo>
                  <a:pt x="5148027" y="-43722"/>
                  <a:pt x="5262357" y="21761"/>
                  <a:pt x="5431259" y="0"/>
                </a:cubicBezTo>
                <a:cubicBezTo>
                  <a:pt x="5600161" y="-21761"/>
                  <a:pt x="5798694" y="37287"/>
                  <a:pt x="6025169" y="0"/>
                </a:cubicBezTo>
                <a:cubicBezTo>
                  <a:pt x="6078277" y="-1700"/>
                  <a:pt x="6115326" y="41210"/>
                  <a:pt x="6111240" y="86071"/>
                </a:cubicBezTo>
                <a:cubicBezTo>
                  <a:pt x="6119828" y="238232"/>
                  <a:pt x="6089959" y="299781"/>
                  <a:pt x="6111240" y="430343"/>
                </a:cubicBezTo>
                <a:cubicBezTo>
                  <a:pt x="6113928" y="477223"/>
                  <a:pt x="6066783" y="516837"/>
                  <a:pt x="6025169" y="516414"/>
                </a:cubicBezTo>
                <a:cubicBezTo>
                  <a:pt x="5899945" y="576739"/>
                  <a:pt x="5669506" y="455543"/>
                  <a:pt x="5490650" y="516414"/>
                </a:cubicBezTo>
                <a:cubicBezTo>
                  <a:pt x="5311794" y="577285"/>
                  <a:pt x="5151796" y="474579"/>
                  <a:pt x="5015522" y="516414"/>
                </a:cubicBezTo>
                <a:cubicBezTo>
                  <a:pt x="4879248" y="558249"/>
                  <a:pt x="4727913" y="511425"/>
                  <a:pt x="4599785" y="516414"/>
                </a:cubicBezTo>
                <a:cubicBezTo>
                  <a:pt x="4471657" y="521403"/>
                  <a:pt x="4231131" y="500273"/>
                  <a:pt x="4124658" y="516414"/>
                </a:cubicBezTo>
                <a:cubicBezTo>
                  <a:pt x="4018185" y="532555"/>
                  <a:pt x="3855912" y="460444"/>
                  <a:pt x="3649530" y="516414"/>
                </a:cubicBezTo>
                <a:cubicBezTo>
                  <a:pt x="3443148" y="572384"/>
                  <a:pt x="3325688" y="457563"/>
                  <a:pt x="3115011" y="516414"/>
                </a:cubicBezTo>
                <a:cubicBezTo>
                  <a:pt x="2904334" y="575265"/>
                  <a:pt x="2661138" y="472711"/>
                  <a:pt x="2402319" y="516414"/>
                </a:cubicBezTo>
                <a:cubicBezTo>
                  <a:pt x="2143500" y="560117"/>
                  <a:pt x="2093159" y="514951"/>
                  <a:pt x="1808409" y="516414"/>
                </a:cubicBezTo>
                <a:cubicBezTo>
                  <a:pt x="1523659" y="517877"/>
                  <a:pt x="1494847" y="480019"/>
                  <a:pt x="1273891" y="516414"/>
                </a:cubicBezTo>
                <a:cubicBezTo>
                  <a:pt x="1052935" y="552809"/>
                  <a:pt x="838154" y="466113"/>
                  <a:pt x="679981" y="516414"/>
                </a:cubicBezTo>
                <a:cubicBezTo>
                  <a:pt x="521808" y="566715"/>
                  <a:pt x="280935" y="462722"/>
                  <a:pt x="86071" y="516414"/>
                </a:cubicBezTo>
                <a:cubicBezTo>
                  <a:pt x="30076" y="513263"/>
                  <a:pt x="3479" y="470317"/>
                  <a:pt x="0" y="430343"/>
                </a:cubicBezTo>
                <a:cubicBezTo>
                  <a:pt x="-28505" y="354053"/>
                  <a:pt x="40612" y="174895"/>
                  <a:pt x="0" y="86071"/>
                </a:cubicBezTo>
                <a:close/>
              </a:path>
              <a:path extrusionOk="0" h="516414" w="6111240">
                <a:moveTo>
                  <a:pt x="0" y="86071"/>
                </a:moveTo>
                <a:cubicBezTo>
                  <a:pt x="6997" y="38445"/>
                  <a:pt x="28720" y="3421"/>
                  <a:pt x="86071" y="0"/>
                </a:cubicBezTo>
                <a:cubicBezTo>
                  <a:pt x="301721" y="-38024"/>
                  <a:pt x="469067" y="43373"/>
                  <a:pt x="620590" y="0"/>
                </a:cubicBezTo>
                <a:cubicBezTo>
                  <a:pt x="772113" y="-43373"/>
                  <a:pt x="885126" y="56133"/>
                  <a:pt x="1095718" y="0"/>
                </a:cubicBezTo>
                <a:cubicBezTo>
                  <a:pt x="1306310" y="-56133"/>
                  <a:pt x="1335646" y="5437"/>
                  <a:pt x="1511455" y="0"/>
                </a:cubicBezTo>
                <a:cubicBezTo>
                  <a:pt x="1687264" y="-5437"/>
                  <a:pt x="1877346" y="47514"/>
                  <a:pt x="2224146" y="0"/>
                </a:cubicBezTo>
                <a:cubicBezTo>
                  <a:pt x="2570946" y="-47514"/>
                  <a:pt x="2518702" y="44507"/>
                  <a:pt x="2758665" y="0"/>
                </a:cubicBezTo>
                <a:cubicBezTo>
                  <a:pt x="2998628" y="-44507"/>
                  <a:pt x="3042070" y="2446"/>
                  <a:pt x="3174402" y="0"/>
                </a:cubicBezTo>
                <a:cubicBezTo>
                  <a:pt x="3306734" y="-2446"/>
                  <a:pt x="3714049" y="17009"/>
                  <a:pt x="3887094" y="0"/>
                </a:cubicBezTo>
                <a:cubicBezTo>
                  <a:pt x="4060139" y="-17009"/>
                  <a:pt x="4261848" y="46577"/>
                  <a:pt x="4540395" y="0"/>
                </a:cubicBezTo>
                <a:cubicBezTo>
                  <a:pt x="4818942" y="-46577"/>
                  <a:pt x="4874257" y="61897"/>
                  <a:pt x="5074913" y="0"/>
                </a:cubicBezTo>
                <a:cubicBezTo>
                  <a:pt x="5275569" y="-61897"/>
                  <a:pt x="5604464" y="47568"/>
                  <a:pt x="6025169" y="0"/>
                </a:cubicBezTo>
                <a:cubicBezTo>
                  <a:pt x="6066628" y="355"/>
                  <a:pt x="6114972" y="52009"/>
                  <a:pt x="6111240" y="86071"/>
                </a:cubicBezTo>
                <a:cubicBezTo>
                  <a:pt x="6135155" y="190623"/>
                  <a:pt x="6100620" y="277686"/>
                  <a:pt x="6111240" y="430343"/>
                </a:cubicBezTo>
                <a:cubicBezTo>
                  <a:pt x="6107007" y="481177"/>
                  <a:pt x="6076015" y="528947"/>
                  <a:pt x="6025169" y="516414"/>
                </a:cubicBezTo>
                <a:cubicBezTo>
                  <a:pt x="5909476" y="549190"/>
                  <a:pt x="5721983" y="471608"/>
                  <a:pt x="5609432" y="516414"/>
                </a:cubicBezTo>
                <a:cubicBezTo>
                  <a:pt x="5496881" y="561220"/>
                  <a:pt x="5288323" y="478773"/>
                  <a:pt x="5074913" y="516414"/>
                </a:cubicBezTo>
                <a:cubicBezTo>
                  <a:pt x="4861503" y="554055"/>
                  <a:pt x="4763147" y="508134"/>
                  <a:pt x="4659176" y="516414"/>
                </a:cubicBezTo>
                <a:cubicBezTo>
                  <a:pt x="4555205" y="524694"/>
                  <a:pt x="4285318" y="474055"/>
                  <a:pt x="4124658" y="516414"/>
                </a:cubicBezTo>
                <a:cubicBezTo>
                  <a:pt x="3963998" y="558773"/>
                  <a:pt x="3584300" y="500552"/>
                  <a:pt x="3411966" y="516414"/>
                </a:cubicBezTo>
                <a:cubicBezTo>
                  <a:pt x="3239632" y="532276"/>
                  <a:pt x="3123661" y="499487"/>
                  <a:pt x="2936838" y="516414"/>
                </a:cubicBezTo>
                <a:cubicBezTo>
                  <a:pt x="2750015" y="533341"/>
                  <a:pt x="2562832" y="492320"/>
                  <a:pt x="2461710" y="516414"/>
                </a:cubicBezTo>
                <a:cubicBezTo>
                  <a:pt x="2360588" y="540508"/>
                  <a:pt x="2115383" y="515015"/>
                  <a:pt x="1986582" y="516414"/>
                </a:cubicBezTo>
                <a:cubicBezTo>
                  <a:pt x="1857781" y="517813"/>
                  <a:pt x="1572283" y="468947"/>
                  <a:pt x="1392673" y="516414"/>
                </a:cubicBezTo>
                <a:cubicBezTo>
                  <a:pt x="1213063" y="563881"/>
                  <a:pt x="1032320" y="493051"/>
                  <a:pt x="798763" y="516414"/>
                </a:cubicBezTo>
                <a:cubicBezTo>
                  <a:pt x="565206" y="539777"/>
                  <a:pt x="243310" y="454387"/>
                  <a:pt x="86071" y="516414"/>
                </a:cubicBezTo>
                <a:cubicBezTo>
                  <a:pt x="45558" y="513258"/>
                  <a:pt x="-973" y="488686"/>
                  <a:pt x="0" y="430343"/>
                </a:cubicBezTo>
                <a:cubicBezTo>
                  <a:pt x="-29976" y="289714"/>
                  <a:pt x="2041" y="196543"/>
                  <a:pt x="0" y="86071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1" name="Google Shape;651;p20"/>
          <p:cNvSpPr/>
          <p:nvPr/>
        </p:nvSpPr>
        <p:spPr>
          <a:xfrm>
            <a:off x="5433060" y="3713715"/>
            <a:ext cx="6111240" cy="516414"/>
          </a:xfrm>
          <a:custGeom>
            <a:rect b="b" l="l" r="r" t="t"/>
            <a:pathLst>
              <a:path extrusionOk="0" fill="none" h="516414" w="6111240">
                <a:moveTo>
                  <a:pt x="0" y="86071"/>
                </a:moveTo>
                <a:cubicBezTo>
                  <a:pt x="-5658" y="38344"/>
                  <a:pt x="41978" y="7561"/>
                  <a:pt x="86071" y="0"/>
                </a:cubicBezTo>
                <a:cubicBezTo>
                  <a:pt x="263358" y="-66970"/>
                  <a:pt x="464629" y="37445"/>
                  <a:pt x="739372" y="0"/>
                </a:cubicBezTo>
                <a:cubicBezTo>
                  <a:pt x="1014115" y="-37445"/>
                  <a:pt x="962195" y="36920"/>
                  <a:pt x="1155109" y="0"/>
                </a:cubicBezTo>
                <a:cubicBezTo>
                  <a:pt x="1348023" y="-36920"/>
                  <a:pt x="1506157" y="60389"/>
                  <a:pt x="1749018" y="0"/>
                </a:cubicBezTo>
                <a:cubicBezTo>
                  <a:pt x="1991879" y="-60389"/>
                  <a:pt x="2043660" y="58366"/>
                  <a:pt x="2283537" y="0"/>
                </a:cubicBezTo>
                <a:cubicBezTo>
                  <a:pt x="2523414" y="-58366"/>
                  <a:pt x="2715648" y="6692"/>
                  <a:pt x="2936838" y="0"/>
                </a:cubicBezTo>
                <a:cubicBezTo>
                  <a:pt x="3158028" y="-6692"/>
                  <a:pt x="3321100" y="59883"/>
                  <a:pt x="3530748" y="0"/>
                </a:cubicBezTo>
                <a:cubicBezTo>
                  <a:pt x="3740396" y="-59883"/>
                  <a:pt x="4061681" y="22229"/>
                  <a:pt x="4243440" y="0"/>
                </a:cubicBezTo>
                <a:cubicBezTo>
                  <a:pt x="4425199" y="-22229"/>
                  <a:pt x="4645453" y="43722"/>
                  <a:pt x="4896740" y="0"/>
                </a:cubicBezTo>
                <a:cubicBezTo>
                  <a:pt x="5148027" y="-43722"/>
                  <a:pt x="5262357" y="21761"/>
                  <a:pt x="5431259" y="0"/>
                </a:cubicBezTo>
                <a:cubicBezTo>
                  <a:pt x="5600161" y="-21761"/>
                  <a:pt x="5798694" y="37287"/>
                  <a:pt x="6025169" y="0"/>
                </a:cubicBezTo>
                <a:cubicBezTo>
                  <a:pt x="6078277" y="-1700"/>
                  <a:pt x="6115326" y="41210"/>
                  <a:pt x="6111240" y="86071"/>
                </a:cubicBezTo>
                <a:cubicBezTo>
                  <a:pt x="6119828" y="238232"/>
                  <a:pt x="6089959" y="299781"/>
                  <a:pt x="6111240" y="430343"/>
                </a:cubicBezTo>
                <a:cubicBezTo>
                  <a:pt x="6113928" y="477223"/>
                  <a:pt x="6066783" y="516837"/>
                  <a:pt x="6025169" y="516414"/>
                </a:cubicBezTo>
                <a:cubicBezTo>
                  <a:pt x="5899945" y="576739"/>
                  <a:pt x="5669506" y="455543"/>
                  <a:pt x="5490650" y="516414"/>
                </a:cubicBezTo>
                <a:cubicBezTo>
                  <a:pt x="5311794" y="577285"/>
                  <a:pt x="5151796" y="474579"/>
                  <a:pt x="5015522" y="516414"/>
                </a:cubicBezTo>
                <a:cubicBezTo>
                  <a:pt x="4879248" y="558249"/>
                  <a:pt x="4727913" y="511425"/>
                  <a:pt x="4599785" y="516414"/>
                </a:cubicBezTo>
                <a:cubicBezTo>
                  <a:pt x="4471657" y="521403"/>
                  <a:pt x="4231131" y="500273"/>
                  <a:pt x="4124658" y="516414"/>
                </a:cubicBezTo>
                <a:cubicBezTo>
                  <a:pt x="4018185" y="532555"/>
                  <a:pt x="3855912" y="460444"/>
                  <a:pt x="3649530" y="516414"/>
                </a:cubicBezTo>
                <a:cubicBezTo>
                  <a:pt x="3443148" y="572384"/>
                  <a:pt x="3325688" y="457563"/>
                  <a:pt x="3115011" y="516414"/>
                </a:cubicBezTo>
                <a:cubicBezTo>
                  <a:pt x="2904334" y="575265"/>
                  <a:pt x="2661138" y="472711"/>
                  <a:pt x="2402319" y="516414"/>
                </a:cubicBezTo>
                <a:cubicBezTo>
                  <a:pt x="2143500" y="560117"/>
                  <a:pt x="2093159" y="514951"/>
                  <a:pt x="1808409" y="516414"/>
                </a:cubicBezTo>
                <a:cubicBezTo>
                  <a:pt x="1523659" y="517877"/>
                  <a:pt x="1494847" y="480019"/>
                  <a:pt x="1273891" y="516414"/>
                </a:cubicBezTo>
                <a:cubicBezTo>
                  <a:pt x="1052935" y="552809"/>
                  <a:pt x="838154" y="466113"/>
                  <a:pt x="679981" y="516414"/>
                </a:cubicBezTo>
                <a:cubicBezTo>
                  <a:pt x="521808" y="566715"/>
                  <a:pt x="280935" y="462722"/>
                  <a:pt x="86071" y="516414"/>
                </a:cubicBezTo>
                <a:cubicBezTo>
                  <a:pt x="30076" y="513263"/>
                  <a:pt x="3479" y="470317"/>
                  <a:pt x="0" y="430343"/>
                </a:cubicBezTo>
                <a:cubicBezTo>
                  <a:pt x="-28505" y="354053"/>
                  <a:pt x="40612" y="174895"/>
                  <a:pt x="0" y="86071"/>
                </a:cubicBezTo>
                <a:close/>
              </a:path>
              <a:path extrusionOk="0" h="516414" w="6111240">
                <a:moveTo>
                  <a:pt x="0" y="86071"/>
                </a:moveTo>
                <a:cubicBezTo>
                  <a:pt x="6997" y="38445"/>
                  <a:pt x="28720" y="3421"/>
                  <a:pt x="86071" y="0"/>
                </a:cubicBezTo>
                <a:cubicBezTo>
                  <a:pt x="301721" y="-38024"/>
                  <a:pt x="469067" y="43373"/>
                  <a:pt x="620590" y="0"/>
                </a:cubicBezTo>
                <a:cubicBezTo>
                  <a:pt x="772113" y="-43373"/>
                  <a:pt x="885126" y="56133"/>
                  <a:pt x="1095718" y="0"/>
                </a:cubicBezTo>
                <a:cubicBezTo>
                  <a:pt x="1306310" y="-56133"/>
                  <a:pt x="1335646" y="5437"/>
                  <a:pt x="1511455" y="0"/>
                </a:cubicBezTo>
                <a:cubicBezTo>
                  <a:pt x="1687264" y="-5437"/>
                  <a:pt x="1877346" y="47514"/>
                  <a:pt x="2224146" y="0"/>
                </a:cubicBezTo>
                <a:cubicBezTo>
                  <a:pt x="2570946" y="-47514"/>
                  <a:pt x="2518702" y="44507"/>
                  <a:pt x="2758665" y="0"/>
                </a:cubicBezTo>
                <a:cubicBezTo>
                  <a:pt x="2998628" y="-44507"/>
                  <a:pt x="3042070" y="2446"/>
                  <a:pt x="3174402" y="0"/>
                </a:cubicBezTo>
                <a:cubicBezTo>
                  <a:pt x="3306734" y="-2446"/>
                  <a:pt x="3714049" y="17009"/>
                  <a:pt x="3887094" y="0"/>
                </a:cubicBezTo>
                <a:cubicBezTo>
                  <a:pt x="4060139" y="-17009"/>
                  <a:pt x="4261848" y="46577"/>
                  <a:pt x="4540395" y="0"/>
                </a:cubicBezTo>
                <a:cubicBezTo>
                  <a:pt x="4818942" y="-46577"/>
                  <a:pt x="4874257" y="61897"/>
                  <a:pt x="5074913" y="0"/>
                </a:cubicBezTo>
                <a:cubicBezTo>
                  <a:pt x="5275569" y="-61897"/>
                  <a:pt x="5604464" y="47568"/>
                  <a:pt x="6025169" y="0"/>
                </a:cubicBezTo>
                <a:cubicBezTo>
                  <a:pt x="6066628" y="355"/>
                  <a:pt x="6114972" y="52009"/>
                  <a:pt x="6111240" y="86071"/>
                </a:cubicBezTo>
                <a:cubicBezTo>
                  <a:pt x="6135155" y="190623"/>
                  <a:pt x="6100620" y="277686"/>
                  <a:pt x="6111240" y="430343"/>
                </a:cubicBezTo>
                <a:cubicBezTo>
                  <a:pt x="6107007" y="481177"/>
                  <a:pt x="6076015" y="528947"/>
                  <a:pt x="6025169" y="516414"/>
                </a:cubicBezTo>
                <a:cubicBezTo>
                  <a:pt x="5909476" y="549190"/>
                  <a:pt x="5721983" y="471608"/>
                  <a:pt x="5609432" y="516414"/>
                </a:cubicBezTo>
                <a:cubicBezTo>
                  <a:pt x="5496881" y="561220"/>
                  <a:pt x="5288323" y="478773"/>
                  <a:pt x="5074913" y="516414"/>
                </a:cubicBezTo>
                <a:cubicBezTo>
                  <a:pt x="4861503" y="554055"/>
                  <a:pt x="4763147" y="508134"/>
                  <a:pt x="4659176" y="516414"/>
                </a:cubicBezTo>
                <a:cubicBezTo>
                  <a:pt x="4555205" y="524694"/>
                  <a:pt x="4285318" y="474055"/>
                  <a:pt x="4124658" y="516414"/>
                </a:cubicBezTo>
                <a:cubicBezTo>
                  <a:pt x="3963998" y="558773"/>
                  <a:pt x="3584300" y="500552"/>
                  <a:pt x="3411966" y="516414"/>
                </a:cubicBezTo>
                <a:cubicBezTo>
                  <a:pt x="3239632" y="532276"/>
                  <a:pt x="3123661" y="499487"/>
                  <a:pt x="2936838" y="516414"/>
                </a:cubicBezTo>
                <a:cubicBezTo>
                  <a:pt x="2750015" y="533341"/>
                  <a:pt x="2562832" y="492320"/>
                  <a:pt x="2461710" y="516414"/>
                </a:cubicBezTo>
                <a:cubicBezTo>
                  <a:pt x="2360588" y="540508"/>
                  <a:pt x="2115383" y="515015"/>
                  <a:pt x="1986582" y="516414"/>
                </a:cubicBezTo>
                <a:cubicBezTo>
                  <a:pt x="1857781" y="517813"/>
                  <a:pt x="1572283" y="468947"/>
                  <a:pt x="1392673" y="516414"/>
                </a:cubicBezTo>
                <a:cubicBezTo>
                  <a:pt x="1213063" y="563881"/>
                  <a:pt x="1032320" y="493051"/>
                  <a:pt x="798763" y="516414"/>
                </a:cubicBezTo>
                <a:cubicBezTo>
                  <a:pt x="565206" y="539777"/>
                  <a:pt x="243310" y="454387"/>
                  <a:pt x="86071" y="516414"/>
                </a:cubicBezTo>
                <a:cubicBezTo>
                  <a:pt x="45558" y="513258"/>
                  <a:pt x="-973" y="488686"/>
                  <a:pt x="0" y="430343"/>
                </a:cubicBezTo>
                <a:cubicBezTo>
                  <a:pt x="-29976" y="289714"/>
                  <a:pt x="2041" y="196543"/>
                  <a:pt x="0" y="86071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2" name="Google Shape;652;p20"/>
          <p:cNvSpPr/>
          <p:nvPr/>
        </p:nvSpPr>
        <p:spPr>
          <a:xfrm>
            <a:off x="5443594" y="4256480"/>
            <a:ext cx="6111240" cy="516414"/>
          </a:xfrm>
          <a:custGeom>
            <a:rect b="b" l="l" r="r" t="t"/>
            <a:pathLst>
              <a:path extrusionOk="0" fill="none" h="516414" w="6111240">
                <a:moveTo>
                  <a:pt x="0" y="86071"/>
                </a:moveTo>
                <a:cubicBezTo>
                  <a:pt x="-5658" y="38344"/>
                  <a:pt x="41978" y="7561"/>
                  <a:pt x="86071" y="0"/>
                </a:cubicBezTo>
                <a:cubicBezTo>
                  <a:pt x="263358" y="-66970"/>
                  <a:pt x="464629" y="37445"/>
                  <a:pt x="739372" y="0"/>
                </a:cubicBezTo>
                <a:cubicBezTo>
                  <a:pt x="1014115" y="-37445"/>
                  <a:pt x="962195" y="36920"/>
                  <a:pt x="1155109" y="0"/>
                </a:cubicBezTo>
                <a:cubicBezTo>
                  <a:pt x="1348023" y="-36920"/>
                  <a:pt x="1506157" y="60389"/>
                  <a:pt x="1749018" y="0"/>
                </a:cubicBezTo>
                <a:cubicBezTo>
                  <a:pt x="1991879" y="-60389"/>
                  <a:pt x="2043660" y="58366"/>
                  <a:pt x="2283537" y="0"/>
                </a:cubicBezTo>
                <a:cubicBezTo>
                  <a:pt x="2523414" y="-58366"/>
                  <a:pt x="2715648" y="6692"/>
                  <a:pt x="2936838" y="0"/>
                </a:cubicBezTo>
                <a:cubicBezTo>
                  <a:pt x="3158028" y="-6692"/>
                  <a:pt x="3321100" y="59883"/>
                  <a:pt x="3530748" y="0"/>
                </a:cubicBezTo>
                <a:cubicBezTo>
                  <a:pt x="3740396" y="-59883"/>
                  <a:pt x="4061681" y="22229"/>
                  <a:pt x="4243440" y="0"/>
                </a:cubicBezTo>
                <a:cubicBezTo>
                  <a:pt x="4425199" y="-22229"/>
                  <a:pt x="4645453" y="43722"/>
                  <a:pt x="4896740" y="0"/>
                </a:cubicBezTo>
                <a:cubicBezTo>
                  <a:pt x="5148027" y="-43722"/>
                  <a:pt x="5262357" y="21761"/>
                  <a:pt x="5431259" y="0"/>
                </a:cubicBezTo>
                <a:cubicBezTo>
                  <a:pt x="5600161" y="-21761"/>
                  <a:pt x="5798694" y="37287"/>
                  <a:pt x="6025169" y="0"/>
                </a:cubicBezTo>
                <a:cubicBezTo>
                  <a:pt x="6078277" y="-1700"/>
                  <a:pt x="6115326" y="41210"/>
                  <a:pt x="6111240" y="86071"/>
                </a:cubicBezTo>
                <a:cubicBezTo>
                  <a:pt x="6119828" y="238232"/>
                  <a:pt x="6089959" y="299781"/>
                  <a:pt x="6111240" y="430343"/>
                </a:cubicBezTo>
                <a:cubicBezTo>
                  <a:pt x="6113928" y="477223"/>
                  <a:pt x="6066783" y="516837"/>
                  <a:pt x="6025169" y="516414"/>
                </a:cubicBezTo>
                <a:cubicBezTo>
                  <a:pt x="5899945" y="576739"/>
                  <a:pt x="5669506" y="455543"/>
                  <a:pt x="5490650" y="516414"/>
                </a:cubicBezTo>
                <a:cubicBezTo>
                  <a:pt x="5311794" y="577285"/>
                  <a:pt x="5151796" y="474579"/>
                  <a:pt x="5015522" y="516414"/>
                </a:cubicBezTo>
                <a:cubicBezTo>
                  <a:pt x="4879248" y="558249"/>
                  <a:pt x="4727913" y="511425"/>
                  <a:pt x="4599785" y="516414"/>
                </a:cubicBezTo>
                <a:cubicBezTo>
                  <a:pt x="4471657" y="521403"/>
                  <a:pt x="4231131" y="500273"/>
                  <a:pt x="4124658" y="516414"/>
                </a:cubicBezTo>
                <a:cubicBezTo>
                  <a:pt x="4018185" y="532555"/>
                  <a:pt x="3855912" y="460444"/>
                  <a:pt x="3649530" y="516414"/>
                </a:cubicBezTo>
                <a:cubicBezTo>
                  <a:pt x="3443148" y="572384"/>
                  <a:pt x="3325688" y="457563"/>
                  <a:pt x="3115011" y="516414"/>
                </a:cubicBezTo>
                <a:cubicBezTo>
                  <a:pt x="2904334" y="575265"/>
                  <a:pt x="2661138" y="472711"/>
                  <a:pt x="2402319" y="516414"/>
                </a:cubicBezTo>
                <a:cubicBezTo>
                  <a:pt x="2143500" y="560117"/>
                  <a:pt x="2093159" y="514951"/>
                  <a:pt x="1808409" y="516414"/>
                </a:cubicBezTo>
                <a:cubicBezTo>
                  <a:pt x="1523659" y="517877"/>
                  <a:pt x="1494847" y="480019"/>
                  <a:pt x="1273891" y="516414"/>
                </a:cubicBezTo>
                <a:cubicBezTo>
                  <a:pt x="1052935" y="552809"/>
                  <a:pt x="838154" y="466113"/>
                  <a:pt x="679981" y="516414"/>
                </a:cubicBezTo>
                <a:cubicBezTo>
                  <a:pt x="521808" y="566715"/>
                  <a:pt x="280935" y="462722"/>
                  <a:pt x="86071" y="516414"/>
                </a:cubicBezTo>
                <a:cubicBezTo>
                  <a:pt x="30076" y="513263"/>
                  <a:pt x="3479" y="470317"/>
                  <a:pt x="0" y="430343"/>
                </a:cubicBezTo>
                <a:cubicBezTo>
                  <a:pt x="-28505" y="354053"/>
                  <a:pt x="40612" y="174895"/>
                  <a:pt x="0" y="86071"/>
                </a:cubicBezTo>
                <a:close/>
              </a:path>
              <a:path extrusionOk="0" h="516414" w="6111240">
                <a:moveTo>
                  <a:pt x="0" y="86071"/>
                </a:moveTo>
                <a:cubicBezTo>
                  <a:pt x="6997" y="38445"/>
                  <a:pt x="28720" y="3421"/>
                  <a:pt x="86071" y="0"/>
                </a:cubicBezTo>
                <a:cubicBezTo>
                  <a:pt x="301721" y="-38024"/>
                  <a:pt x="469067" y="43373"/>
                  <a:pt x="620590" y="0"/>
                </a:cubicBezTo>
                <a:cubicBezTo>
                  <a:pt x="772113" y="-43373"/>
                  <a:pt x="885126" y="56133"/>
                  <a:pt x="1095718" y="0"/>
                </a:cubicBezTo>
                <a:cubicBezTo>
                  <a:pt x="1306310" y="-56133"/>
                  <a:pt x="1335646" y="5437"/>
                  <a:pt x="1511455" y="0"/>
                </a:cubicBezTo>
                <a:cubicBezTo>
                  <a:pt x="1687264" y="-5437"/>
                  <a:pt x="1877346" y="47514"/>
                  <a:pt x="2224146" y="0"/>
                </a:cubicBezTo>
                <a:cubicBezTo>
                  <a:pt x="2570946" y="-47514"/>
                  <a:pt x="2518702" y="44507"/>
                  <a:pt x="2758665" y="0"/>
                </a:cubicBezTo>
                <a:cubicBezTo>
                  <a:pt x="2998628" y="-44507"/>
                  <a:pt x="3042070" y="2446"/>
                  <a:pt x="3174402" y="0"/>
                </a:cubicBezTo>
                <a:cubicBezTo>
                  <a:pt x="3306734" y="-2446"/>
                  <a:pt x="3714049" y="17009"/>
                  <a:pt x="3887094" y="0"/>
                </a:cubicBezTo>
                <a:cubicBezTo>
                  <a:pt x="4060139" y="-17009"/>
                  <a:pt x="4261848" y="46577"/>
                  <a:pt x="4540395" y="0"/>
                </a:cubicBezTo>
                <a:cubicBezTo>
                  <a:pt x="4818942" y="-46577"/>
                  <a:pt x="4874257" y="61897"/>
                  <a:pt x="5074913" y="0"/>
                </a:cubicBezTo>
                <a:cubicBezTo>
                  <a:pt x="5275569" y="-61897"/>
                  <a:pt x="5604464" y="47568"/>
                  <a:pt x="6025169" y="0"/>
                </a:cubicBezTo>
                <a:cubicBezTo>
                  <a:pt x="6066628" y="355"/>
                  <a:pt x="6114972" y="52009"/>
                  <a:pt x="6111240" y="86071"/>
                </a:cubicBezTo>
                <a:cubicBezTo>
                  <a:pt x="6135155" y="190623"/>
                  <a:pt x="6100620" y="277686"/>
                  <a:pt x="6111240" y="430343"/>
                </a:cubicBezTo>
                <a:cubicBezTo>
                  <a:pt x="6107007" y="481177"/>
                  <a:pt x="6076015" y="528947"/>
                  <a:pt x="6025169" y="516414"/>
                </a:cubicBezTo>
                <a:cubicBezTo>
                  <a:pt x="5909476" y="549190"/>
                  <a:pt x="5721983" y="471608"/>
                  <a:pt x="5609432" y="516414"/>
                </a:cubicBezTo>
                <a:cubicBezTo>
                  <a:pt x="5496881" y="561220"/>
                  <a:pt x="5288323" y="478773"/>
                  <a:pt x="5074913" y="516414"/>
                </a:cubicBezTo>
                <a:cubicBezTo>
                  <a:pt x="4861503" y="554055"/>
                  <a:pt x="4763147" y="508134"/>
                  <a:pt x="4659176" y="516414"/>
                </a:cubicBezTo>
                <a:cubicBezTo>
                  <a:pt x="4555205" y="524694"/>
                  <a:pt x="4285318" y="474055"/>
                  <a:pt x="4124658" y="516414"/>
                </a:cubicBezTo>
                <a:cubicBezTo>
                  <a:pt x="3963998" y="558773"/>
                  <a:pt x="3584300" y="500552"/>
                  <a:pt x="3411966" y="516414"/>
                </a:cubicBezTo>
                <a:cubicBezTo>
                  <a:pt x="3239632" y="532276"/>
                  <a:pt x="3123661" y="499487"/>
                  <a:pt x="2936838" y="516414"/>
                </a:cubicBezTo>
                <a:cubicBezTo>
                  <a:pt x="2750015" y="533341"/>
                  <a:pt x="2562832" y="492320"/>
                  <a:pt x="2461710" y="516414"/>
                </a:cubicBezTo>
                <a:cubicBezTo>
                  <a:pt x="2360588" y="540508"/>
                  <a:pt x="2115383" y="515015"/>
                  <a:pt x="1986582" y="516414"/>
                </a:cubicBezTo>
                <a:cubicBezTo>
                  <a:pt x="1857781" y="517813"/>
                  <a:pt x="1572283" y="468947"/>
                  <a:pt x="1392673" y="516414"/>
                </a:cubicBezTo>
                <a:cubicBezTo>
                  <a:pt x="1213063" y="563881"/>
                  <a:pt x="1032320" y="493051"/>
                  <a:pt x="798763" y="516414"/>
                </a:cubicBezTo>
                <a:cubicBezTo>
                  <a:pt x="565206" y="539777"/>
                  <a:pt x="243310" y="454387"/>
                  <a:pt x="86071" y="516414"/>
                </a:cubicBezTo>
                <a:cubicBezTo>
                  <a:pt x="45558" y="513258"/>
                  <a:pt x="-973" y="488686"/>
                  <a:pt x="0" y="430343"/>
                </a:cubicBezTo>
                <a:cubicBezTo>
                  <a:pt x="-29976" y="289714"/>
                  <a:pt x="2041" y="196543"/>
                  <a:pt x="0" y="86071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653" name="Google Shape;653;p20"/>
          <p:cNvGraphicFramePr/>
          <p:nvPr/>
        </p:nvGraphicFramePr>
        <p:xfrm>
          <a:off x="5553523" y="48848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Davi Duarte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54" name="Google Shape;654;p20"/>
          <p:cNvSpPr/>
          <p:nvPr/>
        </p:nvSpPr>
        <p:spPr>
          <a:xfrm>
            <a:off x="5433058" y="4828097"/>
            <a:ext cx="6111240" cy="1668068"/>
          </a:xfrm>
          <a:custGeom>
            <a:rect b="b" l="l" r="r" t="t"/>
            <a:pathLst>
              <a:path extrusionOk="0" fill="none" h="1668068" w="6111240">
                <a:moveTo>
                  <a:pt x="0" y="278017"/>
                </a:moveTo>
                <a:cubicBezTo>
                  <a:pt x="-25943" y="100320"/>
                  <a:pt x="166281" y="-8589"/>
                  <a:pt x="278017" y="0"/>
                </a:cubicBezTo>
                <a:cubicBezTo>
                  <a:pt x="395942" y="-51461"/>
                  <a:pt x="549155" y="5696"/>
                  <a:pt x="722433" y="0"/>
                </a:cubicBezTo>
                <a:cubicBezTo>
                  <a:pt x="895711" y="-5696"/>
                  <a:pt x="1088656" y="24711"/>
                  <a:pt x="1277954" y="0"/>
                </a:cubicBezTo>
                <a:cubicBezTo>
                  <a:pt x="1467252" y="-24711"/>
                  <a:pt x="1535188" y="47344"/>
                  <a:pt x="1777923" y="0"/>
                </a:cubicBezTo>
                <a:cubicBezTo>
                  <a:pt x="2020658" y="-47344"/>
                  <a:pt x="2264083" y="16508"/>
                  <a:pt x="2388995" y="0"/>
                </a:cubicBezTo>
                <a:cubicBezTo>
                  <a:pt x="2513907" y="-16508"/>
                  <a:pt x="2740369" y="35407"/>
                  <a:pt x="2944516" y="0"/>
                </a:cubicBezTo>
                <a:cubicBezTo>
                  <a:pt x="3148663" y="-35407"/>
                  <a:pt x="3441302" y="54422"/>
                  <a:pt x="3611141" y="0"/>
                </a:cubicBezTo>
                <a:cubicBezTo>
                  <a:pt x="3780980" y="-54422"/>
                  <a:pt x="4001979" y="70286"/>
                  <a:pt x="4222213" y="0"/>
                </a:cubicBezTo>
                <a:cubicBezTo>
                  <a:pt x="4442447" y="-70286"/>
                  <a:pt x="4591821" y="19109"/>
                  <a:pt x="4722182" y="0"/>
                </a:cubicBezTo>
                <a:cubicBezTo>
                  <a:pt x="4852543" y="-19109"/>
                  <a:pt x="4989872" y="1939"/>
                  <a:pt x="5222150" y="0"/>
                </a:cubicBezTo>
                <a:cubicBezTo>
                  <a:pt x="5454428" y="-1939"/>
                  <a:pt x="5571694" y="17442"/>
                  <a:pt x="5833223" y="0"/>
                </a:cubicBezTo>
                <a:cubicBezTo>
                  <a:pt x="5983028" y="-6071"/>
                  <a:pt x="6153715" y="112437"/>
                  <a:pt x="6111240" y="278017"/>
                </a:cubicBezTo>
                <a:cubicBezTo>
                  <a:pt x="6174261" y="410541"/>
                  <a:pt x="6094225" y="637969"/>
                  <a:pt x="6111240" y="856275"/>
                </a:cubicBezTo>
                <a:cubicBezTo>
                  <a:pt x="6128255" y="1074581"/>
                  <a:pt x="6070387" y="1213296"/>
                  <a:pt x="6111240" y="1390051"/>
                </a:cubicBezTo>
                <a:cubicBezTo>
                  <a:pt x="6133177" y="1548520"/>
                  <a:pt x="5979781" y="1662569"/>
                  <a:pt x="5833223" y="1668068"/>
                </a:cubicBezTo>
                <a:cubicBezTo>
                  <a:pt x="5597351" y="1669566"/>
                  <a:pt x="5535793" y="1619637"/>
                  <a:pt x="5333254" y="1668068"/>
                </a:cubicBezTo>
                <a:cubicBezTo>
                  <a:pt x="5130715" y="1716499"/>
                  <a:pt x="4996046" y="1630229"/>
                  <a:pt x="4888838" y="1668068"/>
                </a:cubicBezTo>
                <a:cubicBezTo>
                  <a:pt x="4781630" y="1705907"/>
                  <a:pt x="4581214" y="1653128"/>
                  <a:pt x="4444422" y="1668068"/>
                </a:cubicBezTo>
                <a:cubicBezTo>
                  <a:pt x="4307630" y="1683008"/>
                  <a:pt x="4109163" y="1637137"/>
                  <a:pt x="3944453" y="1668068"/>
                </a:cubicBezTo>
                <a:cubicBezTo>
                  <a:pt x="3779743" y="1698999"/>
                  <a:pt x="3440043" y="1600632"/>
                  <a:pt x="3277828" y="1668068"/>
                </a:cubicBezTo>
                <a:cubicBezTo>
                  <a:pt x="3115614" y="1735504"/>
                  <a:pt x="2958867" y="1657251"/>
                  <a:pt x="2722308" y="1668068"/>
                </a:cubicBezTo>
                <a:cubicBezTo>
                  <a:pt x="2485749" y="1678885"/>
                  <a:pt x="2393839" y="1665437"/>
                  <a:pt x="2222339" y="1668068"/>
                </a:cubicBezTo>
                <a:cubicBezTo>
                  <a:pt x="2050839" y="1670699"/>
                  <a:pt x="1784774" y="1667107"/>
                  <a:pt x="1666819" y="1668068"/>
                </a:cubicBezTo>
                <a:cubicBezTo>
                  <a:pt x="1548864" y="1669029"/>
                  <a:pt x="1282226" y="1613440"/>
                  <a:pt x="1111298" y="1668068"/>
                </a:cubicBezTo>
                <a:cubicBezTo>
                  <a:pt x="940370" y="1722696"/>
                  <a:pt x="551071" y="1641863"/>
                  <a:pt x="278017" y="1668068"/>
                </a:cubicBezTo>
                <a:cubicBezTo>
                  <a:pt x="136023" y="1663797"/>
                  <a:pt x="-31810" y="1569304"/>
                  <a:pt x="0" y="1390051"/>
                </a:cubicBezTo>
                <a:cubicBezTo>
                  <a:pt x="-61704" y="1255379"/>
                  <a:pt x="31597" y="1053502"/>
                  <a:pt x="0" y="811793"/>
                </a:cubicBezTo>
                <a:cubicBezTo>
                  <a:pt x="-31597" y="570084"/>
                  <a:pt x="45395" y="469365"/>
                  <a:pt x="0" y="278017"/>
                </a:cubicBezTo>
                <a:close/>
              </a:path>
              <a:path extrusionOk="0" h="1668068" w="6111240">
                <a:moveTo>
                  <a:pt x="0" y="278017"/>
                </a:moveTo>
                <a:cubicBezTo>
                  <a:pt x="22434" y="124184"/>
                  <a:pt x="104836" y="6844"/>
                  <a:pt x="278017" y="0"/>
                </a:cubicBezTo>
                <a:cubicBezTo>
                  <a:pt x="399509" y="-51478"/>
                  <a:pt x="577782" y="47075"/>
                  <a:pt x="777986" y="0"/>
                </a:cubicBezTo>
                <a:cubicBezTo>
                  <a:pt x="978190" y="-47075"/>
                  <a:pt x="1007107" y="40860"/>
                  <a:pt x="1222402" y="0"/>
                </a:cubicBezTo>
                <a:cubicBezTo>
                  <a:pt x="1437697" y="-40860"/>
                  <a:pt x="1465768" y="1413"/>
                  <a:pt x="1611266" y="0"/>
                </a:cubicBezTo>
                <a:cubicBezTo>
                  <a:pt x="1756764" y="-1413"/>
                  <a:pt x="2134539" y="1176"/>
                  <a:pt x="2277891" y="0"/>
                </a:cubicBezTo>
                <a:cubicBezTo>
                  <a:pt x="2421244" y="-1176"/>
                  <a:pt x="2592962" y="4218"/>
                  <a:pt x="2777860" y="0"/>
                </a:cubicBezTo>
                <a:cubicBezTo>
                  <a:pt x="2962758" y="-4218"/>
                  <a:pt x="3087074" y="35797"/>
                  <a:pt x="3166724" y="0"/>
                </a:cubicBezTo>
                <a:cubicBezTo>
                  <a:pt x="3246374" y="-35797"/>
                  <a:pt x="3505043" y="7251"/>
                  <a:pt x="3833349" y="0"/>
                </a:cubicBezTo>
                <a:cubicBezTo>
                  <a:pt x="4161656" y="-7251"/>
                  <a:pt x="4218760" y="58314"/>
                  <a:pt x="4444422" y="0"/>
                </a:cubicBezTo>
                <a:cubicBezTo>
                  <a:pt x="4670084" y="-58314"/>
                  <a:pt x="4789126" y="54978"/>
                  <a:pt x="4944390" y="0"/>
                </a:cubicBezTo>
                <a:cubicBezTo>
                  <a:pt x="5099654" y="-54978"/>
                  <a:pt x="5538599" y="49024"/>
                  <a:pt x="5833223" y="0"/>
                </a:cubicBezTo>
                <a:cubicBezTo>
                  <a:pt x="5982551" y="246"/>
                  <a:pt x="6116263" y="142607"/>
                  <a:pt x="6111240" y="278017"/>
                </a:cubicBezTo>
                <a:cubicBezTo>
                  <a:pt x="6122957" y="445453"/>
                  <a:pt x="6071645" y="565611"/>
                  <a:pt x="6111240" y="811793"/>
                </a:cubicBezTo>
                <a:cubicBezTo>
                  <a:pt x="6150835" y="1057975"/>
                  <a:pt x="6110944" y="1111007"/>
                  <a:pt x="6111240" y="1390051"/>
                </a:cubicBezTo>
                <a:cubicBezTo>
                  <a:pt x="6094185" y="1584657"/>
                  <a:pt x="5990259" y="1647737"/>
                  <a:pt x="5833223" y="1668068"/>
                </a:cubicBezTo>
                <a:cubicBezTo>
                  <a:pt x="5701169" y="1731931"/>
                  <a:pt x="5393834" y="1667130"/>
                  <a:pt x="5277702" y="1668068"/>
                </a:cubicBezTo>
                <a:cubicBezTo>
                  <a:pt x="5161570" y="1669006"/>
                  <a:pt x="4970305" y="1632673"/>
                  <a:pt x="4888838" y="1668068"/>
                </a:cubicBezTo>
                <a:cubicBezTo>
                  <a:pt x="4807371" y="1703463"/>
                  <a:pt x="4581737" y="1617833"/>
                  <a:pt x="4388869" y="1668068"/>
                </a:cubicBezTo>
                <a:cubicBezTo>
                  <a:pt x="4196001" y="1718303"/>
                  <a:pt x="3893004" y="1631339"/>
                  <a:pt x="3722245" y="1668068"/>
                </a:cubicBezTo>
                <a:cubicBezTo>
                  <a:pt x="3551486" y="1704797"/>
                  <a:pt x="3463825" y="1622228"/>
                  <a:pt x="3277828" y="1668068"/>
                </a:cubicBezTo>
                <a:cubicBezTo>
                  <a:pt x="3091831" y="1713908"/>
                  <a:pt x="2951897" y="1663608"/>
                  <a:pt x="2833412" y="1668068"/>
                </a:cubicBezTo>
                <a:cubicBezTo>
                  <a:pt x="2714927" y="1672528"/>
                  <a:pt x="2573957" y="1619054"/>
                  <a:pt x="2388995" y="1668068"/>
                </a:cubicBezTo>
                <a:cubicBezTo>
                  <a:pt x="2204033" y="1717082"/>
                  <a:pt x="2050921" y="1618996"/>
                  <a:pt x="1833475" y="1668068"/>
                </a:cubicBezTo>
                <a:cubicBezTo>
                  <a:pt x="1616029" y="1717140"/>
                  <a:pt x="1468296" y="1614619"/>
                  <a:pt x="1277954" y="1668068"/>
                </a:cubicBezTo>
                <a:cubicBezTo>
                  <a:pt x="1087612" y="1721517"/>
                  <a:pt x="653536" y="1562139"/>
                  <a:pt x="278017" y="1668068"/>
                </a:cubicBezTo>
                <a:cubicBezTo>
                  <a:pt x="157206" y="1653357"/>
                  <a:pt x="-2077" y="1566662"/>
                  <a:pt x="0" y="1390051"/>
                </a:cubicBezTo>
                <a:cubicBezTo>
                  <a:pt x="-58390" y="1281696"/>
                  <a:pt x="28845" y="1037967"/>
                  <a:pt x="0" y="867395"/>
                </a:cubicBezTo>
                <a:cubicBezTo>
                  <a:pt x="-28845" y="696823"/>
                  <a:pt x="27539" y="459667"/>
                  <a:pt x="0" y="278017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661" name="Google Shape;661;p21"/>
          <p:cNvSpPr txBox="1"/>
          <p:nvPr>
            <p:ph idx="1" type="body"/>
          </p:nvPr>
        </p:nvSpPr>
        <p:spPr>
          <a:xfrm>
            <a:off x="1141413" y="2249487"/>
            <a:ext cx="442118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/>
              <a:t>Exiba somente a(s) data(s) em que a empresa admitiu mais de 2 funcionários do sexo feminino?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admissao	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(admissao)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qtd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funcionarios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sexo = '</a:t>
            </a:r>
            <a:r>
              <a:rPr i="1" lang="pt-BR" sz="20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'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admissao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qtd &gt; 2;</a:t>
            </a:r>
            <a:endParaRPr sz="2000"/>
          </a:p>
        </p:txBody>
      </p:sp>
      <p:sp>
        <p:nvSpPr>
          <p:cNvPr id="662" name="Google Shape;662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663" name="Google Shape;663;p21"/>
          <p:cNvGraphicFramePr/>
          <p:nvPr/>
        </p:nvGraphicFramePr>
        <p:xfrm>
          <a:off x="5562601" y="2249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{C4CB6FBB-016A-44C2-B978-8BB6A00EAEB4}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chapa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nome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sexo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admissao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salario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64" name="Google Shape;664;p21"/>
          <p:cNvGraphicFramePr/>
          <p:nvPr/>
        </p:nvGraphicFramePr>
        <p:xfrm>
          <a:off x="5562601" y="38500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Maria Paula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Thalita Laia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Sara Jane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65" name="Google Shape;665;p21"/>
          <p:cNvGraphicFramePr/>
          <p:nvPr/>
        </p:nvGraphicFramePr>
        <p:xfrm>
          <a:off x="5564058" y="27336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Ana Maria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07/06/2000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66" name="Google Shape;666;p21"/>
          <p:cNvGraphicFramePr/>
          <p:nvPr/>
        </p:nvGraphicFramePr>
        <p:xfrm>
          <a:off x="5573137" y="33443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Jussara Lamounier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08/07/2000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4600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67" name="Google Shape;667;p21"/>
          <p:cNvSpPr/>
          <p:nvPr/>
        </p:nvSpPr>
        <p:spPr>
          <a:xfrm>
            <a:off x="5443594" y="2675530"/>
            <a:ext cx="6111240" cy="516414"/>
          </a:xfrm>
          <a:custGeom>
            <a:rect b="b" l="l" r="r" t="t"/>
            <a:pathLst>
              <a:path extrusionOk="0" fill="none" h="516414" w="6111240">
                <a:moveTo>
                  <a:pt x="0" y="86071"/>
                </a:moveTo>
                <a:cubicBezTo>
                  <a:pt x="-5658" y="38344"/>
                  <a:pt x="41978" y="7561"/>
                  <a:pt x="86071" y="0"/>
                </a:cubicBezTo>
                <a:cubicBezTo>
                  <a:pt x="263358" y="-66970"/>
                  <a:pt x="464629" y="37445"/>
                  <a:pt x="739372" y="0"/>
                </a:cubicBezTo>
                <a:cubicBezTo>
                  <a:pt x="1014115" y="-37445"/>
                  <a:pt x="962195" y="36920"/>
                  <a:pt x="1155109" y="0"/>
                </a:cubicBezTo>
                <a:cubicBezTo>
                  <a:pt x="1348023" y="-36920"/>
                  <a:pt x="1506157" y="60389"/>
                  <a:pt x="1749018" y="0"/>
                </a:cubicBezTo>
                <a:cubicBezTo>
                  <a:pt x="1991879" y="-60389"/>
                  <a:pt x="2043660" y="58366"/>
                  <a:pt x="2283537" y="0"/>
                </a:cubicBezTo>
                <a:cubicBezTo>
                  <a:pt x="2523414" y="-58366"/>
                  <a:pt x="2715648" y="6692"/>
                  <a:pt x="2936838" y="0"/>
                </a:cubicBezTo>
                <a:cubicBezTo>
                  <a:pt x="3158028" y="-6692"/>
                  <a:pt x="3321100" y="59883"/>
                  <a:pt x="3530748" y="0"/>
                </a:cubicBezTo>
                <a:cubicBezTo>
                  <a:pt x="3740396" y="-59883"/>
                  <a:pt x="4061681" y="22229"/>
                  <a:pt x="4243440" y="0"/>
                </a:cubicBezTo>
                <a:cubicBezTo>
                  <a:pt x="4425199" y="-22229"/>
                  <a:pt x="4645453" y="43722"/>
                  <a:pt x="4896740" y="0"/>
                </a:cubicBezTo>
                <a:cubicBezTo>
                  <a:pt x="5148027" y="-43722"/>
                  <a:pt x="5262357" y="21761"/>
                  <a:pt x="5431259" y="0"/>
                </a:cubicBezTo>
                <a:cubicBezTo>
                  <a:pt x="5600161" y="-21761"/>
                  <a:pt x="5798694" y="37287"/>
                  <a:pt x="6025169" y="0"/>
                </a:cubicBezTo>
                <a:cubicBezTo>
                  <a:pt x="6078277" y="-1700"/>
                  <a:pt x="6115326" y="41210"/>
                  <a:pt x="6111240" y="86071"/>
                </a:cubicBezTo>
                <a:cubicBezTo>
                  <a:pt x="6119828" y="238232"/>
                  <a:pt x="6089959" y="299781"/>
                  <a:pt x="6111240" y="430343"/>
                </a:cubicBezTo>
                <a:cubicBezTo>
                  <a:pt x="6113928" y="477223"/>
                  <a:pt x="6066783" y="516837"/>
                  <a:pt x="6025169" y="516414"/>
                </a:cubicBezTo>
                <a:cubicBezTo>
                  <a:pt x="5899945" y="576739"/>
                  <a:pt x="5669506" y="455543"/>
                  <a:pt x="5490650" y="516414"/>
                </a:cubicBezTo>
                <a:cubicBezTo>
                  <a:pt x="5311794" y="577285"/>
                  <a:pt x="5151796" y="474579"/>
                  <a:pt x="5015522" y="516414"/>
                </a:cubicBezTo>
                <a:cubicBezTo>
                  <a:pt x="4879248" y="558249"/>
                  <a:pt x="4727913" y="511425"/>
                  <a:pt x="4599785" y="516414"/>
                </a:cubicBezTo>
                <a:cubicBezTo>
                  <a:pt x="4471657" y="521403"/>
                  <a:pt x="4231131" y="500273"/>
                  <a:pt x="4124658" y="516414"/>
                </a:cubicBezTo>
                <a:cubicBezTo>
                  <a:pt x="4018185" y="532555"/>
                  <a:pt x="3855912" y="460444"/>
                  <a:pt x="3649530" y="516414"/>
                </a:cubicBezTo>
                <a:cubicBezTo>
                  <a:pt x="3443148" y="572384"/>
                  <a:pt x="3325688" y="457563"/>
                  <a:pt x="3115011" y="516414"/>
                </a:cubicBezTo>
                <a:cubicBezTo>
                  <a:pt x="2904334" y="575265"/>
                  <a:pt x="2661138" y="472711"/>
                  <a:pt x="2402319" y="516414"/>
                </a:cubicBezTo>
                <a:cubicBezTo>
                  <a:pt x="2143500" y="560117"/>
                  <a:pt x="2093159" y="514951"/>
                  <a:pt x="1808409" y="516414"/>
                </a:cubicBezTo>
                <a:cubicBezTo>
                  <a:pt x="1523659" y="517877"/>
                  <a:pt x="1494847" y="480019"/>
                  <a:pt x="1273891" y="516414"/>
                </a:cubicBezTo>
                <a:cubicBezTo>
                  <a:pt x="1052935" y="552809"/>
                  <a:pt x="838154" y="466113"/>
                  <a:pt x="679981" y="516414"/>
                </a:cubicBezTo>
                <a:cubicBezTo>
                  <a:pt x="521808" y="566715"/>
                  <a:pt x="280935" y="462722"/>
                  <a:pt x="86071" y="516414"/>
                </a:cubicBezTo>
                <a:cubicBezTo>
                  <a:pt x="30076" y="513263"/>
                  <a:pt x="3479" y="470317"/>
                  <a:pt x="0" y="430343"/>
                </a:cubicBezTo>
                <a:cubicBezTo>
                  <a:pt x="-28505" y="354053"/>
                  <a:pt x="40612" y="174895"/>
                  <a:pt x="0" y="86071"/>
                </a:cubicBezTo>
                <a:close/>
              </a:path>
              <a:path extrusionOk="0" h="516414" w="6111240">
                <a:moveTo>
                  <a:pt x="0" y="86071"/>
                </a:moveTo>
                <a:cubicBezTo>
                  <a:pt x="6997" y="38445"/>
                  <a:pt x="28720" y="3421"/>
                  <a:pt x="86071" y="0"/>
                </a:cubicBezTo>
                <a:cubicBezTo>
                  <a:pt x="301721" y="-38024"/>
                  <a:pt x="469067" y="43373"/>
                  <a:pt x="620590" y="0"/>
                </a:cubicBezTo>
                <a:cubicBezTo>
                  <a:pt x="772113" y="-43373"/>
                  <a:pt x="885126" y="56133"/>
                  <a:pt x="1095718" y="0"/>
                </a:cubicBezTo>
                <a:cubicBezTo>
                  <a:pt x="1306310" y="-56133"/>
                  <a:pt x="1335646" y="5437"/>
                  <a:pt x="1511455" y="0"/>
                </a:cubicBezTo>
                <a:cubicBezTo>
                  <a:pt x="1687264" y="-5437"/>
                  <a:pt x="1877346" y="47514"/>
                  <a:pt x="2224146" y="0"/>
                </a:cubicBezTo>
                <a:cubicBezTo>
                  <a:pt x="2570946" y="-47514"/>
                  <a:pt x="2518702" y="44507"/>
                  <a:pt x="2758665" y="0"/>
                </a:cubicBezTo>
                <a:cubicBezTo>
                  <a:pt x="2998628" y="-44507"/>
                  <a:pt x="3042070" y="2446"/>
                  <a:pt x="3174402" y="0"/>
                </a:cubicBezTo>
                <a:cubicBezTo>
                  <a:pt x="3306734" y="-2446"/>
                  <a:pt x="3714049" y="17009"/>
                  <a:pt x="3887094" y="0"/>
                </a:cubicBezTo>
                <a:cubicBezTo>
                  <a:pt x="4060139" y="-17009"/>
                  <a:pt x="4261848" y="46577"/>
                  <a:pt x="4540395" y="0"/>
                </a:cubicBezTo>
                <a:cubicBezTo>
                  <a:pt x="4818942" y="-46577"/>
                  <a:pt x="4874257" y="61897"/>
                  <a:pt x="5074913" y="0"/>
                </a:cubicBezTo>
                <a:cubicBezTo>
                  <a:pt x="5275569" y="-61897"/>
                  <a:pt x="5604464" y="47568"/>
                  <a:pt x="6025169" y="0"/>
                </a:cubicBezTo>
                <a:cubicBezTo>
                  <a:pt x="6066628" y="355"/>
                  <a:pt x="6114972" y="52009"/>
                  <a:pt x="6111240" y="86071"/>
                </a:cubicBezTo>
                <a:cubicBezTo>
                  <a:pt x="6135155" y="190623"/>
                  <a:pt x="6100620" y="277686"/>
                  <a:pt x="6111240" y="430343"/>
                </a:cubicBezTo>
                <a:cubicBezTo>
                  <a:pt x="6107007" y="481177"/>
                  <a:pt x="6076015" y="528947"/>
                  <a:pt x="6025169" y="516414"/>
                </a:cubicBezTo>
                <a:cubicBezTo>
                  <a:pt x="5909476" y="549190"/>
                  <a:pt x="5721983" y="471608"/>
                  <a:pt x="5609432" y="516414"/>
                </a:cubicBezTo>
                <a:cubicBezTo>
                  <a:pt x="5496881" y="561220"/>
                  <a:pt x="5288323" y="478773"/>
                  <a:pt x="5074913" y="516414"/>
                </a:cubicBezTo>
                <a:cubicBezTo>
                  <a:pt x="4861503" y="554055"/>
                  <a:pt x="4763147" y="508134"/>
                  <a:pt x="4659176" y="516414"/>
                </a:cubicBezTo>
                <a:cubicBezTo>
                  <a:pt x="4555205" y="524694"/>
                  <a:pt x="4285318" y="474055"/>
                  <a:pt x="4124658" y="516414"/>
                </a:cubicBezTo>
                <a:cubicBezTo>
                  <a:pt x="3963998" y="558773"/>
                  <a:pt x="3584300" y="500552"/>
                  <a:pt x="3411966" y="516414"/>
                </a:cubicBezTo>
                <a:cubicBezTo>
                  <a:pt x="3239632" y="532276"/>
                  <a:pt x="3123661" y="499487"/>
                  <a:pt x="2936838" y="516414"/>
                </a:cubicBezTo>
                <a:cubicBezTo>
                  <a:pt x="2750015" y="533341"/>
                  <a:pt x="2562832" y="492320"/>
                  <a:pt x="2461710" y="516414"/>
                </a:cubicBezTo>
                <a:cubicBezTo>
                  <a:pt x="2360588" y="540508"/>
                  <a:pt x="2115383" y="515015"/>
                  <a:pt x="1986582" y="516414"/>
                </a:cubicBezTo>
                <a:cubicBezTo>
                  <a:pt x="1857781" y="517813"/>
                  <a:pt x="1572283" y="468947"/>
                  <a:pt x="1392673" y="516414"/>
                </a:cubicBezTo>
                <a:cubicBezTo>
                  <a:pt x="1213063" y="563881"/>
                  <a:pt x="1032320" y="493051"/>
                  <a:pt x="798763" y="516414"/>
                </a:cubicBezTo>
                <a:cubicBezTo>
                  <a:pt x="565206" y="539777"/>
                  <a:pt x="243310" y="454387"/>
                  <a:pt x="86071" y="516414"/>
                </a:cubicBezTo>
                <a:cubicBezTo>
                  <a:pt x="45558" y="513258"/>
                  <a:pt x="-973" y="488686"/>
                  <a:pt x="0" y="430343"/>
                </a:cubicBezTo>
                <a:cubicBezTo>
                  <a:pt x="-29976" y="289714"/>
                  <a:pt x="2041" y="196543"/>
                  <a:pt x="0" y="86071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5454130" y="3271556"/>
            <a:ext cx="6111240" cy="516414"/>
          </a:xfrm>
          <a:custGeom>
            <a:rect b="b" l="l" r="r" t="t"/>
            <a:pathLst>
              <a:path extrusionOk="0" fill="none" h="516414" w="6111240">
                <a:moveTo>
                  <a:pt x="0" y="86071"/>
                </a:moveTo>
                <a:cubicBezTo>
                  <a:pt x="-5658" y="38344"/>
                  <a:pt x="41978" y="7561"/>
                  <a:pt x="86071" y="0"/>
                </a:cubicBezTo>
                <a:cubicBezTo>
                  <a:pt x="263358" y="-66970"/>
                  <a:pt x="464629" y="37445"/>
                  <a:pt x="739372" y="0"/>
                </a:cubicBezTo>
                <a:cubicBezTo>
                  <a:pt x="1014115" y="-37445"/>
                  <a:pt x="962195" y="36920"/>
                  <a:pt x="1155109" y="0"/>
                </a:cubicBezTo>
                <a:cubicBezTo>
                  <a:pt x="1348023" y="-36920"/>
                  <a:pt x="1506157" y="60389"/>
                  <a:pt x="1749018" y="0"/>
                </a:cubicBezTo>
                <a:cubicBezTo>
                  <a:pt x="1991879" y="-60389"/>
                  <a:pt x="2043660" y="58366"/>
                  <a:pt x="2283537" y="0"/>
                </a:cubicBezTo>
                <a:cubicBezTo>
                  <a:pt x="2523414" y="-58366"/>
                  <a:pt x="2715648" y="6692"/>
                  <a:pt x="2936838" y="0"/>
                </a:cubicBezTo>
                <a:cubicBezTo>
                  <a:pt x="3158028" y="-6692"/>
                  <a:pt x="3321100" y="59883"/>
                  <a:pt x="3530748" y="0"/>
                </a:cubicBezTo>
                <a:cubicBezTo>
                  <a:pt x="3740396" y="-59883"/>
                  <a:pt x="4061681" y="22229"/>
                  <a:pt x="4243440" y="0"/>
                </a:cubicBezTo>
                <a:cubicBezTo>
                  <a:pt x="4425199" y="-22229"/>
                  <a:pt x="4645453" y="43722"/>
                  <a:pt x="4896740" y="0"/>
                </a:cubicBezTo>
                <a:cubicBezTo>
                  <a:pt x="5148027" y="-43722"/>
                  <a:pt x="5262357" y="21761"/>
                  <a:pt x="5431259" y="0"/>
                </a:cubicBezTo>
                <a:cubicBezTo>
                  <a:pt x="5600161" y="-21761"/>
                  <a:pt x="5798694" y="37287"/>
                  <a:pt x="6025169" y="0"/>
                </a:cubicBezTo>
                <a:cubicBezTo>
                  <a:pt x="6078277" y="-1700"/>
                  <a:pt x="6115326" y="41210"/>
                  <a:pt x="6111240" y="86071"/>
                </a:cubicBezTo>
                <a:cubicBezTo>
                  <a:pt x="6119828" y="238232"/>
                  <a:pt x="6089959" y="299781"/>
                  <a:pt x="6111240" y="430343"/>
                </a:cubicBezTo>
                <a:cubicBezTo>
                  <a:pt x="6113928" y="477223"/>
                  <a:pt x="6066783" y="516837"/>
                  <a:pt x="6025169" y="516414"/>
                </a:cubicBezTo>
                <a:cubicBezTo>
                  <a:pt x="5899945" y="576739"/>
                  <a:pt x="5669506" y="455543"/>
                  <a:pt x="5490650" y="516414"/>
                </a:cubicBezTo>
                <a:cubicBezTo>
                  <a:pt x="5311794" y="577285"/>
                  <a:pt x="5151796" y="474579"/>
                  <a:pt x="5015522" y="516414"/>
                </a:cubicBezTo>
                <a:cubicBezTo>
                  <a:pt x="4879248" y="558249"/>
                  <a:pt x="4727913" y="511425"/>
                  <a:pt x="4599785" y="516414"/>
                </a:cubicBezTo>
                <a:cubicBezTo>
                  <a:pt x="4471657" y="521403"/>
                  <a:pt x="4231131" y="500273"/>
                  <a:pt x="4124658" y="516414"/>
                </a:cubicBezTo>
                <a:cubicBezTo>
                  <a:pt x="4018185" y="532555"/>
                  <a:pt x="3855912" y="460444"/>
                  <a:pt x="3649530" y="516414"/>
                </a:cubicBezTo>
                <a:cubicBezTo>
                  <a:pt x="3443148" y="572384"/>
                  <a:pt x="3325688" y="457563"/>
                  <a:pt x="3115011" y="516414"/>
                </a:cubicBezTo>
                <a:cubicBezTo>
                  <a:pt x="2904334" y="575265"/>
                  <a:pt x="2661138" y="472711"/>
                  <a:pt x="2402319" y="516414"/>
                </a:cubicBezTo>
                <a:cubicBezTo>
                  <a:pt x="2143500" y="560117"/>
                  <a:pt x="2093159" y="514951"/>
                  <a:pt x="1808409" y="516414"/>
                </a:cubicBezTo>
                <a:cubicBezTo>
                  <a:pt x="1523659" y="517877"/>
                  <a:pt x="1494847" y="480019"/>
                  <a:pt x="1273891" y="516414"/>
                </a:cubicBezTo>
                <a:cubicBezTo>
                  <a:pt x="1052935" y="552809"/>
                  <a:pt x="838154" y="466113"/>
                  <a:pt x="679981" y="516414"/>
                </a:cubicBezTo>
                <a:cubicBezTo>
                  <a:pt x="521808" y="566715"/>
                  <a:pt x="280935" y="462722"/>
                  <a:pt x="86071" y="516414"/>
                </a:cubicBezTo>
                <a:cubicBezTo>
                  <a:pt x="30076" y="513263"/>
                  <a:pt x="3479" y="470317"/>
                  <a:pt x="0" y="430343"/>
                </a:cubicBezTo>
                <a:cubicBezTo>
                  <a:pt x="-28505" y="354053"/>
                  <a:pt x="40612" y="174895"/>
                  <a:pt x="0" y="86071"/>
                </a:cubicBezTo>
                <a:close/>
              </a:path>
              <a:path extrusionOk="0" h="516414" w="6111240">
                <a:moveTo>
                  <a:pt x="0" y="86071"/>
                </a:moveTo>
                <a:cubicBezTo>
                  <a:pt x="6997" y="38445"/>
                  <a:pt x="28720" y="3421"/>
                  <a:pt x="86071" y="0"/>
                </a:cubicBezTo>
                <a:cubicBezTo>
                  <a:pt x="301721" y="-38024"/>
                  <a:pt x="469067" y="43373"/>
                  <a:pt x="620590" y="0"/>
                </a:cubicBezTo>
                <a:cubicBezTo>
                  <a:pt x="772113" y="-43373"/>
                  <a:pt x="885126" y="56133"/>
                  <a:pt x="1095718" y="0"/>
                </a:cubicBezTo>
                <a:cubicBezTo>
                  <a:pt x="1306310" y="-56133"/>
                  <a:pt x="1335646" y="5437"/>
                  <a:pt x="1511455" y="0"/>
                </a:cubicBezTo>
                <a:cubicBezTo>
                  <a:pt x="1687264" y="-5437"/>
                  <a:pt x="1877346" y="47514"/>
                  <a:pt x="2224146" y="0"/>
                </a:cubicBezTo>
                <a:cubicBezTo>
                  <a:pt x="2570946" y="-47514"/>
                  <a:pt x="2518702" y="44507"/>
                  <a:pt x="2758665" y="0"/>
                </a:cubicBezTo>
                <a:cubicBezTo>
                  <a:pt x="2998628" y="-44507"/>
                  <a:pt x="3042070" y="2446"/>
                  <a:pt x="3174402" y="0"/>
                </a:cubicBezTo>
                <a:cubicBezTo>
                  <a:pt x="3306734" y="-2446"/>
                  <a:pt x="3714049" y="17009"/>
                  <a:pt x="3887094" y="0"/>
                </a:cubicBezTo>
                <a:cubicBezTo>
                  <a:pt x="4060139" y="-17009"/>
                  <a:pt x="4261848" y="46577"/>
                  <a:pt x="4540395" y="0"/>
                </a:cubicBezTo>
                <a:cubicBezTo>
                  <a:pt x="4818942" y="-46577"/>
                  <a:pt x="4874257" y="61897"/>
                  <a:pt x="5074913" y="0"/>
                </a:cubicBezTo>
                <a:cubicBezTo>
                  <a:pt x="5275569" y="-61897"/>
                  <a:pt x="5604464" y="47568"/>
                  <a:pt x="6025169" y="0"/>
                </a:cubicBezTo>
                <a:cubicBezTo>
                  <a:pt x="6066628" y="355"/>
                  <a:pt x="6114972" y="52009"/>
                  <a:pt x="6111240" y="86071"/>
                </a:cubicBezTo>
                <a:cubicBezTo>
                  <a:pt x="6135155" y="190623"/>
                  <a:pt x="6100620" y="277686"/>
                  <a:pt x="6111240" y="430343"/>
                </a:cubicBezTo>
                <a:cubicBezTo>
                  <a:pt x="6107007" y="481177"/>
                  <a:pt x="6076015" y="528947"/>
                  <a:pt x="6025169" y="516414"/>
                </a:cubicBezTo>
                <a:cubicBezTo>
                  <a:pt x="5909476" y="549190"/>
                  <a:pt x="5721983" y="471608"/>
                  <a:pt x="5609432" y="516414"/>
                </a:cubicBezTo>
                <a:cubicBezTo>
                  <a:pt x="5496881" y="561220"/>
                  <a:pt x="5288323" y="478773"/>
                  <a:pt x="5074913" y="516414"/>
                </a:cubicBezTo>
                <a:cubicBezTo>
                  <a:pt x="4861503" y="554055"/>
                  <a:pt x="4763147" y="508134"/>
                  <a:pt x="4659176" y="516414"/>
                </a:cubicBezTo>
                <a:cubicBezTo>
                  <a:pt x="4555205" y="524694"/>
                  <a:pt x="4285318" y="474055"/>
                  <a:pt x="4124658" y="516414"/>
                </a:cubicBezTo>
                <a:cubicBezTo>
                  <a:pt x="3963998" y="558773"/>
                  <a:pt x="3584300" y="500552"/>
                  <a:pt x="3411966" y="516414"/>
                </a:cubicBezTo>
                <a:cubicBezTo>
                  <a:pt x="3239632" y="532276"/>
                  <a:pt x="3123661" y="499487"/>
                  <a:pt x="2936838" y="516414"/>
                </a:cubicBezTo>
                <a:cubicBezTo>
                  <a:pt x="2750015" y="533341"/>
                  <a:pt x="2562832" y="492320"/>
                  <a:pt x="2461710" y="516414"/>
                </a:cubicBezTo>
                <a:cubicBezTo>
                  <a:pt x="2360588" y="540508"/>
                  <a:pt x="2115383" y="515015"/>
                  <a:pt x="1986582" y="516414"/>
                </a:cubicBezTo>
                <a:cubicBezTo>
                  <a:pt x="1857781" y="517813"/>
                  <a:pt x="1572283" y="468947"/>
                  <a:pt x="1392673" y="516414"/>
                </a:cubicBezTo>
                <a:cubicBezTo>
                  <a:pt x="1213063" y="563881"/>
                  <a:pt x="1032320" y="493051"/>
                  <a:pt x="798763" y="516414"/>
                </a:cubicBezTo>
                <a:cubicBezTo>
                  <a:pt x="565206" y="539777"/>
                  <a:pt x="243310" y="454387"/>
                  <a:pt x="86071" y="516414"/>
                </a:cubicBezTo>
                <a:cubicBezTo>
                  <a:pt x="45558" y="513258"/>
                  <a:pt x="-973" y="488686"/>
                  <a:pt x="0" y="430343"/>
                </a:cubicBezTo>
                <a:cubicBezTo>
                  <a:pt x="-29976" y="289714"/>
                  <a:pt x="2041" y="196543"/>
                  <a:pt x="0" y="86071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69" name="Google Shape;669;p21"/>
          <p:cNvSpPr/>
          <p:nvPr/>
        </p:nvSpPr>
        <p:spPr>
          <a:xfrm>
            <a:off x="5443594" y="3843173"/>
            <a:ext cx="6111240" cy="1211427"/>
          </a:xfrm>
          <a:custGeom>
            <a:rect b="b" l="l" r="r" t="t"/>
            <a:pathLst>
              <a:path extrusionOk="0" fill="none" h="1211427" w="6111240">
                <a:moveTo>
                  <a:pt x="0" y="201909"/>
                </a:moveTo>
                <a:cubicBezTo>
                  <a:pt x="-23761" y="68277"/>
                  <a:pt x="111652" y="-4366"/>
                  <a:pt x="201909" y="0"/>
                </a:cubicBezTo>
                <a:cubicBezTo>
                  <a:pt x="411591" y="-28854"/>
                  <a:pt x="555689" y="19153"/>
                  <a:pt x="658503" y="0"/>
                </a:cubicBezTo>
                <a:cubicBezTo>
                  <a:pt x="761317" y="-19153"/>
                  <a:pt x="968262" y="36983"/>
                  <a:pt x="1229245" y="0"/>
                </a:cubicBezTo>
                <a:cubicBezTo>
                  <a:pt x="1490228" y="-36983"/>
                  <a:pt x="1560106" y="58150"/>
                  <a:pt x="1742913" y="0"/>
                </a:cubicBezTo>
                <a:cubicBezTo>
                  <a:pt x="1925720" y="-58150"/>
                  <a:pt x="2064524" y="39779"/>
                  <a:pt x="2370729" y="0"/>
                </a:cubicBezTo>
                <a:cubicBezTo>
                  <a:pt x="2676934" y="-39779"/>
                  <a:pt x="2682078" y="42234"/>
                  <a:pt x="2941472" y="0"/>
                </a:cubicBezTo>
                <a:cubicBezTo>
                  <a:pt x="3200866" y="-42234"/>
                  <a:pt x="3357834" y="23157"/>
                  <a:pt x="3626362" y="0"/>
                </a:cubicBezTo>
                <a:cubicBezTo>
                  <a:pt x="3894890" y="-23157"/>
                  <a:pt x="4076045" y="38073"/>
                  <a:pt x="4254179" y="0"/>
                </a:cubicBezTo>
                <a:cubicBezTo>
                  <a:pt x="4432313" y="-38073"/>
                  <a:pt x="4581018" y="33992"/>
                  <a:pt x="4767847" y="0"/>
                </a:cubicBezTo>
                <a:cubicBezTo>
                  <a:pt x="4954676" y="-33992"/>
                  <a:pt x="5106876" y="9194"/>
                  <a:pt x="5281515" y="0"/>
                </a:cubicBezTo>
                <a:cubicBezTo>
                  <a:pt x="5456154" y="-9194"/>
                  <a:pt x="5778387" y="9005"/>
                  <a:pt x="5909331" y="0"/>
                </a:cubicBezTo>
                <a:cubicBezTo>
                  <a:pt x="6003493" y="-28163"/>
                  <a:pt x="6116563" y="88890"/>
                  <a:pt x="6111240" y="201909"/>
                </a:cubicBezTo>
                <a:cubicBezTo>
                  <a:pt x="6156331" y="370136"/>
                  <a:pt x="6089911" y="502231"/>
                  <a:pt x="6111240" y="621866"/>
                </a:cubicBezTo>
                <a:cubicBezTo>
                  <a:pt x="6132569" y="741501"/>
                  <a:pt x="6076064" y="857093"/>
                  <a:pt x="6111240" y="1009518"/>
                </a:cubicBezTo>
                <a:cubicBezTo>
                  <a:pt x="6113687" y="1121578"/>
                  <a:pt x="6009386" y="1202410"/>
                  <a:pt x="5909331" y="1211427"/>
                </a:cubicBezTo>
                <a:cubicBezTo>
                  <a:pt x="5766690" y="1249018"/>
                  <a:pt x="5546896" y="1198210"/>
                  <a:pt x="5395663" y="1211427"/>
                </a:cubicBezTo>
                <a:cubicBezTo>
                  <a:pt x="5244430" y="1224644"/>
                  <a:pt x="5065563" y="1199832"/>
                  <a:pt x="4939069" y="1211427"/>
                </a:cubicBezTo>
                <a:cubicBezTo>
                  <a:pt x="4812575" y="1223022"/>
                  <a:pt x="4603294" y="1162464"/>
                  <a:pt x="4482476" y="1211427"/>
                </a:cubicBezTo>
                <a:cubicBezTo>
                  <a:pt x="4361658" y="1260390"/>
                  <a:pt x="4171357" y="1174041"/>
                  <a:pt x="3968808" y="1211427"/>
                </a:cubicBezTo>
                <a:cubicBezTo>
                  <a:pt x="3766259" y="1248813"/>
                  <a:pt x="3499383" y="1158503"/>
                  <a:pt x="3283917" y="1211427"/>
                </a:cubicBezTo>
                <a:cubicBezTo>
                  <a:pt x="3068451" y="1264351"/>
                  <a:pt x="2986771" y="1180924"/>
                  <a:pt x="2713175" y="1211427"/>
                </a:cubicBezTo>
                <a:cubicBezTo>
                  <a:pt x="2439579" y="1241930"/>
                  <a:pt x="2302655" y="1159556"/>
                  <a:pt x="2199507" y="1211427"/>
                </a:cubicBezTo>
                <a:cubicBezTo>
                  <a:pt x="2096359" y="1263298"/>
                  <a:pt x="1857342" y="1162444"/>
                  <a:pt x="1628765" y="1211427"/>
                </a:cubicBezTo>
                <a:cubicBezTo>
                  <a:pt x="1400188" y="1260410"/>
                  <a:pt x="1174298" y="1197846"/>
                  <a:pt x="1058022" y="1211427"/>
                </a:cubicBezTo>
                <a:cubicBezTo>
                  <a:pt x="941746" y="1225008"/>
                  <a:pt x="609800" y="1182631"/>
                  <a:pt x="201909" y="1211427"/>
                </a:cubicBezTo>
                <a:cubicBezTo>
                  <a:pt x="115636" y="1202096"/>
                  <a:pt x="-24564" y="1140881"/>
                  <a:pt x="0" y="1009518"/>
                </a:cubicBezTo>
                <a:cubicBezTo>
                  <a:pt x="-45895" y="867251"/>
                  <a:pt x="29267" y="765983"/>
                  <a:pt x="0" y="589561"/>
                </a:cubicBezTo>
                <a:cubicBezTo>
                  <a:pt x="-29267" y="413139"/>
                  <a:pt x="2603" y="370192"/>
                  <a:pt x="0" y="201909"/>
                </a:cubicBezTo>
                <a:close/>
              </a:path>
              <a:path extrusionOk="0" h="1211427" w="6111240">
                <a:moveTo>
                  <a:pt x="0" y="201909"/>
                </a:moveTo>
                <a:cubicBezTo>
                  <a:pt x="4100" y="90345"/>
                  <a:pt x="76483" y="4850"/>
                  <a:pt x="201909" y="0"/>
                </a:cubicBezTo>
                <a:cubicBezTo>
                  <a:pt x="402647" y="-21491"/>
                  <a:pt x="530225" y="27753"/>
                  <a:pt x="715577" y="0"/>
                </a:cubicBezTo>
                <a:cubicBezTo>
                  <a:pt x="900929" y="-27753"/>
                  <a:pt x="983942" y="6668"/>
                  <a:pt x="1172171" y="0"/>
                </a:cubicBezTo>
                <a:cubicBezTo>
                  <a:pt x="1360400" y="-6668"/>
                  <a:pt x="1438994" y="21032"/>
                  <a:pt x="1571690" y="0"/>
                </a:cubicBezTo>
                <a:cubicBezTo>
                  <a:pt x="1704386" y="-21032"/>
                  <a:pt x="2008094" y="60548"/>
                  <a:pt x="2256581" y="0"/>
                </a:cubicBezTo>
                <a:cubicBezTo>
                  <a:pt x="2505068" y="-60548"/>
                  <a:pt x="2610104" y="25300"/>
                  <a:pt x="2770249" y="0"/>
                </a:cubicBezTo>
                <a:cubicBezTo>
                  <a:pt x="2930394" y="-25300"/>
                  <a:pt x="2974935" y="6510"/>
                  <a:pt x="3169768" y="0"/>
                </a:cubicBezTo>
                <a:cubicBezTo>
                  <a:pt x="3364601" y="-6510"/>
                  <a:pt x="3640647" y="73840"/>
                  <a:pt x="3854659" y="0"/>
                </a:cubicBezTo>
                <a:cubicBezTo>
                  <a:pt x="4068671" y="-73840"/>
                  <a:pt x="4336135" y="25819"/>
                  <a:pt x="4482476" y="0"/>
                </a:cubicBezTo>
                <a:cubicBezTo>
                  <a:pt x="4628817" y="-25819"/>
                  <a:pt x="4741046" y="56762"/>
                  <a:pt x="4996143" y="0"/>
                </a:cubicBezTo>
                <a:cubicBezTo>
                  <a:pt x="5251240" y="-56762"/>
                  <a:pt x="5708365" y="54678"/>
                  <a:pt x="5909331" y="0"/>
                </a:cubicBezTo>
                <a:cubicBezTo>
                  <a:pt x="6004547" y="951"/>
                  <a:pt x="6118525" y="116703"/>
                  <a:pt x="6111240" y="201909"/>
                </a:cubicBezTo>
                <a:cubicBezTo>
                  <a:pt x="6123260" y="281883"/>
                  <a:pt x="6083952" y="487100"/>
                  <a:pt x="6111240" y="589561"/>
                </a:cubicBezTo>
                <a:cubicBezTo>
                  <a:pt x="6138528" y="692022"/>
                  <a:pt x="6088509" y="908962"/>
                  <a:pt x="6111240" y="1009518"/>
                </a:cubicBezTo>
                <a:cubicBezTo>
                  <a:pt x="6105167" y="1135651"/>
                  <a:pt x="6022347" y="1202663"/>
                  <a:pt x="5909331" y="1211427"/>
                </a:cubicBezTo>
                <a:cubicBezTo>
                  <a:pt x="5665136" y="1238963"/>
                  <a:pt x="5502512" y="1151884"/>
                  <a:pt x="5338589" y="1211427"/>
                </a:cubicBezTo>
                <a:cubicBezTo>
                  <a:pt x="5174666" y="1270970"/>
                  <a:pt x="5132037" y="1203384"/>
                  <a:pt x="4939069" y="1211427"/>
                </a:cubicBezTo>
                <a:cubicBezTo>
                  <a:pt x="4746101" y="1219470"/>
                  <a:pt x="4640056" y="1189065"/>
                  <a:pt x="4425401" y="1211427"/>
                </a:cubicBezTo>
                <a:cubicBezTo>
                  <a:pt x="4210746" y="1233789"/>
                  <a:pt x="3938537" y="1203984"/>
                  <a:pt x="3740511" y="1211427"/>
                </a:cubicBezTo>
                <a:cubicBezTo>
                  <a:pt x="3542485" y="1218870"/>
                  <a:pt x="3406563" y="1165014"/>
                  <a:pt x="3283917" y="1211427"/>
                </a:cubicBezTo>
                <a:cubicBezTo>
                  <a:pt x="3161271" y="1257840"/>
                  <a:pt x="3003706" y="1157115"/>
                  <a:pt x="2827323" y="1211427"/>
                </a:cubicBezTo>
                <a:cubicBezTo>
                  <a:pt x="2650940" y="1265739"/>
                  <a:pt x="2487123" y="1194218"/>
                  <a:pt x="2370729" y="1211427"/>
                </a:cubicBezTo>
                <a:cubicBezTo>
                  <a:pt x="2254335" y="1228636"/>
                  <a:pt x="1969346" y="1192421"/>
                  <a:pt x="1799987" y="1211427"/>
                </a:cubicBezTo>
                <a:cubicBezTo>
                  <a:pt x="1630628" y="1230433"/>
                  <a:pt x="1367419" y="1204982"/>
                  <a:pt x="1229245" y="1211427"/>
                </a:cubicBezTo>
                <a:cubicBezTo>
                  <a:pt x="1091071" y="1217872"/>
                  <a:pt x="594157" y="1181466"/>
                  <a:pt x="201909" y="1211427"/>
                </a:cubicBezTo>
                <a:cubicBezTo>
                  <a:pt x="119143" y="1198509"/>
                  <a:pt x="-972" y="1131824"/>
                  <a:pt x="0" y="1009518"/>
                </a:cubicBezTo>
                <a:cubicBezTo>
                  <a:pt x="-29702" y="865159"/>
                  <a:pt x="1231" y="737182"/>
                  <a:pt x="0" y="629942"/>
                </a:cubicBezTo>
                <a:cubicBezTo>
                  <a:pt x="-1231" y="522702"/>
                  <a:pt x="13586" y="318167"/>
                  <a:pt x="0" y="201909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</a:t>
            </a:r>
            <a:endParaRPr/>
          </a:p>
        </p:txBody>
      </p:sp>
      <p:sp>
        <p:nvSpPr>
          <p:cNvPr id="676" name="Google Shape;676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A loja vai dar um brinde para os clientes que gastaram mais de R$ 2000,00 em compras nos últimos 5 meses. Exiba essa listagem.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No programa de fidelidade da loja qualquer cliente que realizar mais do que 3 compras nos últimos 12 meses ganham um brinde. Gere essa listagem.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Precisamos saber se na empresa existem mais de dois funcionários que recebem salários iguais e qual o valor desses salários.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</a:t>
            </a:r>
            <a:endParaRPr/>
          </a:p>
        </p:txBody>
      </p:sp>
      <p:sp>
        <p:nvSpPr>
          <p:cNvPr id="684" name="Google Shape;684;p2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>
                <a:solidFill>
                  <a:schemeClr val="dk1"/>
                </a:solidFill>
              </a:rPr>
              <a:t>A loja quer saber o valor total mensal das compras canceladas, devolvidas ou suspensas que superaram R$ 2000,00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>
                <a:solidFill>
                  <a:schemeClr val="dk1"/>
                </a:solidFill>
              </a:rPr>
              <a:t>Precisamos saber a quantidade e a média salarial das mulheres agrupadas por mês dos meses onde a quantidade de contratação superou 3 funcionárias.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>
                <a:solidFill>
                  <a:schemeClr val="dk1"/>
                </a:solidFill>
              </a:rPr>
              <a:t>Ao completar um ano na empresa, o funcionário sai de férias e precisamos pagar 1/3 do seu salário, sem a comissão. Qual(is) mês (es) o  montante a ser pago para os funcionários será maior do que R$ 5000,00?</a:t>
            </a:r>
            <a:endParaRPr/>
          </a:p>
        </p:txBody>
      </p:sp>
      <p:sp>
        <p:nvSpPr>
          <p:cNvPr id="685" name="Google Shape;685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LEITURA COMPLEMENTAR</a:t>
            </a:r>
            <a:endParaRPr/>
          </a:p>
        </p:txBody>
      </p:sp>
      <p:sp>
        <p:nvSpPr>
          <p:cNvPr id="692" name="Google Shape;692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7975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>
                <a:solidFill>
                  <a:schemeClr val="dk1"/>
                </a:solidFill>
              </a:rPr>
              <a:t>ELMASRI, R.; NAVATHE, S. B. Sistemas de banco de dados. 4. ed. São Paulo, SP: Pearson, 2005</a:t>
            </a:r>
            <a:endParaRPr sz="2800">
              <a:solidFill>
                <a:schemeClr val="dk1"/>
              </a:solidFill>
            </a:endParaRPr>
          </a:p>
          <a:p>
            <a:pPr indent="-307975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>
                <a:solidFill>
                  <a:schemeClr val="dk1"/>
                </a:solidFill>
              </a:rPr>
              <a:t>https://dev.mysql.com/doc/refman/8.0/en/ (Acessado em 02/03/2024)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93" name="Google Shape;693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447" name="Google Shape;447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 sz="2800"/>
              <a:t>Usando SQL básico (</a:t>
            </a:r>
            <a:r>
              <a:rPr lang="pt-BR" sz="2800">
                <a:latin typeface="Consolas"/>
                <a:ea typeface="Consolas"/>
                <a:cs typeface="Consolas"/>
                <a:sym typeface="Consolas"/>
              </a:rPr>
              <a:t>SELECT FROM WHERE</a:t>
            </a:r>
            <a:r>
              <a:rPr lang="pt-BR" sz="2800"/>
              <a:t>) conseguimos recuperar linhas e projetar colunas usando nossas condições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 sz="2800"/>
              <a:t>Outra ação importante é podermos fazer um resumo, usando as funções de agregação, agrupando várias linhas em uma única consulta</a:t>
            </a:r>
            <a:endParaRPr sz="2800"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 sz="2800"/>
              <a:t>Os agrupamentos geram uma fonte de informação importante para a gestão estratégica das empresas</a:t>
            </a:r>
            <a:endParaRPr/>
          </a:p>
        </p:txBody>
      </p:sp>
      <p:sp>
        <p:nvSpPr>
          <p:cNvPr id="448" name="Google Shape;448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GROUP BY</a:t>
            </a:r>
            <a:endParaRPr/>
          </a:p>
        </p:txBody>
      </p:sp>
      <p:sp>
        <p:nvSpPr>
          <p:cNvPr id="455" name="Google Shape;455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/>
              <a:t>Por vezes desejamos sumarizar os dados, na mesma consulta, levando em consideração grupos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/>
              <a:t>Para criar grupos no SQL, usando a cláusula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/>
              <a:t>Sintaxe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&lt;atributos&gt;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&lt;tabelas&gt;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&lt;condição&gt;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&lt;atributos&gt;</a:t>
            </a:r>
            <a:endParaRPr/>
          </a:p>
          <a:p>
            <a:pPr indent="-52387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t/>
            </a:r>
            <a:endParaRPr/>
          </a:p>
        </p:txBody>
      </p:sp>
      <p:sp>
        <p:nvSpPr>
          <p:cNvPr id="456" name="Google Shape;456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463" name="Google Shape;463;p5"/>
          <p:cNvSpPr txBox="1"/>
          <p:nvPr>
            <p:ph idx="1" type="body"/>
          </p:nvPr>
        </p:nvSpPr>
        <p:spPr>
          <a:xfrm>
            <a:off x="1141413" y="2249487"/>
            <a:ext cx="442118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/>
              <a:t>Exiba a quantidade de mulheres e homens que trabalham na empresa?</a:t>
            </a:r>
            <a:endParaRPr/>
          </a:p>
        </p:txBody>
      </p:sp>
      <p:sp>
        <p:nvSpPr>
          <p:cNvPr id="464" name="Google Shape;464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465" name="Google Shape;465;p5"/>
          <p:cNvGraphicFramePr/>
          <p:nvPr/>
        </p:nvGraphicFramePr>
        <p:xfrm>
          <a:off x="5562601" y="2249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{C4CB6FBB-016A-44C2-B978-8BB6A00EAEB4}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chapa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nome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sexo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admissao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salario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66" name="Google Shape;466;p5"/>
          <p:cNvGraphicFramePr/>
          <p:nvPr/>
        </p:nvGraphicFramePr>
        <p:xfrm>
          <a:off x="5562600" y="26004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{457F366D-B1AD-48F6-B0CA-79E061C29506}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/>
                        <a:t>123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João da Silva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06/06/2000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2400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Ana Maria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07/06/2000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André Luís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03/07/2000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2300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Jussara Lamounier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08/07/2000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4600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Maria Paula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Davi Duarte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Thalita Laia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Sara Jane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473" name="Google Shape;473;p6"/>
          <p:cNvSpPr txBox="1"/>
          <p:nvPr>
            <p:ph idx="1" type="body"/>
          </p:nvPr>
        </p:nvSpPr>
        <p:spPr>
          <a:xfrm>
            <a:off x="1141413" y="2249487"/>
            <a:ext cx="442118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/>
              <a:t>Exiba a quantidade de mulheres e homens que trabalham na empresa?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(*)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qtd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funcionarios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sexo;</a:t>
            </a:r>
            <a:endParaRPr sz="2000"/>
          </a:p>
        </p:txBody>
      </p:sp>
      <p:sp>
        <p:nvSpPr>
          <p:cNvPr id="474" name="Google Shape;474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475" name="Google Shape;475;p6"/>
          <p:cNvGraphicFramePr/>
          <p:nvPr/>
        </p:nvGraphicFramePr>
        <p:xfrm>
          <a:off x="5562601" y="2249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{C4CB6FBB-016A-44C2-B978-8BB6A00EAEB4}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chapa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nome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sexo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admissao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salario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76" name="Google Shape;476;p6"/>
          <p:cNvGraphicFramePr/>
          <p:nvPr/>
        </p:nvGraphicFramePr>
        <p:xfrm>
          <a:off x="5562599" y="5055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{7179BAAC-791A-4112-99DB-F3ED02AB375A}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João da Silva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06/06/2000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2400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André Luís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03/07/2000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2300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Davi Duarte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77" name="Google Shape;477;p6"/>
          <p:cNvGraphicFramePr/>
          <p:nvPr/>
        </p:nvGraphicFramePr>
        <p:xfrm>
          <a:off x="5562599" y="2936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{7179BAAC-791A-4112-99DB-F3ED02AB375A}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Ana Maria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07/06/2000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Jussara Lamounier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08/07/2000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4600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Maria Paula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Thalita Laia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Sara Jane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8" name="Google Shape;478;p6"/>
          <p:cNvSpPr/>
          <p:nvPr/>
        </p:nvSpPr>
        <p:spPr>
          <a:xfrm>
            <a:off x="5440680" y="2924490"/>
            <a:ext cx="6126480" cy="1840869"/>
          </a:xfrm>
          <a:custGeom>
            <a:rect b="b" l="l" r="r" t="t"/>
            <a:pathLst>
              <a:path extrusionOk="0" fill="none" h="1840869" w="6126480">
                <a:moveTo>
                  <a:pt x="0" y="306818"/>
                </a:moveTo>
                <a:cubicBezTo>
                  <a:pt x="21805" y="130597"/>
                  <a:pt x="116126" y="-31659"/>
                  <a:pt x="306818" y="0"/>
                </a:cubicBezTo>
                <a:cubicBezTo>
                  <a:pt x="522523" y="-8235"/>
                  <a:pt x="744745" y="38399"/>
                  <a:pt x="858102" y="0"/>
                </a:cubicBezTo>
                <a:cubicBezTo>
                  <a:pt x="971459" y="-38399"/>
                  <a:pt x="1182324" y="8747"/>
                  <a:pt x="1464515" y="0"/>
                </a:cubicBezTo>
                <a:cubicBezTo>
                  <a:pt x="1746706" y="-8747"/>
                  <a:pt x="1876766" y="33739"/>
                  <a:pt x="2015800" y="0"/>
                </a:cubicBezTo>
                <a:cubicBezTo>
                  <a:pt x="2154835" y="-33739"/>
                  <a:pt x="2449946" y="9581"/>
                  <a:pt x="2677341" y="0"/>
                </a:cubicBezTo>
                <a:cubicBezTo>
                  <a:pt x="2904736" y="-9581"/>
                  <a:pt x="3153369" y="46185"/>
                  <a:pt x="3283754" y="0"/>
                </a:cubicBezTo>
                <a:cubicBezTo>
                  <a:pt x="3414139" y="-46185"/>
                  <a:pt x="3640595" y="59248"/>
                  <a:pt x="3779910" y="0"/>
                </a:cubicBezTo>
                <a:cubicBezTo>
                  <a:pt x="3919225" y="-59248"/>
                  <a:pt x="4128926" y="13659"/>
                  <a:pt x="4276066" y="0"/>
                </a:cubicBezTo>
                <a:cubicBezTo>
                  <a:pt x="4423206" y="-13659"/>
                  <a:pt x="4578482" y="5128"/>
                  <a:pt x="4661965" y="0"/>
                </a:cubicBezTo>
                <a:cubicBezTo>
                  <a:pt x="4745448" y="-5128"/>
                  <a:pt x="4884445" y="24713"/>
                  <a:pt x="5102992" y="0"/>
                </a:cubicBezTo>
                <a:cubicBezTo>
                  <a:pt x="5321539" y="-24713"/>
                  <a:pt x="5593848" y="35953"/>
                  <a:pt x="5819662" y="0"/>
                </a:cubicBezTo>
                <a:cubicBezTo>
                  <a:pt x="6020439" y="-7650"/>
                  <a:pt x="6094913" y="139623"/>
                  <a:pt x="6126480" y="306818"/>
                </a:cubicBezTo>
                <a:cubicBezTo>
                  <a:pt x="6146394" y="455634"/>
                  <a:pt x="6091066" y="578775"/>
                  <a:pt x="6126480" y="703623"/>
                </a:cubicBezTo>
                <a:cubicBezTo>
                  <a:pt x="6161894" y="828472"/>
                  <a:pt x="6083994" y="916872"/>
                  <a:pt x="6126480" y="1088156"/>
                </a:cubicBezTo>
                <a:cubicBezTo>
                  <a:pt x="6168966" y="1259440"/>
                  <a:pt x="6124204" y="1358618"/>
                  <a:pt x="6126480" y="1534051"/>
                </a:cubicBezTo>
                <a:cubicBezTo>
                  <a:pt x="6090100" y="1694845"/>
                  <a:pt x="5972892" y="1837818"/>
                  <a:pt x="5819662" y="1840869"/>
                </a:cubicBezTo>
                <a:cubicBezTo>
                  <a:pt x="5626747" y="1872004"/>
                  <a:pt x="5527633" y="1835271"/>
                  <a:pt x="5323506" y="1840869"/>
                </a:cubicBezTo>
                <a:cubicBezTo>
                  <a:pt x="5119379" y="1846467"/>
                  <a:pt x="4892519" y="1806319"/>
                  <a:pt x="4661965" y="1840869"/>
                </a:cubicBezTo>
                <a:cubicBezTo>
                  <a:pt x="4431411" y="1875419"/>
                  <a:pt x="4249771" y="1811921"/>
                  <a:pt x="4110680" y="1840869"/>
                </a:cubicBezTo>
                <a:cubicBezTo>
                  <a:pt x="3971589" y="1869817"/>
                  <a:pt x="3759339" y="1804948"/>
                  <a:pt x="3614524" y="1840869"/>
                </a:cubicBezTo>
                <a:cubicBezTo>
                  <a:pt x="3469709" y="1876790"/>
                  <a:pt x="3287824" y="1828234"/>
                  <a:pt x="3063240" y="1840869"/>
                </a:cubicBezTo>
                <a:cubicBezTo>
                  <a:pt x="2838656" y="1853504"/>
                  <a:pt x="2693116" y="1828874"/>
                  <a:pt x="2511956" y="1840869"/>
                </a:cubicBezTo>
                <a:cubicBezTo>
                  <a:pt x="2330796" y="1852864"/>
                  <a:pt x="2117658" y="1838061"/>
                  <a:pt x="2015800" y="1840869"/>
                </a:cubicBezTo>
                <a:cubicBezTo>
                  <a:pt x="1913942" y="1843677"/>
                  <a:pt x="1682706" y="1818607"/>
                  <a:pt x="1464515" y="1840869"/>
                </a:cubicBezTo>
                <a:cubicBezTo>
                  <a:pt x="1246325" y="1863131"/>
                  <a:pt x="1202708" y="1789058"/>
                  <a:pt x="1023488" y="1840869"/>
                </a:cubicBezTo>
                <a:cubicBezTo>
                  <a:pt x="844268" y="1892680"/>
                  <a:pt x="500453" y="1774407"/>
                  <a:pt x="306818" y="1840869"/>
                </a:cubicBezTo>
                <a:cubicBezTo>
                  <a:pt x="116174" y="1828329"/>
                  <a:pt x="-1690" y="1659824"/>
                  <a:pt x="0" y="1534051"/>
                </a:cubicBezTo>
                <a:cubicBezTo>
                  <a:pt x="-2870" y="1435408"/>
                  <a:pt x="37679" y="1246189"/>
                  <a:pt x="0" y="1124973"/>
                </a:cubicBezTo>
                <a:cubicBezTo>
                  <a:pt x="-37679" y="1003757"/>
                  <a:pt x="46757" y="902344"/>
                  <a:pt x="0" y="728168"/>
                </a:cubicBezTo>
                <a:cubicBezTo>
                  <a:pt x="-46757" y="553993"/>
                  <a:pt x="15927" y="476198"/>
                  <a:pt x="0" y="306818"/>
                </a:cubicBezTo>
                <a:close/>
              </a:path>
              <a:path extrusionOk="0" h="1840869" w="6126480">
                <a:moveTo>
                  <a:pt x="0" y="306818"/>
                </a:moveTo>
                <a:cubicBezTo>
                  <a:pt x="46934" y="136764"/>
                  <a:pt x="107985" y="10242"/>
                  <a:pt x="306818" y="0"/>
                </a:cubicBezTo>
                <a:cubicBezTo>
                  <a:pt x="507443" y="-58031"/>
                  <a:pt x="604008" y="43786"/>
                  <a:pt x="802974" y="0"/>
                </a:cubicBezTo>
                <a:cubicBezTo>
                  <a:pt x="1001940" y="-43786"/>
                  <a:pt x="1115887" y="38290"/>
                  <a:pt x="1244001" y="0"/>
                </a:cubicBezTo>
                <a:cubicBezTo>
                  <a:pt x="1372115" y="-38290"/>
                  <a:pt x="1443601" y="19250"/>
                  <a:pt x="1629901" y="0"/>
                </a:cubicBezTo>
                <a:cubicBezTo>
                  <a:pt x="1816201" y="-19250"/>
                  <a:pt x="2003785" y="53926"/>
                  <a:pt x="2291442" y="0"/>
                </a:cubicBezTo>
                <a:cubicBezTo>
                  <a:pt x="2579099" y="-53926"/>
                  <a:pt x="2542253" y="23676"/>
                  <a:pt x="2787598" y="0"/>
                </a:cubicBezTo>
                <a:cubicBezTo>
                  <a:pt x="3032943" y="-23676"/>
                  <a:pt x="3001251" y="37186"/>
                  <a:pt x="3173497" y="0"/>
                </a:cubicBezTo>
                <a:cubicBezTo>
                  <a:pt x="3345743" y="-37186"/>
                  <a:pt x="3610338" y="31177"/>
                  <a:pt x="3835038" y="0"/>
                </a:cubicBezTo>
                <a:cubicBezTo>
                  <a:pt x="4059738" y="-31177"/>
                  <a:pt x="4165884" y="24015"/>
                  <a:pt x="4441451" y="0"/>
                </a:cubicBezTo>
                <a:cubicBezTo>
                  <a:pt x="4717018" y="-24015"/>
                  <a:pt x="4826679" y="55148"/>
                  <a:pt x="4937607" y="0"/>
                </a:cubicBezTo>
                <a:cubicBezTo>
                  <a:pt x="5048535" y="-55148"/>
                  <a:pt x="5463083" y="89969"/>
                  <a:pt x="5819662" y="0"/>
                </a:cubicBezTo>
                <a:cubicBezTo>
                  <a:pt x="5980215" y="519"/>
                  <a:pt x="6129922" y="149796"/>
                  <a:pt x="6126480" y="306818"/>
                </a:cubicBezTo>
                <a:cubicBezTo>
                  <a:pt x="6137252" y="415543"/>
                  <a:pt x="6117641" y="534686"/>
                  <a:pt x="6126480" y="691351"/>
                </a:cubicBezTo>
                <a:cubicBezTo>
                  <a:pt x="6135319" y="848016"/>
                  <a:pt x="6105254" y="920868"/>
                  <a:pt x="6126480" y="1100429"/>
                </a:cubicBezTo>
                <a:cubicBezTo>
                  <a:pt x="6147706" y="1279990"/>
                  <a:pt x="6104987" y="1384290"/>
                  <a:pt x="6126480" y="1534051"/>
                </a:cubicBezTo>
                <a:cubicBezTo>
                  <a:pt x="6112027" y="1681498"/>
                  <a:pt x="5987257" y="1860013"/>
                  <a:pt x="5819662" y="1840869"/>
                </a:cubicBezTo>
                <a:cubicBezTo>
                  <a:pt x="5663066" y="1888079"/>
                  <a:pt x="5434463" y="1820204"/>
                  <a:pt x="5323506" y="1840869"/>
                </a:cubicBezTo>
                <a:cubicBezTo>
                  <a:pt x="5212549" y="1861534"/>
                  <a:pt x="5049568" y="1814091"/>
                  <a:pt x="4827350" y="1840869"/>
                </a:cubicBezTo>
                <a:cubicBezTo>
                  <a:pt x="4605132" y="1867647"/>
                  <a:pt x="4300047" y="1772319"/>
                  <a:pt x="4165809" y="1840869"/>
                </a:cubicBezTo>
                <a:cubicBezTo>
                  <a:pt x="4031571" y="1909419"/>
                  <a:pt x="3937402" y="1811407"/>
                  <a:pt x="3724781" y="1840869"/>
                </a:cubicBezTo>
                <a:cubicBezTo>
                  <a:pt x="3512160" y="1870331"/>
                  <a:pt x="3447767" y="1801753"/>
                  <a:pt x="3283754" y="1840869"/>
                </a:cubicBezTo>
                <a:cubicBezTo>
                  <a:pt x="3119741" y="1879985"/>
                  <a:pt x="2970597" y="1797462"/>
                  <a:pt x="2842726" y="1840869"/>
                </a:cubicBezTo>
                <a:cubicBezTo>
                  <a:pt x="2714855" y="1884276"/>
                  <a:pt x="2565637" y="1790229"/>
                  <a:pt x="2291442" y="1840869"/>
                </a:cubicBezTo>
                <a:cubicBezTo>
                  <a:pt x="2017247" y="1891509"/>
                  <a:pt x="1861664" y="1833166"/>
                  <a:pt x="1740157" y="1840869"/>
                </a:cubicBezTo>
                <a:cubicBezTo>
                  <a:pt x="1618651" y="1848572"/>
                  <a:pt x="1407191" y="1771205"/>
                  <a:pt x="1133745" y="1840869"/>
                </a:cubicBezTo>
                <a:cubicBezTo>
                  <a:pt x="860299" y="1910533"/>
                  <a:pt x="581557" y="1824116"/>
                  <a:pt x="306818" y="1840869"/>
                </a:cubicBezTo>
                <a:cubicBezTo>
                  <a:pt x="143497" y="1806465"/>
                  <a:pt x="-6451" y="1720308"/>
                  <a:pt x="0" y="1534051"/>
                </a:cubicBezTo>
                <a:cubicBezTo>
                  <a:pt x="-36697" y="1354087"/>
                  <a:pt x="4037" y="1330817"/>
                  <a:pt x="0" y="1137246"/>
                </a:cubicBezTo>
                <a:cubicBezTo>
                  <a:pt x="-4037" y="943675"/>
                  <a:pt x="22642" y="880987"/>
                  <a:pt x="0" y="764985"/>
                </a:cubicBezTo>
                <a:cubicBezTo>
                  <a:pt x="-22642" y="648983"/>
                  <a:pt x="45973" y="532915"/>
                  <a:pt x="0" y="306818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9" name="Google Shape;479;p6"/>
          <p:cNvSpPr/>
          <p:nvPr/>
        </p:nvSpPr>
        <p:spPr>
          <a:xfrm>
            <a:off x="5440680" y="4933952"/>
            <a:ext cx="6126480" cy="1396682"/>
          </a:xfrm>
          <a:custGeom>
            <a:rect b="b" l="l" r="r" t="t"/>
            <a:pathLst>
              <a:path extrusionOk="0" fill="none" h="1396682" w="6126480">
                <a:moveTo>
                  <a:pt x="0" y="232785"/>
                </a:moveTo>
                <a:cubicBezTo>
                  <a:pt x="-25344" y="80626"/>
                  <a:pt x="133549" y="-6025"/>
                  <a:pt x="232785" y="0"/>
                </a:cubicBezTo>
                <a:cubicBezTo>
                  <a:pt x="406015" y="-14211"/>
                  <a:pt x="585036" y="10243"/>
                  <a:pt x="685658" y="0"/>
                </a:cubicBezTo>
                <a:cubicBezTo>
                  <a:pt x="786280" y="-10243"/>
                  <a:pt x="982468" y="55099"/>
                  <a:pt x="1251749" y="0"/>
                </a:cubicBezTo>
                <a:cubicBezTo>
                  <a:pt x="1521030" y="-55099"/>
                  <a:pt x="1554923" y="43810"/>
                  <a:pt x="1761231" y="0"/>
                </a:cubicBezTo>
                <a:cubicBezTo>
                  <a:pt x="1967539" y="-43810"/>
                  <a:pt x="2133290" y="45558"/>
                  <a:pt x="2383931" y="0"/>
                </a:cubicBezTo>
                <a:cubicBezTo>
                  <a:pt x="2634572" y="-45558"/>
                  <a:pt x="2730653" y="37408"/>
                  <a:pt x="2950022" y="0"/>
                </a:cubicBezTo>
                <a:cubicBezTo>
                  <a:pt x="3169391" y="-37408"/>
                  <a:pt x="3319277" y="11712"/>
                  <a:pt x="3629331" y="0"/>
                </a:cubicBezTo>
                <a:cubicBezTo>
                  <a:pt x="3939385" y="-11712"/>
                  <a:pt x="3976647" y="50094"/>
                  <a:pt x="4252031" y="0"/>
                </a:cubicBezTo>
                <a:cubicBezTo>
                  <a:pt x="4527415" y="-50094"/>
                  <a:pt x="4577619" y="38975"/>
                  <a:pt x="4761513" y="0"/>
                </a:cubicBezTo>
                <a:cubicBezTo>
                  <a:pt x="4945407" y="-38975"/>
                  <a:pt x="5134367" y="30484"/>
                  <a:pt x="5270995" y="0"/>
                </a:cubicBezTo>
                <a:cubicBezTo>
                  <a:pt x="5407623" y="-30484"/>
                  <a:pt x="5596747" y="40050"/>
                  <a:pt x="5893695" y="0"/>
                </a:cubicBezTo>
                <a:cubicBezTo>
                  <a:pt x="6019359" y="-4707"/>
                  <a:pt x="6149291" y="97758"/>
                  <a:pt x="6126480" y="232785"/>
                </a:cubicBezTo>
                <a:cubicBezTo>
                  <a:pt x="6136376" y="443594"/>
                  <a:pt x="6073403" y="528827"/>
                  <a:pt x="6126480" y="716963"/>
                </a:cubicBezTo>
                <a:cubicBezTo>
                  <a:pt x="6179557" y="905099"/>
                  <a:pt x="6090086" y="962769"/>
                  <a:pt x="6126480" y="1163897"/>
                </a:cubicBezTo>
                <a:cubicBezTo>
                  <a:pt x="6131643" y="1293620"/>
                  <a:pt x="5996399" y="1376329"/>
                  <a:pt x="5893695" y="1396682"/>
                </a:cubicBezTo>
                <a:cubicBezTo>
                  <a:pt x="5731905" y="1430801"/>
                  <a:pt x="5606296" y="1376613"/>
                  <a:pt x="5384213" y="1396682"/>
                </a:cubicBezTo>
                <a:cubicBezTo>
                  <a:pt x="5162130" y="1416751"/>
                  <a:pt x="5081134" y="1393952"/>
                  <a:pt x="4931340" y="1396682"/>
                </a:cubicBezTo>
                <a:cubicBezTo>
                  <a:pt x="4781546" y="1399412"/>
                  <a:pt x="4614378" y="1353794"/>
                  <a:pt x="4478468" y="1396682"/>
                </a:cubicBezTo>
                <a:cubicBezTo>
                  <a:pt x="4342558" y="1439570"/>
                  <a:pt x="4219918" y="1381351"/>
                  <a:pt x="3968986" y="1396682"/>
                </a:cubicBezTo>
                <a:cubicBezTo>
                  <a:pt x="3718054" y="1412013"/>
                  <a:pt x="3619155" y="1332784"/>
                  <a:pt x="3289676" y="1396682"/>
                </a:cubicBezTo>
                <a:cubicBezTo>
                  <a:pt x="2960197" y="1460580"/>
                  <a:pt x="2935925" y="1361518"/>
                  <a:pt x="2723585" y="1396682"/>
                </a:cubicBezTo>
                <a:cubicBezTo>
                  <a:pt x="2511245" y="1431846"/>
                  <a:pt x="2323510" y="1385568"/>
                  <a:pt x="2214104" y="1396682"/>
                </a:cubicBezTo>
                <a:cubicBezTo>
                  <a:pt x="2104698" y="1407796"/>
                  <a:pt x="1792143" y="1364254"/>
                  <a:pt x="1648013" y="1396682"/>
                </a:cubicBezTo>
                <a:cubicBezTo>
                  <a:pt x="1503883" y="1429110"/>
                  <a:pt x="1339665" y="1375971"/>
                  <a:pt x="1081922" y="1396682"/>
                </a:cubicBezTo>
                <a:cubicBezTo>
                  <a:pt x="824179" y="1417393"/>
                  <a:pt x="509563" y="1366644"/>
                  <a:pt x="232785" y="1396682"/>
                </a:cubicBezTo>
                <a:cubicBezTo>
                  <a:pt x="121466" y="1390306"/>
                  <a:pt x="-3626" y="1295392"/>
                  <a:pt x="0" y="1163897"/>
                </a:cubicBezTo>
                <a:cubicBezTo>
                  <a:pt x="-53169" y="990415"/>
                  <a:pt x="7129" y="901280"/>
                  <a:pt x="0" y="679719"/>
                </a:cubicBezTo>
                <a:cubicBezTo>
                  <a:pt x="-7129" y="458158"/>
                  <a:pt x="12623" y="322566"/>
                  <a:pt x="0" y="232785"/>
                </a:cubicBezTo>
                <a:close/>
              </a:path>
              <a:path extrusionOk="0" h="1396682" w="6126480">
                <a:moveTo>
                  <a:pt x="0" y="232785"/>
                </a:moveTo>
                <a:cubicBezTo>
                  <a:pt x="37828" y="103735"/>
                  <a:pt x="95847" y="2919"/>
                  <a:pt x="232785" y="0"/>
                </a:cubicBezTo>
                <a:cubicBezTo>
                  <a:pt x="411580" y="-45097"/>
                  <a:pt x="535577" y="7276"/>
                  <a:pt x="742267" y="0"/>
                </a:cubicBezTo>
                <a:cubicBezTo>
                  <a:pt x="948957" y="-7276"/>
                  <a:pt x="1000929" y="13821"/>
                  <a:pt x="1195140" y="0"/>
                </a:cubicBezTo>
                <a:cubicBezTo>
                  <a:pt x="1389351" y="-13821"/>
                  <a:pt x="1507226" y="8645"/>
                  <a:pt x="1591403" y="0"/>
                </a:cubicBezTo>
                <a:cubicBezTo>
                  <a:pt x="1675580" y="-8645"/>
                  <a:pt x="2083534" y="20505"/>
                  <a:pt x="2270713" y="0"/>
                </a:cubicBezTo>
                <a:cubicBezTo>
                  <a:pt x="2457892" y="-20505"/>
                  <a:pt x="2572868" y="10465"/>
                  <a:pt x="2780195" y="0"/>
                </a:cubicBezTo>
                <a:cubicBezTo>
                  <a:pt x="2987522" y="-10465"/>
                  <a:pt x="3055299" y="42506"/>
                  <a:pt x="3176458" y="0"/>
                </a:cubicBezTo>
                <a:cubicBezTo>
                  <a:pt x="3297617" y="-42506"/>
                  <a:pt x="3662969" y="65907"/>
                  <a:pt x="3855767" y="0"/>
                </a:cubicBezTo>
                <a:cubicBezTo>
                  <a:pt x="4048565" y="-65907"/>
                  <a:pt x="4341777" y="27940"/>
                  <a:pt x="4478468" y="0"/>
                </a:cubicBezTo>
                <a:cubicBezTo>
                  <a:pt x="4615159" y="-27940"/>
                  <a:pt x="4813537" y="24610"/>
                  <a:pt x="4987949" y="0"/>
                </a:cubicBezTo>
                <a:cubicBezTo>
                  <a:pt x="5162361" y="-24610"/>
                  <a:pt x="5636822" y="68442"/>
                  <a:pt x="5893695" y="0"/>
                </a:cubicBezTo>
                <a:cubicBezTo>
                  <a:pt x="6014138" y="474"/>
                  <a:pt x="6131364" y="121857"/>
                  <a:pt x="6126480" y="232785"/>
                </a:cubicBezTo>
                <a:cubicBezTo>
                  <a:pt x="6143853" y="435907"/>
                  <a:pt x="6099080" y="511074"/>
                  <a:pt x="6126480" y="679719"/>
                </a:cubicBezTo>
                <a:cubicBezTo>
                  <a:pt x="6153880" y="848364"/>
                  <a:pt x="6116702" y="940572"/>
                  <a:pt x="6126480" y="1163897"/>
                </a:cubicBezTo>
                <a:cubicBezTo>
                  <a:pt x="6122895" y="1301091"/>
                  <a:pt x="6026151" y="1374015"/>
                  <a:pt x="5893695" y="1396682"/>
                </a:cubicBezTo>
                <a:cubicBezTo>
                  <a:pt x="5693328" y="1460853"/>
                  <a:pt x="5539084" y="1371560"/>
                  <a:pt x="5327604" y="1396682"/>
                </a:cubicBezTo>
                <a:cubicBezTo>
                  <a:pt x="5116124" y="1421804"/>
                  <a:pt x="5127673" y="1394954"/>
                  <a:pt x="4931340" y="1396682"/>
                </a:cubicBezTo>
                <a:cubicBezTo>
                  <a:pt x="4735007" y="1398410"/>
                  <a:pt x="4610577" y="1395257"/>
                  <a:pt x="4421858" y="1396682"/>
                </a:cubicBezTo>
                <a:cubicBezTo>
                  <a:pt x="4233139" y="1398107"/>
                  <a:pt x="4080989" y="1342023"/>
                  <a:pt x="3742549" y="1396682"/>
                </a:cubicBezTo>
                <a:cubicBezTo>
                  <a:pt x="3404109" y="1451341"/>
                  <a:pt x="3475062" y="1359530"/>
                  <a:pt x="3289676" y="1396682"/>
                </a:cubicBezTo>
                <a:cubicBezTo>
                  <a:pt x="3104290" y="1433834"/>
                  <a:pt x="3053257" y="1373823"/>
                  <a:pt x="2836804" y="1396682"/>
                </a:cubicBezTo>
                <a:cubicBezTo>
                  <a:pt x="2620351" y="1419541"/>
                  <a:pt x="2502448" y="1372225"/>
                  <a:pt x="2383931" y="1396682"/>
                </a:cubicBezTo>
                <a:cubicBezTo>
                  <a:pt x="2265414" y="1421139"/>
                  <a:pt x="2059648" y="1387239"/>
                  <a:pt x="1817840" y="1396682"/>
                </a:cubicBezTo>
                <a:cubicBezTo>
                  <a:pt x="1576032" y="1406125"/>
                  <a:pt x="1515602" y="1381422"/>
                  <a:pt x="1251749" y="1396682"/>
                </a:cubicBezTo>
                <a:cubicBezTo>
                  <a:pt x="987896" y="1411942"/>
                  <a:pt x="440193" y="1376163"/>
                  <a:pt x="232785" y="1396682"/>
                </a:cubicBezTo>
                <a:cubicBezTo>
                  <a:pt x="128358" y="1385835"/>
                  <a:pt x="-1487" y="1308975"/>
                  <a:pt x="0" y="1163897"/>
                </a:cubicBezTo>
                <a:cubicBezTo>
                  <a:pt x="-48416" y="1038694"/>
                  <a:pt x="49526" y="881614"/>
                  <a:pt x="0" y="726274"/>
                </a:cubicBezTo>
                <a:cubicBezTo>
                  <a:pt x="-49526" y="570934"/>
                  <a:pt x="37808" y="429997"/>
                  <a:pt x="0" y="232785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0" name="Google Shape;480;p6"/>
          <p:cNvSpPr txBox="1"/>
          <p:nvPr/>
        </p:nvSpPr>
        <p:spPr>
          <a:xfrm>
            <a:off x="732743" y="6394015"/>
            <a:ext cx="57484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Obs.: primeiro o SGDB cria os agrupamentos (</a:t>
            </a:r>
            <a:r>
              <a:rPr b="1" i="0" lang="pt-BR" sz="18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GROUP BY</a:t>
            </a:r>
            <a:r>
              <a:rPr b="0" i="0" lang="pt-BR" sz="18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1" name="Google Shape;481;p6"/>
          <p:cNvSpPr/>
          <p:nvPr/>
        </p:nvSpPr>
        <p:spPr>
          <a:xfrm>
            <a:off x="977640" y="4723557"/>
            <a:ext cx="2475244" cy="420790"/>
          </a:xfrm>
          <a:prstGeom prst="roundRect">
            <a:avLst>
              <a:gd fmla="val 16667" name="adj"/>
            </a:avLst>
          </a:prstGeom>
          <a:solidFill>
            <a:srgbClr val="00CC00">
              <a:alpha val="9803"/>
            </a:srgbClr>
          </a:solidFill>
          <a:ln cap="flat" cmpd="sng" w="9525">
            <a:solidFill>
              <a:srgbClr val="00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488" name="Google Shape;488;p7"/>
          <p:cNvSpPr txBox="1"/>
          <p:nvPr>
            <p:ph idx="1" type="body"/>
          </p:nvPr>
        </p:nvSpPr>
        <p:spPr>
          <a:xfrm>
            <a:off x="1141413" y="2249487"/>
            <a:ext cx="442118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/>
              <a:t>Exiba a quantidade de mulheres e homens que trabalham na empresa?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(*)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qtd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funcionarios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sexo;</a:t>
            </a:r>
            <a:endParaRPr sz="2000"/>
          </a:p>
        </p:txBody>
      </p:sp>
      <p:sp>
        <p:nvSpPr>
          <p:cNvPr id="489" name="Google Shape;489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490" name="Google Shape;490;p7"/>
          <p:cNvGraphicFramePr/>
          <p:nvPr/>
        </p:nvGraphicFramePr>
        <p:xfrm>
          <a:off x="5562601" y="2249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{C4CB6FBB-016A-44C2-B978-8BB6A00EAEB4}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chapa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nome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sexo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admissao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salario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91" name="Google Shape;491;p7"/>
          <p:cNvGraphicFramePr/>
          <p:nvPr/>
        </p:nvGraphicFramePr>
        <p:xfrm>
          <a:off x="4142323" y="43776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{358C803C-C8AD-430C-905E-EDF8A1E5CD33}</a:tableStyleId>
              </a:tblPr>
              <a:tblGrid>
                <a:gridCol w="840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qtd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92" name="Google Shape;492;p7"/>
          <p:cNvGraphicFramePr/>
          <p:nvPr/>
        </p:nvGraphicFramePr>
        <p:xfrm>
          <a:off x="5562599" y="5055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{7179BAAC-791A-4112-99DB-F3ED02AB375A}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João da Silva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06/06/2000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2400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André Luís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03/07/2000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2300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Davi Duarte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93" name="Google Shape;493;p7"/>
          <p:cNvGraphicFramePr/>
          <p:nvPr/>
        </p:nvGraphicFramePr>
        <p:xfrm>
          <a:off x="5562599" y="2936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{7179BAAC-791A-4112-99DB-F3ED02AB375A}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Ana Maria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07/06/2000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Jussara Lamounier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08/07/2000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4600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Maria Paula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Thalita Laia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Sara Jane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4" name="Google Shape;494;p7"/>
          <p:cNvSpPr/>
          <p:nvPr/>
        </p:nvSpPr>
        <p:spPr>
          <a:xfrm>
            <a:off x="5440680" y="2924490"/>
            <a:ext cx="6126480" cy="1840869"/>
          </a:xfrm>
          <a:custGeom>
            <a:rect b="b" l="l" r="r" t="t"/>
            <a:pathLst>
              <a:path extrusionOk="0" fill="none" h="1840869" w="6126480">
                <a:moveTo>
                  <a:pt x="0" y="306818"/>
                </a:moveTo>
                <a:cubicBezTo>
                  <a:pt x="21805" y="130597"/>
                  <a:pt x="116126" y="-31659"/>
                  <a:pt x="306818" y="0"/>
                </a:cubicBezTo>
                <a:cubicBezTo>
                  <a:pt x="522523" y="-8235"/>
                  <a:pt x="744745" y="38399"/>
                  <a:pt x="858102" y="0"/>
                </a:cubicBezTo>
                <a:cubicBezTo>
                  <a:pt x="971459" y="-38399"/>
                  <a:pt x="1182324" y="8747"/>
                  <a:pt x="1464515" y="0"/>
                </a:cubicBezTo>
                <a:cubicBezTo>
                  <a:pt x="1746706" y="-8747"/>
                  <a:pt x="1876766" y="33739"/>
                  <a:pt x="2015800" y="0"/>
                </a:cubicBezTo>
                <a:cubicBezTo>
                  <a:pt x="2154835" y="-33739"/>
                  <a:pt x="2449946" y="9581"/>
                  <a:pt x="2677341" y="0"/>
                </a:cubicBezTo>
                <a:cubicBezTo>
                  <a:pt x="2904736" y="-9581"/>
                  <a:pt x="3153369" y="46185"/>
                  <a:pt x="3283754" y="0"/>
                </a:cubicBezTo>
                <a:cubicBezTo>
                  <a:pt x="3414139" y="-46185"/>
                  <a:pt x="3640595" y="59248"/>
                  <a:pt x="3779910" y="0"/>
                </a:cubicBezTo>
                <a:cubicBezTo>
                  <a:pt x="3919225" y="-59248"/>
                  <a:pt x="4128926" y="13659"/>
                  <a:pt x="4276066" y="0"/>
                </a:cubicBezTo>
                <a:cubicBezTo>
                  <a:pt x="4423206" y="-13659"/>
                  <a:pt x="4578482" y="5128"/>
                  <a:pt x="4661965" y="0"/>
                </a:cubicBezTo>
                <a:cubicBezTo>
                  <a:pt x="4745448" y="-5128"/>
                  <a:pt x="4884445" y="24713"/>
                  <a:pt x="5102992" y="0"/>
                </a:cubicBezTo>
                <a:cubicBezTo>
                  <a:pt x="5321539" y="-24713"/>
                  <a:pt x="5593848" y="35953"/>
                  <a:pt x="5819662" y="0"/>
                </a:cubicBezTo>
                <a:cubicBezTo>
                  <a:pt x="6020439" y="-7650"/>
                  <a:pt x="6094913" y="139623"/>
                  <a:pt x="6126480" y="306818"/>
                </a:cubicBezTo>
                <a:cubicBezTo>
                  <a:pt x="6146394" y="455634"/>
                  <a:pt x="6091066" y="578775"/>
                  <a:pt x="6126480" y="703623"/>
                </a:cubicBezTo>
                <a:cubicBezTo>
                  <a:pt x="6161894" y="828472"/>
                  <a:pt x="6083994" y="916872"/>
                  <a:pt x="6126480" y="1088156"/>
                </a:cubicBezTo>
                <a:cubicBezTo>
                  <a:pt x="6168966" y="1259440"/>
                  <a:pt x="6124204" y="1358618"/>
                  <a:pt x="6126480" y="1534051"/>
                </a:cubicBezTo>
                <a:cubicBezTo>
                  <a:pt x="6090100" y="1694845"/>
                  <a:pt x="5972892" y="1837818"/>
                  <a:pt x="5819662" y="1840869"/>
                </a:cubicBezTo>
                <a:cubicBezTo>
                  <a:pt x="5626747" y="1872004"/>
                  <a:pt x="5527633" y="1835271"/>
                  <a:pt x="5323506" y="1840869"/>
                </a:cubicBezTo>
                <a:cubicBezTo>
                  <a:pt x="5119379" y="1846467"/>
                  <a:pt x="4892519" y="1806319"/>
                  <a:pt x="4661965" y="1840869"/>
                </a:cubicBezTo>
                <a:cubicBezTo>
                  <a:pt x="4431411" y="1875419"/>
                  <a:pt x="4249771" y="1811921"/>
                  <a:pt x="4110680" y="1840869"/>
                </a:cubicBezTo>
                <a:cubicBezTo>
                  <a:pt x="3971589" y="1869817"/>
                  <a:pt x="3759339" y="1804948"/>
                  <a:pt x="3614524" y="1840869"/>
                </a:cubicBezTo>
                <a:cubicBezTo>
                  <a:pt x="3469709" y="1876790"/>
                  <a:pt x="3287824" y="1828234"/>
                  <a:pt x="3063240" y="1840869"/>
                </a:cubicBezTo>
                <a:cubicBezTo>
                  <a:pt x="2838656" y="1853504"/>
                  <a:pt x="2693116" y="1828874"/>
                  <a:pt x="2511956" y="1840869"/>
                </a:cubicBezTo>
                <a:cubicBezTo>
                  <a:pt x="2330796" y="1852864"/>
                  <a:pt x="2117658" y="1838061"/>
                  <a:pt x="2015800" y="1840869"/>
                </a:cubicBezTo>
                <a:cubicBezTo>
                  <a:pt x="1913942" y="1843677"/>
                  <a:pt x="1682706" y="1818607"/>
                  <a:pt x="1464515" y="1840869"/>
                </a:cubicBezTo>
                <a:cubicBezTo>
                  <a:pt x="1246325" y="1863131"/>
                  <a:pt x="1202708" y="1789058"/>
                  <a:pt x="1023488" y="1840869"/>
                </a:cubicBezTo>
                <a:cubicBezTo>
                  <a:pt x="844268" y="1892680"/>
                  <a:pt x="500453" y="1774407"/>
                  <a:pt x="306818" y="1840869"/>
                </a:cubicBezTo>
                <a:cubicBezTo>
                  <a:pt x="116174" y="1828329"/>
                  <a:pt x="-1690" y="1659824"/>
                  <a:pt x="0" y="1534051"/>
                </a:cubicBezTo>
                <a:cubicBezTo>
                  <a:pt x="-2870" y="1435408"/>
                  <a:pt x="37679" y="1246189"/>
                  <a:pt x="0" y="1124973"/>
                </a:cubicBezTo>
                <a:cubicBezTo>
                  <a:pt x="-37679" y="1003757"/>
                  <a:pt x="46757" y="902344"/>
                  <a:pt x="0" y="728168"/>
                </a:cubicBezTo>
                <a:cubicBezTo>
                  <a:pt x="-46757" y="553993"/>
                  <a:pt x="15927" y="476198"/>
                  <a:pt x="0" y="306818"/>
                </a:cubicBezTo>
                <a:close/>
              </a:path>
              <a:path extrusionOk="0" h="1840869" w="6126480">
                <a:moveTo>
                  <a:pt x="0" y="306818"/>
                </a:moveTo>
                <a:cubicBezTo>
                  <a:pt x="46934" y="136764"/>
                  <a:pt x="107985" y="10242"/>
                  <a:pt x="306818" y="0"/>
                </a:cubicBezTo>
                <a:cubicBezTo>
                  <a:pt x="507443" y="-58031"/>
                  <a:pt x="604008" y="43786"/>
                  <a:pt x="802974" y="0"/>
                </a:cubicBezTo>
                <a:cubicBezTo>
                  <a:pt x="1001940" y="-43786"/>
                  <a:pt x="1115887" y="38290"/>
                  <a:pt x="1244001" y="0"/>
                </a:cubicBezTo>
                <a:cubicBezTo>
                  <a:pt x="1372115" y="-38290"/>
                  <a:pt x="1443601" y="19250"/>
                  <a:pt x="1629901" y="0"/>
                </a:cubicBezTo>
                <a:cubicBezTo>
                  <a:pt x="1816201" y="-19250"/>
                  <a:pt x="2003785" y="53926"/>
                  <a:pt x="2291442" y="0"/>
                </a:cubicBezTo>
                <a:cubicBezTo>
                  <a:pt x="2579099" y="-53926"/>
                  <a:pt x="2542253" y="23676"/>
                  <a:pt x="2787598" y="0"/>
                </a:cubicBezTo>
                <a:cubicBezTo>
                  <a:pt x="3032943" y="-23676"/>
                  <a:pt x="3001251" y="37186"/>
                  <a:pt x="3173497" y="0"/>
                </a:cubicBezTo>
                <a:cubicBezTo>
                  <a:pt x="3345743" y="-37186"/>
                  <a:pt x="3610338" y="31177"/>
                  <a:pt x="3835038" y="0"/>
                </a:cubicBezTo>
                <a:cubicBezTo>
                  <a:pt x="4059738" y="-31177"/>
                  <a:pt x="4165884" y="24015"/>
                  <a:pt x="4441451" y="0"/>
                </a:cubicBezTo>
                <a:cubicBezTo>
                  <a:pt x="4717018" y="-24015"/>
                  <a:pt x="4826679" y="55148"/>
                  <a:pt x="4937607" y="0"/>
                </a:cubicBezTo>
                <a:cubicBezTo>
                  <a:pt x="5048535" y="-55148"/>
                  <a:pt x="5463083" y="89969"/>
                  <a:pt x="5819662" y="0"/>
                </a:cubicBezTo>
                <a:cubicBezTo>
                  <a:pt x="5980215" y="519"/>
                  <a:pt x="6129922" y="149796"/>
                  <a:pt x="6126480" y="306818"/>
                </a:cubicBezTo>
                <a:cubicBezTo>
                  <a:pt x="6137252" y="415543"/>
                  <a:pt x="6117641" y="534686"/>
                  <a:pt x="6126480" y="691351"/>
                </a:cubicBezTo>
                <a:cubicBezTo>
                  <a:pt x="6135319" y="848016"/>
                  <a:pt x="6105254" y="920868"/>
                  <a:pt x="6126480" y="1100429"/>
                </a:cubicBezTo>
                <a:cubicBezTo>
                  <a:pt x="6147706" y="1279990"/>
                  <a:pt x="6104987" y="1384290"/>
                  <a:pt x="6126480" y="1534051"/>
                </a:cubicBezTo>
                <a:cubicBezTo>
                  <a:pt x="6112027" y="1681498"/>
                  <a:pt x="5987257" y="1860013"/>
                  <a:pt x="5819662" y="1840869"/>
                </a:cubicBezTo>
                <a:cubicBezTo>
                  <a:pt x="5663066" y="1888079"/>
                  <a:pt x="5434463" y="1820204"/>
                  <a:pt x="5323506" y="1840869"/>
                </a:cubicBezTo>
                <a:cubicBezTo>
                  <a:pt x="5212549" y="1861534"/>
                  <a:pt x="5049568" y="1814091"/>
                  <a:pt x="4827350" y="1840869"/>
                </a:cubicBezTo>
                <a:cubicBezTo>
                  <a:pt x="4605132" y="1867647"/>
                  <a:pt x="4300047" y="1772319"/>
                  <a:pt x="4165809" y="1840869"/>
                </a:cubicBezTo>
                <a:cubicBezTo>
                  <a:pt x="4031571" y="1909419"/>
                  <a:pt x="3937402" y="1811407"/>
                  <a:pt x="3724781" y="1840869"/>
                </a:cubicBezTo>
                <a:cubicBezTo>
                  <a:pt x="3512160" y="1870331"/>
                  <a:pt x="3447767" y="1801753"/>
                  <a:pt x="3283754" y="1840869"/>
                </a:cubicBezTo>
                <a:cubicBezTo>
                  <a:pt x="3119741" y="1879985"/>
                  <a:pt x="2970597" y="1797462"/>
                  <a:pt x="2842726" y="1840869"/>
                </a:cubicBezTo>
                <a:cubicBezTo>
                  <a:pt x="2714855" y="1884276"/>
                  <a:pt x="2565637" y="1790229"/>
                  <a:pt x="2291442" y="1840869"/>
                </a:cubicBezTo>
                <a:cubicBezTo>
                  <a:pt x="2017247" y="1891509"/>
                  <a:pt x="1861664" y="1833166"/>
                  <a:pt x="1740157" y="1840869"/>
                </a:cubicBezTo>
                <a:cubicBezTo>
                  <a:pt x="1618651" y="1848572"/>
                  <a:pt x="1407191" y="1771205"/>
                  <a:pt x="1133745" y="1840869"/>
                </a:cubicBezTo>
                <a:cubicBezTo>
                  <a:pt x="860299" y="1910533"/>
                  <a:pt x="581557" y="1824116"/>
                  <a:pt x="306818" y="1840869"/>
                </a:cubicBezTo>
                <a:cubicBezTo>
                  <a:pt x="143497" y="1806465"/>
                  <a:pt x="-6451" y="1720308"/>
                  <a:pt x="0" y="1534051"/>
                </a:cubicBezTo>
                <a:cubicBezTo>
                  <a:pt x="-36697" y="1354087"/>
                  <a:pt x="4037" y="1330817"/>
                  <a:pt x="0" y="1137246"/>
                </a:cubicBezTo>
                <a:cubicBezTo>
                  <a:pt x="-4037" y="943675"/>
                  <a:pt x="22642" y="880987"/>
                  <a:pt x="0" y="764985"/>
                </a:cubicBezTo>
                <a:cubicBezTo>
                  <a:pt x="-22642" y="648983"/>
                  <a:pt x="45973" y="532915"/>
                  <a:pt x="0" y="306818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5" name="Google Shape;495;p7"/>
          <p:cNvSpPr/>
          <p:nvPr/>
        </p:nvSpPr>
        <p:spPr>
          <a:xfrm>
            <a:off x="5440680" y="4933952"/>
            <a:ext cx="6126480" cy="1396682"/>
          </a:xfrm>
          <a:custGeom>
            <a:rect b="b" l="l" r="r" t="t"/>
            <a:pathLst>
              <a:path extrusionOk="0" fill="none" h="1396682" w="6126480">
                <a:moveTo>
                  <a:pt x="0" y="232785"/>
                </a:moveTo>
                <a:cubicBezTo>
                  <a:pt x="-25344" y="80626"/>
                  <a:pt x="133549" y="-6025"/>
                  <a:pt x="232785" y="0"/>
                </a:cubicBezTo>
                <a:cubicBezTo>
                  <a:pt x="406015" y="-14211"/>
                  <a:pt x="585036" y="10243"/>
                  <a:pt x="685658" y="0"/>
                </a:cubicBezTo>
                <a:cubicBezTo>
                  <a:pt x="786280" y="-10243"/>
                  <a:pt x="982468" y="55099"/>
                  <a:pt x="1251749" y="0"/>
                </a:cubicBezTo>
                <a:cubicBezTo>
                  <a:pt x="1521030" y="-55099"/>
                  <a:pt x="1554923" y="43810"/>
                  <a:pt x="1761231" y="0"/>
                </a:cubicBezTo>
                <a:cubicBezTo>
                  <a:pt x="1967539" y="-43810"/>
                  <a:pt x="2133290" y="45558"/>
                  <a:pt x="2383931" y="0"/>
                </a:cubicBezTo>
                <a:cubicBezTo>
                  <a:pt x="2634572" y="-45558"/>
                  <a:pt x="2730653" y="37408"/>
                  <a:pt x="2950022" y="0"/>
                </a:cubicBezTo>
                <a:cubicBezTo>
                  <a:pt x="3169391" y="-37408"/>
                  <a:pt x="3319277" y="11712"/>
                  <a:pt x="3629331" y="0"/>
                </a:cubicBezTo>
                <a:cubicBezTo>
                  <a:pt x="3939385" y="-11712"/>
                  <a:pt x="3976647" y="50094"/>
                  <a:pt x="4252031" y="0"/>
                </a:cubicBezTo>
                <a:cubicBezTo>
                  <a:pt x="4527415" y="-50094"/>
                  <a:pt x="4577619" y="38975"/>
                  <a:pt x="4761513" y="0"/>
                </a:cubicBezTo>
                <a:cubicBezTo>
                  <a:pt x="4945407" y="-38975"/>
                  <a:pt x="5134367" y="30484"/>
                  <a:pt x="5270995" y="0"/>
                </a:cubicBezTo>
                <a:cubicBezTo>
                  <a:pt x="5407623" y="-30484"/>
                  <a:pt x="5596747" y="40050"/>
                  <a:pt x="5893695" y="0"/>
                </a:cubicBezTo>
                <a:cubicBezTo>
                  <a:pt x="6019359" y="-4707"/>
                  <a:pt x="6149291" y="97758"/>
                  <a:pt x="6126480" y="232785"/>
                </a:cubicBezTo>
                <a:cubicBezTo>
                  <a:pt x="6136376" y="443594"/>
                  <a:pt x="6073403" y="528827"/>
                  <a:pt x="6126480" y="716963"/>
                </a:cubicBezTo>
                <a:cubicBezTo>
                  <a:pt x="6179557" y="905099"/>
                  <a:pt x="6090086" y="962769"/>
                  <a:pt x="6126480" y="1163897"/>
                </a:cubicBezTo>
                <a:cubicBezTo>
                  <a:pt x="6131643" y="1293620"/>
                  <a:pt x="5996399" y="1376329"/>
                  <a:pt x="5893695" y="1396682"/>
                </a:cubicBezTo>
                <a:cubicBezTo>
                  <a:pt x="5731905" y="1430801"/>
                  <a:pt x="5606296" y="1376613"/>
                  <a:pt x="5384213" y="1396682"/>
                </a:cubicBezTo>
                <a:cubicBezTo>
                  <a:pt x="5162130" y="1416751"/>
                  <a:pt x="5081134" y="1393952"/>
                  <a:pt x="4931340" y="1396682"/>
                </a:cubicBezTo>
                <a:cubicBezTo>
                  <a:pt x="4781546" y="1399412"/>
                  <a:pt x="4614378" y="1353794"/>
                  <a:pt x="4478468" y="1396682"/>
                </a:cubicBezTo>
                <a:cubicBezTo>
                  <a:pt x="4342558" y="1439570"/>
                  <a:pt x="4219918" y="1381351"/>
                  <a:pt x="3968986" y="1396682"/>
                </a:cubicBezTo>
                <a:cubicBezTo>
                  <a:pt x="3718054" y="1412013"/>
                  <a:pt x="3619155" y="1332784"/>
                  <a:pt x="3289676" y="1396682"/>
                </a:cubicBezTo>
                <a:cubicBezTo>
                  <a:pt x="2960197" y="1460580"/>
                  <a:pt x="2935925" y="1361518"/>
                  <a:pt x="2723585" y="1396682"/>
                </a:cubicBezTo>
                <a:cubicBezTo>
                  <a:pt x="2511245" y="1431846"/>
                  <a:pt x="2323510" y="1385568"/>
                  <a:pt x="2214104" y="1396682"/>
                </a:cubicBezTo>
                <a:cubicBezTo>
                  <a:pt x="2104698" y="1407796"/>
                  <a:pt x="1792143" y="1364254"/>
                  <a:pt x="1648013" y="1396682"/>
                </a:cubicBezTo>
                <a:cubicBezTo>
                  <a:pt x="1503883" y="1429110"/>
                  <a:pt x="1339665" y="1375971"/>
                  <a:pt x="1081922" y="1396682"/>
                </a:cubicBezTo>
                <a:cubicBezTo>
                  <a:pt x="824179" y="1417393"/>
                  <a:pt x="509563" y="1366644"/>
                  <a:pt x="232785" y="1396682"/>
                </a:cubicBezTo>
                <a:cubicBezTo>
                  <a:pt x="121466" y="1390306"/>
                  <a:pt x="-3626" y="1295392"/>
                  <a:pt x="0" y="1163897"/>
                </a:cubicBezTo>
                <a:cubicBezTo>
                  <a:pt x="-53169" y="990415"/>
                  <a:pt x="7129" y="901280"/>
                  <a:pt x="0" y="679719"/>
                </a:cubicBezTo>
                <a:cubicBezTo>
                  <a:pt x="-7129" y="458158"/>
                  <a:pt x="12623" y="322566"/>
                  <a:pt x="0" y="232785"/>
                </a:cubicBezTo>
                <a:close/>
              </a:path>
              <a:path extrusionOk="0" h="1396682" w="6126480">
                <a:moveTo>
                  <a:pt x="0" y="232785"/>
                </a:moveTo>
                <a:cubicBezTo>
                  <a:pt x="37828" y="103735"/>
                  <a:pt x="95847" y="2919"/>
                  <a:pt x="232785" y="0"/>
                </a:cubicBezTo>
                <a:cubicBezTo>
                  <a:pt x="411580" y="-45097"/>
                  <a:pt x="535577" y="7276"/>
                  <a:pt x="742267" y="0"/>
                </a:cubicBezTo>
                <a:cubicBezTo>
                  <a:pt x="948957" y="-7276"/>
                  <a:pt x="1000929" y="13821"/>
                  <a:pt x="1195140" y="0"/>
                </a:cubicBezTo>
                <a:cubicBezTo>
                  <a:pt x="1389351" y="-13821"/>
                  <a:pt x="1507226" y="8645"/>
                  <a:pt x="1591403" y="0"/>
                </a:cubicBezTo>
                <a:cubicBezTo>
                  <a:pt x="1675580" y="-8645"/>
                  <a:pt x="2083534" y="20505"/>
                  <a:pt x="2270713" y="0"/>
                </a:cubicBezTo>
                <a:cubicBezTo>
                  <a:pt x="2457892" y="-20505"/>
                  <a:pt x="2572868" y="10465"/>
                  <a:pt x="2780195" y="0"/>
                </a:cubicBezTo>
                <a:cubicBezTo>
                  <a:pt x="2987522" y="-10465"/>
                  <a:pt x="3055299" y="42506"/>
                  <a:pt x="3176458" y="0"/>
                </a:cubicBezTo>
                <a:cubicBezTo>
                  <a:pt x="3297617" y="-42506"/>
                  <a:pt x="3662969" y="65907"/>
                  <a:pt x="3855767" y="0"/>
                </a:cubicBezTo>
                <a:cubicBezTo>
                  <a:pt x="4048565" y="-65907"/>
                  <a:pt x="4341777" y="27940"/>
                  <a:pt x="4478468" y="0"/>
                </a:cubicBezTo>
                <a:cubicBezTo>
                  <a:pt x="4615159" y="-27940"/>
                  <a:pt x="4813537" y="24610"/>
                  <a:pt x="4987949" y="0"/>
                </a:cubicBezTo>
                <a:cubicBezTo>
                  <a:pt x="5162361" y="-24610"/>
                  <a:pt x="5636822" y="68442"/>
                  <a:pt x="5893695" y="0"/>
                </a:cubicBezTo>
                <a:cubicBezTo>
                  <a:pt x="6014138" y="474"/>
                  <a:pt x="6131364" y="121857"/>
                  <a:pt x="6126480" y="232785"/>
                </a:cubicBezTo>
                <a:cubicBezTo>
                  <a:pt x="6143853" y="435907"/>
                  <a:pt x="6099080" y="511074"/>
                  <a:pt x="6126480" y="679719"/>
                </a:cubicBezTo>
                <a:cubicBezTo>
                  <a:pt x="6153880" y="848364"/>
                  <a:pt x="6116702" y="940572"/>
                  <a:pt x="6126480" y="1163897"/>
                </a:cubicBezTo>
                <a:cubicBezTo>
                  <a:pt x="6122895" y="1301091"/>
                  <a:pt x="6026151" y="1374015"/>
                  <a:pt x="5893695" y="1396682"/>
                </a:cubicBezTo>
                <a:cubicBezTo>
                  <a:pt x="5693328" y="1460853"/>
                  <a:pt x="5539084" y="1371560"/>
                  <a:pt x="5327604" y="1396682"/>
                </a:cubicBezTo>
                <a:cubicBezTo>
                  <a:pt x="5116124" y="1421804"/>
                  <a:pt x="5127673" y="1394954"/>
                  <a:pt x="4931340" y="1396682"/>
                </a:cubicBezTo>
                <a:cubicBezTo>
                  <a:pt x="4735007" y="1398410"/>
                  <a:pt x="4610577" y="1395257"/>
                  <a:pt x="4421858" y="1396682"/>
                </a:cubicBezTo>
                <a:cubicBezTo>
                  <a:pt x="4233139" y="1398107"/>
                  <a:pt x="4080989" y="1342023"/>
                  <a:pt x="3742549" y="1396682"/>
                </a:cubicBezTo>
                <a:cubicBezTo>
                  <a:pt x="3404109" y="1451341"/>
                  <a:pt x="3475062" y="1359530"/>
                  <a:pt x="3289676" y="1396682"/>
                </a:cubicBezTo>
                <a:cubicBezTo>
                  <a:pt x="3104290" y="1433834"/>
                  <a:pt x="3053257" y="1373823"/>
                  <a:pt x="2836804" y="1396682"/>
                </a:cubicBezTo>
                <a:cubicBezTo>
                  <a:pt x="2620351" y="1419541"/>
                  <a:pt x="2502448" y="1372225"/>
                  <a:pt x="2383931" y="1396682"/>
                </a:cubicBezTo>
                <a:cubicBezTo>
                  <a:pt x="2265414" y="1421139"/>
                  <a:pt x="2059648" y="1387239"/>
                  <a:pt x="1817840" y="1396682"/>
                </a:cubicBezTo>
                <a:cubicBezTo>
                  <a:pt x="1576032" y="1406125"/>
                  <a:pt x="1515602" y="1381422"/>
                  <a:pt x="1251749" y="1396682"/>
                </a:cubicBezTo>
                <a:cubicBezTo>
                  <a:pt x="987896" y="1411942"/>
                  <a:pt x="440193" y="1376163"/>
                  <a:pt x="232785" y="1396682"/>
                </a:cubicBezTo>
                <a:cubicBezTo>
                  <a:pt x="128358" y="1385835"/>
                  <a:pt x="-1487" y="1308975"/>
                  <a:pt x="0" y="1163897"/>
                </a:cubicBezTo>
                <a:cubicBezTo>
                  <a:pt x="-48416" y="1038694"/>
                  <a:pt x="49526" y="881614"/>
                  <a:pt x="0" y="726274"/>
                </a:cubicBezTo>
                <a:cubicBezTo>
                  <a:pt x="-49526" y="570934"/>
                  <a:pt x="37808" y="429997"/>
                  <a:pt x="0" y="232785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6" name="Google Shape;496;p7"/>
          <p:cNvSpPr txBox="1"/>
          <p:nvPr/>
        </p:nvSpPr>
        <p:spPr>
          <a:xfrm>
            <a:off x="732743" y="6394015"/>
            <a:ext cx="8401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Obs.: depois de criar os agrupamentos (</a:t>
            </a:r>
            <a:r>
              <a:rPr b="1" lang="pt-BR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GROUP BY</a:t>
            </a:r>
            <a:r>
              <a:rPr lang="pt-BR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o SGBD faz a contagem (</a:t>
            </a:r>
            <a:r>
              <a:rPr b="1" lang="pt-BR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COUNT</a:t>
            </a:r>
            <a:r>
              <a:rPr lang="pt-BR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/>
          </a:p>
        </p:txBody>
      </p:sp>
      <p:sp>
        <p:nvSpPr>
          <p:cNvPr id="497" name="Google Shape;497;p7"/>
          <p:cNvSpPr/>
          <p:nvPr/>
        </p:nvSpPr>
        <p:spPr>
          <a:xfrm>
            <a:off x="1018583" y="3755590"/>
            <a:ext cx="3471530" cy="420790"/>
          </a:xfrm>
          <a:prstGeom prst="roundRect">
            <a:avLst>
              <a:gd fmla="val 16667" name="adj"/>
            </a:avLst>
          </a:prstGeom>
          <a:solidFill>
            <a:srgbClr val="00CC00">
              <a:alpha val="9803"/>
            </a:srgbClr>
          </a:solidFill>
          <a:ln cap="flat" cmpd="sng" w="9525">
            <a:solidFill>
              <a:srgbClr val="00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504" name="Google Shape;504;p8"/>
          <p:cNvSpPr txBox="1"/>
          <p:nvPr>
            <p:ph idx="1" type="body"/>
          </p:nvPr>
        </p:nvSpPr>
        <p:spPr>
          <a:xfrm>
            <a:off x="1141413" y="2249487"/>
            <a:ext cx="442118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/>
              <a:t>Exiba a quantidade de mulheres e homens que trabalham na empresa?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sexo,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(*)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qtd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funcionarios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sexo;</a:t>
            </a:r>
            <a:endParaRPr sz="2000"/>
          </a:p>
        </p:txBody>
      </p:sp>
      <p:sp>
        <p:nvSpPr>
          <p:cNvPr id="505" name="Google Shape;505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506" name="Google Shape;506;p8"/>
          <p:cNvGraphicFramePr/>
          <p:nvPr/>
        </p:nvGraphicFramePr>
        <p:xfrm>
          <a:off x="5562601" y="2249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{C4CB6FBB-016A-44C2-B978-8BB6A00EAEB4}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chapa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nome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sexo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admissao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salario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07" name="Google Shape;507;p8"/>
          <p:cNvGraphicFramePr/>
          <p:nvPr/>
        </p:nvGraphicFramePr>
        <p:xfrm>
          <a:off x="2511643" y="5234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{358C803C-C8AD-430C-905E-EDF8A1E5CD33}</a:tableStyleId>
              </a:tblPr>
              <a:tblGrid>
                <a:gridCol w="809950"/>
                <a:gridCol w="684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sexo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qtd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08" name="Google Shape;508;p8"/>
          <p:cNvGraphicFramePr/>
          <p:nvPr/>
        </p:nvGraphicFramePr>
        <p:xfrm>
          <a:off x="5562599" y="5055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{7179BAAC-791A-4112-99DB-F3ED02AB375A}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João da Silva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06/06/2000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2400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André Luís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03/07/2000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2300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Davi Duarte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09" name="Google Shape;509;p8"/>
          <p:cNvGraphicFramePr/>
          <p:nvPr/>
        </p:nvGraphicFramePr>
        <p:xfrm>
          <a:off x="5562599" y="2936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{7179BAAC-791A-4112-99DB-F3ED02AB375A}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Ana Maria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07/06/2000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Jussara Lamounier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08/07/2000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4600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Maria Paula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Thalita Laia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Sara Jane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0" name="Google Shape;510;p8"/>
          <p:cNvSpPr/>
          <p:nvPr/>
        </p:nvSpPr>
        <p:spPr>
          <a:xfrm>
            <a:off x="5440680" y="2924490"/>
            <a:ext cx="6111240" cy="1840869"/>
          </a:xfrm>
          <a:custGeom>
            <a:rect b="b" l="l" r="r" t="t"/>
            <a:pathLst>
              <a:path extrusionOk="0" fill="none" h="1840869" w="6111240">
                <a:moveTo>
                  <a:pt x="0" y="306818"/>
                </a:moveTo>
                <a:cubicBezTo>
                  <a:pt x="21805" y="130597"/>
                  <a:pt x="116126" y="-31659"/>
                  <a:pt x="306818" y="0"/>
                </a:cubicBezTo>
                <a:cubicBezTo>
                  <a:pt x="520816" y="-27512"/>
                  <a:pt x="665486" y="30873"/>
                  <a:pt x="856578" y="0"/>
                </a:cubicBezTo>
                <a:cubicBezTo>
                  <a:pt x="1047670" y="-30873"/>
                  <a:pt x="1299685" y="63140"/>
                  <a:pt x="1461315" y="0"/>
                </a:cubicBezTo>
                <a:cubicBezTo>
                  <a:pt x="1622945" y="-63140"/>
                  <a:pt x="1810108" y="34301"/>
                  <a:pt x="2011075" y="0"/>
                </a:cubicBezTo>
                <a:cubicBezTo>
                  <a:pt x="2212042" y="-34301"/>
                  <a:pt x="2362530" y="36308"/>
                  <a:pt x="2670788" y="0"/>
                </a:cubicBezTo>
                <a:cubicBezTo>
                  <a:pt x="2979046" y="-36308"/>
                  <a:pt x="2997889" y="53137"/>
                  <a:pt x="3275524" y="0"/>
                </a:cubicBezTo>
                <a:cubicBezTo>
                  <a:pt x="3553159" y="-53137"/>
                  <a:pt x="3524164" y="3300"/>
                  <a:pt x="3770309" y="0"/>
                </a:cubicBezTo>
                <a:cubicBezTo>
                  <a:pt x="4016454" y="-3300"/>
                  <a:pt x="4095107" y="28757"/>
                  <a:pt x="4265093" y="0"/>
                </a:cubicBezTo>
                <a:cubicBezTo>
                  <a:pt x="4435079" y="-28757"/>
                  <a:pt x="4469456" y="2419"/>
                  <a:pt x="4649925" y="0"/>
                </a:cubicBezTo>
                <a:cubicBezTo>
                  <a:pt x="4830394" y="-2419"/>
                  <a:pt x="4898075" y="23118"/>
                  <a:pt x="5089733" y="0"/>
                </a:cubicBezTo>
                <a:cubicBezTo>
                  <a:pt x="5281391" y="-23118"/>
                  <a:pt x="5522726" y="28763"/>
                  <a:pt x="5804422" y="0"/>
                </a:cubicBezTo>
                <a:cubicBezTo>
                  <a:pt x="6005199" y="-7650"/>
                  <a:pt x="6079673" y="139623"/>
                  <a:pt x="6111240" y="306818"/>
                </a:cubicBezTo>
                <a:cubicBezTo>
                  <a:pt x="6131154" y="455634"/>
                  <a:pt x="6075826" y="578775"/>
                  <a:pt x="6111240" y="703623"/>
                </a:cubicBezTo>
                <a:cubicBezTo>
                  <a:pt x="6146654" y="828472"/>
                  <a:pt x="6068754" y="916872"/>
                  <a:pt x="6111240" y="1088156"/>
                </a:cubicBezTo>
                <a:cubicBezTo>
                  <a:pt x="6153726" y="1259440"/>
                  <a:pt x="6108964" y="1358618"/>
                  <a:pt x="6111240" y="1534051"/>
                </a:cubicBezTo>
                <a:cubicBezTo>
                  <a:pt x="6074860" y="1694845"/>
                  <a:pt x="5957652" y="1837818"/>
                  <a:pt x="5804422" y="1840869"/>
                </a:cubicBezTo>
                <a:cubicBezTo>
                  <a:pt x="5561083" y="1897238"/>
                  <a:pt x="5488747" y="1828906"/>
                  <a:pt x="5309638" y="1840869"/>
                </a:cubicBezTo>
                <a:cubicBezTo>
                  <a:pt x="5130529" y="1852832"/>
                  <a:pt x="4891289" y="1777182"/>
                  <a:pt x="4649925" y="1840869"/>
                </a:cubicBezTo>
                <a:cubicBezTo>
                  <a:pt x="4408561" y="1904556"/>
                  <a:pt x="4241942" y="1810776"/>
                  <a:pt x="4100165" y="1840869"/>
                </a:cubicBezTo>
                <a:cubicBezTo>
                  <a:pt x="3958388" y="1870962"/>
                  <a:pt x="3754969" y="1827056"/>
                  <a:pt x="3605380" y="1840869"/>
                </a:cubicBezTo>
                <a:cubicBezTo>
                  <a:pt x="3455792" y="1854682"/>
                  <a:pt x="3243660" y="1826545"/>
                  <a:pt x="3055620" y="1840869"/>
                </a:cubicBezTo>
                <a:cubicBezTo>
                  <a:pt x="2867580" y="1855193"/>
                  <a:pt x="2723753" y="1829045"/>
                  <a:pt x="2505860" y="1840869"/>
                </a:cubicBezTo>
                <a:cubicBezTo>
                  <a:pt x="2287967" y="1852693"/>
                  <a:pt x="2172668" y="1798955"/>
                  <a:pt x="2011075" y="1840869"/>
                </a:cubicBezTo>
                <a:cubicBezTo>
                  <a:pt x="1849483" y="1882783"/>
                  <a:pt x="1688809" y="1808068"/>
                  <a:pt x="1461315" y="1840869"/>
                </a:cubicBezTo>
                <a:cubicBezTo>
                  <a:pt x="1233821" y="1873670"/>
                  <a:pt x="1201637" y="1801844"/>
                  <a:pt x="1021507" y="1840869"/>
                </a:cubicBezTo>
                <a:cubicBezTo>
                  <a:pt x="841377" y="1879894"/>
                  <a:pt x="585052" y="1759330"/>
                  <a:pt x="306818" y="1840869"/>
                </a:cubicBezTo>
                <a:cubicBezTo>
                  <a:pt x="116174" y="1828329"/>
                  <a:pt x="-1690" y="1659824"/>
                  <a:pt x="0" y="1534051"/>
                </a:cubicBezTo>
                <a:cubicBezTo>
                  <a:pt x="-2870" y="1435408"/>
                  <a:pt x="37679" y="1246189"/>
                  <a:pt x="0" y="1124973"/>
                </a:cubicBezTo>
                <a:cubicBezTo>
                  <a:pt x="-37679" y="1003757"/>
                  <a:pt x="46757" y="902344"/>
                  <a:pt x="0" y="728168"/>
                </a:cubicBezTo>
                <a:cubicBezTo>
                  <a:pt x="-46757" y="553993"/>
                  <a:pt x="15927" y="476198"/>
                  <a:pt x="0" y="306818"/>
                </a:cubicBezTo>
                <a:close/>
              </a:path>
              <a:path extrusionOk="0" h="1840869" w="6111240">
                <a:moveTo>
                  <a:pt x="0" y="306818"/>
                </a:moveTo>
                <a:cubicBezTo>
                  <a:pt x="46934" y="136764"/>
                  <a:pt x="107985" y="10242"/>
                  <a:pt x="306818" y="0"/>
                </a:cubicBezTo>
                <a:cubicBezTo>
                  <a:pt x="453774" y="-55746"/>
                  <a:pt x="697403" y="4644"/>
                  <a:pt x="801602" y="0"/>
                </a:cubicBezTo>
                <a:cubicBezTo>
                  <a:pt x="905801" y="-4644"/>
                  <a:pt x="1135005" y="15499"/>
                  <a:pt x="1241411" y="0"/>
                </a:cubicBezTo>
                <a:cubicBezTo>
                  <a:pt x="1347817" y="-15499"/>
                  <a:pt x="1537675" y="2219"/>
                  <a:pt x="1626243" y="0"/>
                </a:cubicBezTo>
                <a:cubicBezTo>
                  <a:pt x="1714811" y="-2219"/>
                  <a:pt x="2016166" y="14288"/>
                  <a:pt x="2285955" y="0"/>
                </a:cubicBezTo>
                <a:cubicBezTo>
                  <a:pt x="2555744" y="-14288"/>
                  <a:pt x="2629316" y="16024"/>
                  <a:pt x="2780740" y="0"/>
                </a:cubicBezTo>
                <a:cubicBezTo>
                  <a:pt x="2932165" y="-16024"/>
                  <a:pt x="2980976" y="41872"/>
                  <a:pt x="3165572" y="0"/>
                </a:cubicBezTo>
                <a:cubicBezTo>
                  <a:pt x="3350168" y="-41872"/>
                  <a:pt x="3615984" y="51978"/>
                  <a:pt x="3825285" y="0"/>
                </a:cubicBezTo>
                <a:cubicBezTo>
                  <a:pt x="4034586" y="-51978"/>
                  <a:pt x="4136529" y="31543"/>
                  <a:pt x="4430021" y="0"/>
                </a:cubicBezTo>
                <a:cubicBezTo>
                  <a:pt x="4723513" y="-31543"/>
                  <a:pt x="4723022" y="1341"/>
                  <a:pt x="4924805" y="0"/>
                </a:cubicBezTo>
                <a:cubicBezTo>
                  <a:pt x="5126588" y="-1341"/>
                  <a:pt x="5521471" y="16196"/>
                  <a:pt x="5804422" y="0"/>
                </a:cubicBezTo>
                <a:cubicBezTo>
                  <a:pt x="5964975" y="519"/>
                  <a:pt x="6114682" y="149796"/>
                  <a:pt x="6111240" y="306818"/>
                </a:cubicBezTo>
                <a:cubicBezTo>
                  <a:pt x="6122012" y="415543"/>
                  <a:pt x="6102401" y="534686"/>
                  <a:pt x="6111240" y="691351"/>
                </a:cubicBezTo>
                <a:cubicBezTo>
                  <a:pt x="6120079" y="848016"/>
                  <a:pt x="6090014" y="920868"/>
                  <a:pt x="6111240" y="1100429"/>
                </a:cubicBezTo>
                <a:cubicBezTo>
                  <a:pt x="6132466" y="1279990"/>
                  <a:pt x="6089747" y="1384290"/>
                  <a:pt x="6111240" y="1534051"/>
                </a:cubicBezTo>
                <a:cubicBezTo>
                  <a:pt x="6096787" y="1681498"/>
                  <a:pt x="5972017" y="1860013"/>
                  <a:pt x="5804422" y="1840869"/>
                </a:cubicBezTo>
                <a:cubicBezTo>
                  <a:pt x="5617169" y="1842111"/>
                  <a:pt x="5547789" y="1815128"/>
                  <a:pt x="5309638" y="1840869"/>
                </a:cubicBezTo>
                <a:cubicBezTo>
                  <a:pt x="5071487" y="1866610"/>
                  <a:pt x="5041350" y="1809532"/>
                  <a:pt x="4814853" y="1840869"/>
                </a:cubicBezTo>
                <a:cubicBezTo>
                  <a:pt x="4588357" y="1872206"/>
                  <a:pt x="4294637" y="1818609"/>
                  <a:pt x="4155141" y="1840869"/>
                </a:cubicBezTo>
                <a:cubicBezTo>
                  <a:pt x="4015645" y="1863129"/>
                  <a:pt x="3854557" y="1806333"/>
                  <a:pt x="3715332" y="1840869"/>
                </a:cubicBezTo>
                <a:cubicBezTo>
                  <a:pt x="3576107" y="1875405"/>
                  <a:pt x="3458195" y="1812018"/>
                  <a:pt x="3275524" y="1840869"/>
                </a:cubicBezTo>
                <a:cubicBezTo>
                  <a:pt x="3092853" y="1869720"/>
                  <a:pt x="3012773" y="1819887"/>
                  <a:pt x="2835716" y="1840869"/>
                </a:cubicBezTo>
                <a:cubicBezTo>
                  <a:pt x="2658659" y="1861851"/>
                  <a:pt x="2554518" y="1826567"/>
                  <a:pt x="2285955" y="1840869"/>
                </a:cubicBezTo>
                <a:cubicBezTo>
                  <a:pt x="2017392" y="1855171"/>
                  <a:pt x="1965604" y="1776052"/>
                  <a:pt x="1736195" y="1840869"/>
                </a:cubicBezTo>
                <a:cubicBezTo>
                  <a:pt x="1506786" y="1905686"/>
                  <a:pt x="1394273" y="1826083"/>
                  <a:pt x="1131459" y="1840869"/>
                </a:cubicBezTo>
                <a:cubicBezTo>
                  <a:pt x="868645" y="1855655"/>
                  <a:pt x="552368" y="1742128"/>
                  <a:pt x="306818" y="1840869"/>
                </a:cubicBezTo>
                <a:cubicBezTo>
                  <a:pt x="143497" y="1806465"/>
                  <a:pt x="-6451" y="1720308"/>
                  <a:pt x="0" y="1534051"/>
                </a:cubicBezTo>
                <a:cubicBezTo>
                  <a:pt x="-36697" y="1354087"/>
                  <a:pt x="4037" y="1330817"/>
                  <a:pt x="0" y="1137246"/>
                </a:cubicBezTo>
                <a:cubicBezTo>
                  <a:pt x="-4037" y="943675"/>
                  <a:pt x="22642" y="880987"/>
                  <a:pt x="0" y="764985"/>
                </a:cubicBezTo>
                <a:cubicBezTo>
                  <a:pt x="-22642" y="648983"/>
                  <a:pt x="45973" y="532915"/>
                  <a:pt x="0" y="306818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1" name="Google Shape;511;p8"/>
          <p:cNvSpPr/>
          <p:nvPr/>
        </p:nvSpPr>
        <p:spPr>
          <a:xfrm>
            <a:off x="5440680" y="4933952"/>
            <a:ext cx="6111240" cy="1396682"/>
          </a:xfrm>
          <a:custGeom>
            <a:rect b="b" l="l" r="r" t="t"/>
            <a:pathLst>
              <a:path extrusionOk="0" fill="none" h="1396682" w="6111240">
                <a:moveTo>
                  <a:pt x="0" y="232785"/>
                </a:moveTo>
                <a:cubicBezTo>
                  <a:pt x="-25344" y="80626"/>
                  <a:pt x="133549" y="-6025"/>
                  <a:pt x="232785" y="0"/>
                </a:cubicBezTo>
                <a:cubicBezTo>
                  <a:pt x="359113" y="-41685"/>
                  <a:pt x="479928" y="41596"/>
                  <a:pt x="684439" y="0"/>
                </a:cubicBezTo>
                <a:cubicBezTo>
                  <a:pt x="888950" y="-41596"/>
                  <a:pt x="975040" y="30264"/>
                  <a:pt x="1249006" y="0"/>
                </a:cubicBezTo>
                <a:cubicBezTo>
                  <a:pt x="1522972" y="-30264"/>
                  <a:pt x="1520367" y="37848"/>
                  <a:pt x="1757116" y="0"/>
                </a:cubicBezTo>
                <a:cubicBezTo>
                  <a:pt x="1993865" y="-37848"/>
                  <a:pt x="2196978" y="9945"/>
                  <a:pt x="2378140" y="0"/>
                </a:cubicBezTo>
                <a:cubicBezTo>
                  <a:pt x="2559302" y="-9945"/>
                  <a:pt x="2720490" y="17486"/>
                  <a:pt x="2942707" y="0"/>
                </a:cubicBezTo>
                <a:cubicBezTo>
                  <a:pt x="3164924" y="-17486"/>
                  <a:pt x="3456451" y="63716"/>
                  <a:pt x="3620187" y="0"/>
                </a:cubicBezTo>
                <a:cubicBezTo>
                  <a:pt x="3783923" y="-63716"/>
                  <a:pt x="3943668" y="9875"/>
                  <a:pt x="4241211" y="0"/>
                </a:cubicBezTo>
                <a:cubicBezTo>
                  <a:pt x="4538754" y="-9875"/>
                  <a:pt x="4503630" y="2044"/>
                  <a:pt x="4749321" y="0"/>
                </a:cubicBezTo>
                <a:cubicBezTo>
                  <a:pt x="4995012" y="-2044"/>
                  <a:pt x="5061834" y="13621"/>
                  <a:pt x="5257431" y="0"/>
                </a:cubicBezTo>
                <a:cubicBezTo>
                  <a:pt x="5453028" y="-13621"/>
                  <a:pt x="5650922" y="52136"/>
                  <a:pt x="5878455" y="0"/>
                </a:cubicBezTo>
                <a:cubicBezTo>
                  <a:pt x="6004119" y="-4707"/>
                  <a:pt x="6134051" y="97758"/>
                  <a:pt x="6111240" y="232785"/>
                </a:cubicBezTo>
                <a:cubicBezTo>
                  <a:pt x="6121136" y="443594"/>
                  <a:pt x="6058163" y="528827"/>
                  <a:pt x="6111240" y="716963"/>
                </a:cubicBezTo>
                <a:cubicBezTo>
                  <a:pt x="6164317" y="905099"/>
                  <a:pt x="6074846" y="962769"/>
                  <a:pt x="6111240" y="1163897"/>
                </a:cubicBezTo>
                <a:cubicBezTo>
                  <a:pt x="6116403" y="1293620"/>
                  <a:pt x="5981159" y="1376329"/>
                  <a:pt x="5878455" y="1396682"/>
                </a:cubicBezTo>
                <a:cubicBezTo>
                  <a:pt x="5751318" y="1401796"/>
                  <a:pt x="5504145" y="1377619"/>
                  <a:pt x="5370345" y="1396682"/>
                </a:cubicBezTo>
                <a:cubicBezTo>
                  <a:pt x="5236545" y="1415745"/>
                  <a:pt x="5129732" y="1345105"/>
                  <a:pt x="4918691" y="1396682"/>
                </a:cubicBezTo>
                <a:cubicBezTo>
                  <a:pt x="4707650" y="1448259"/>
                  <a:pt x="4658583" y="1361016"/>
                  <a:pt x="4467038" y="1396682"/>
                </a:cubicBezTo>
                <a:cubicBezTo>
                  <a:pt x="4275493" y="1432348"/>
                  <a:pt x="4142650" y="1386560"/>
                  <a:pt x="3958927" y="1396682"/>
                </a:cubicBezTo>
                <a:cubicBezTo>
                  <a:pt x="3775204" y="1406804"/>
                  <a:pt x="3472112" y="1389137"/>
                  <a:pt x="3281447" y="1396682"/>
                </a:cubicBezTo>
                <a:cubicBezTo>
                  <a:pt x="3090782" y="1404227"/>
                  <a:pt x="2865567" y="1378456"/>
                  <a:pt x="2716880" y="1396682"/>
                </a:cubicBezTo>
                <a:cubicBezTo>
                  <a:pt x="2568193" y="1414908"/>
                  <a:pt x="2378077" y="1392248"/>
                  <a:pt x="2208770" y="1396682"/>
                </a:cubicBezTo>
                <a:cubicBezTo>
                  <a:pt x="2039463" y="1401116"/>
                  <a:pt x="1761717" y="1339037"/>
                  <a:pt x="1644203" y="1396682"/>
                </a:cubicBezTo>
                <a:cubicBezTo>
                  <a:pt x="1526689" y="1454327"/>
                  <a:pt x="1197562" y="1342132"/>
                  <a:pt x="1079636" y="1396682"/>
                </a:cubicBezTo>
                <a:cubicBezTo>
                  <a:pt x="961710" y="1451232"/>
                  <a:pt x="594604" y="1297339"/>
                  <a:pt x="232785" y="1396682"/>
                </a:cubicBezTo>
                <a:cubicBezTo>
                  <a:pt x="121466" y="1390306"/>
                  <a:pt x="-3626" y="1295392"/>
                  <a:pt x="0" y="1163897"/>
                </a:cubicBezTo>
                <a:cubicBezTo>
                  <a:pt x="-53169" y="990415"/>
                  <a:pt x="7129" y="901280"/>
                  <a:pt x="0" y="679719"/>
                </a:cubicBezTo>
                <a:cubicBezTo>
                  <a:pt x="-7129" y="458158"/>
                  <a:pt x="12623" y="322566"/>
                  <a:pt x="0" y="232785"/>
                </a:cubicBezTo>
                <a:close/>
              </a:path>
              <a:path extrusionOk="0" h="1396682" w="6111240">
                <a:moveTo>
                  <a:pt x="0" y="232785"/>
                </a:moveTo>
                <a:cubicBezTo>
                  <a:pt x="37828" y="103735"/>
                  <a:pt x="95847" y="2919"/>
                  <a:pt x="232785" y="0"/>
                </a:cubicBezTo>
                <a:cubicBezTo>
                  <a:pt x="449012" y="-8039"/>
                  <a:pt x="571353" y="12400"/>
                  <a:pt x="740895" y="0"/>
                </a:cubicBezTo>
                <a:cubicBezTo>
                  <a:pt x="910437" y="-12400"/>
                  <a:pt x="1039806" y="16055"/>
                  <a:pt x="1192549" y="0"/>
                </a:cubicBezTo>
                <a:cubicBezTo>
                  <a:pt x="1345292" y="-16055"/>
                  <a:pt x="1399889" y="10895"/>
                  <a:pt x="1587746" y="0"/>
                </a:cubicBezTo>
                <a:cubicBezTo>
                  <a:pt x="1775603" y="-10895"/>
                  <a:pt x="2127207" y="42791"/>
                  <a:pt x="2265226" y="0"/>
                </a:cubicBezTo>
                <a:cubicBezTo>
                  <a:pt x="2403245" y="-42791"/>
                  <a:pt x="2607628" y="35946"/>
                  <a:pt x="2773337" y="0"/>
                </a:cubicBezTo>
                <a:cubicBezTo>
                  <a:pt x="2939046" y="-35946"/>
                  <a:pt x="2986394" y="7155"/>
                  <a:pt x="3168533" y="0"/>
                </a:cubicBezTo>
                <a:cubicBezTo>
                  <a:pt x="3350672" y="-7155"/>
                  <a:pt x="3629709" y="70964"/>
                  <a:pt x="3846014" y="0"/>
                </a:cubicBezTo>
                <a:cubicBezTo>
                  <a:pt x="4062319" y="-70964"/>
                  <a:pt x="4196936" y="696"/>
                  <a:pt x="4467038" y="0"/>
                </a:cubicBezTo>
                <a:cubicBezTo>
                  <a:pt x="4737140" y="-696"/>
                  <a:pt x="4722616" y="49559"/>
                  <a:pt x="4975148" y="0"/>
                </a:cubicBezTo>
                <a:cubicBezTo>
                  <a:pt x="5227680" y="-49559"/>
                  <a:pt x="5693045" y="82671"/>
                  <a:pt x="5878455" y="0"/>
                </a:cubicBezTo>
                <a:cubicBezTo>
                  <a:pt x="5998898" y="474"/>
                  <a:pt x="6116124" y="121857"/>
                  <a:pt x="6111240" y="232785"/>
                </a:cubicBezTo>
                <a:cubicBezTo>
                  <a:pt x="6128613" y="435907"/>
                  <a:pt x="6083840" y="511074"/>
                  <a:pt x="6111240" y="679719"/>
                </a:cubicBezTo>
                <a:cubicBezTo>
                  <a:pt x="6138640" y="848364"/>
                  <a:pt x="6101462" y="940572"/>
                  <a:pt x="6111240" y="1163897"/>
                </a:cubicBezTo>
                <a:cubicBezTo>
                  <a:pt x="6107655" y="1301091"/>
                  <a:pt x="6010911" y="1374015"/>
                  <a:pt x="5878455" y="1396682"/>
                </a:cubicBezTo>
                <a:cubicBezTo>
                  <a:pt x="5734683" y="1427915"/>
                  <a:pt x="5590575" y="1350624"/>
                  <a:pt x="5313888" y="1396682"/>
                </a:cubicBezTo>
                <a:cubicBezTo>
                  <a:pt x="5037201" y="1442740"/>
                  <a:pt x="5004844" y="1361847"/>
                  <a:pt x="4918691" y="1396682"/>
                </a:cubicBezTo>
                <a:cubicBezTo>
                  <a:pt x="4832538" y="1431517"/>
                  <a:pt x="4589406" y="1342772"/>
                  <a:pt x="4410581" y="1396682"/>
                </a:cubicBezTo>
                <a:cubicBezTo>
                  <a:pt x="4231756" y="1450592"/>
                  <a:pt x="3871259" y="1390644"/>
                  <a:pt x="3733100" y="1396682"/>
                </a:cubicBezTo>
                <a:cubicBezTo>
                  <a:pt x="3594941" y="1402720"/>
                  <a:pt x="3498853" y="1347751"/>
                  <a:pt x="3281447" y="1396682"/>
                </a:cubicBezTo>
                <a:cubicBezTo>
                  <a:pt x="3064041" y="1445613"/>
                  <a:pt x="3049232" y="1348351"/>
                  <a:pt x="2829793" y="1396682"/>
                </a:cubicBezTo>
                <a:cubicBezTo>
                  <a:pt x="2610354" y="1445013"/>
                  <a:pt x="2488316" y="1355387"/>
                  <a:pt x="2378140" y="1396682"/>
                </a:cubicBezTo>
                <a:cubicBezTo>
                  <a:pt x="2267964" y="1437977"/>
                  <a:pt x="1936146" y="1346217"/>
                  <a:pt x="1813573" y="1396682"/>
                </a:cubicBezTo>
                <a:cubicBezTo>
                  <a:pt x="1691000" y="1447147"/>
                  <a:pt x="1419511" y="1335280"/>
                  <a:pt x="1249006" y="1396682"/>
                </a:cubicBezTo>
                <a:cubicBezTo>
                  <a:pt x="1078501" y="1458084"/>
                  <a:pt x="699938" y="1333210"/>
                  <a:pt x="232785" y="1396682"/>
                </a:cubicBezTo>
                <a:cubicBezTo>
                  <a:pt x="128358" y="1385835"/>
                  <a:pt x="-1487" y="1308975"/>
                  <a:pt x="0" y="1163897"/>
                </a:cubicBezTo>
                <a:cubicBezTo>
                  <a:pt x="-48416" y="1038694"/>
                  <a:pt x="49526" y="881614"/>
                  <a:pt x="0" y="726274"/>
                </a:cubicBezTo>
                <a:cubicBezTo>
                  <a:pt x="-49526" y="570934"/>
                  <a:pt x="37808" y="429997"/>
                  <a:pt x="0" y="232785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2" name="Google Shape;512;p8"/>
          <p:cNvSpPr txBox="1"/>
          <p:nvPr/>
        </p:nvSpPr>
        <p:spPr>
          <a:xfrm>
            <a:off x="732743" y="6394015"/>
            <a:ext cx="100418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Obs.: para ajudar na identificação da sumarização podemos projetar o atributo que está sendo agrupado</a:t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519" name="Google Shape;519;p9"/>
          <p:cNvSpPr txBox="1"/>
          <p:nvPr>
            <p:ph idx="1" type="body"/>
          </p:nvPr>
        </p:nvSpPr>
        <p:spPr>
          <a:xfrm>
            <a:off x="1141413" y="2249487"/>
            <a:ext cx="442118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/>
              <a:t>Qual a soma dos salários de mulheres e homens?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sexo,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	SUM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(salario)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soma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funcionarios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sexo;</a:t>
            </a:r>
            <a:endParaRPr sz="2000"/>
          </a:p>
        </p:txBody>
      </p:sp>
      <p:graphicFrame>
        <p:nvGraphicFramePr>
          <p:cNvPr id="520" name="Google Shape;520;p9"/>
          <p:cNvGraphicFramePr/>
          <p:nvPr/>
        </p:nvGraphicFramePr>
        <p:xfrm>
          <a:off x="2364045" y="53270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{358C803C-C8AD-430C-905E-EDF8A1E5CD33}</a:tableStyleId>
              </a:tblPr>
              <a:tblGrid>
                <a:gridCol w="809950"/>
                <a:gridCol w="873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sexo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19000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8700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1" name="Google Shape;521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522" name="Google Shape;522;p9"/>
          <p:cNvGraphicFramePr/>
          <p:nvPr/>
        </p:nvGraphicFramePr>
        <p:xfrm>
          <a:off x="5562601" y="2249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{C4CB6FBB-016A-44C2-B978-8BB6A00EAEB4}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chapa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nome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sexo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admissao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salario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23" name="Google Shape;523;p9"/>
          <p:cNvGraphicFramePr/>
          <p:nvPr/>
        </p:nvGraphicFramePr>
        <p:xfrm>
          <a:off x="5562599" y="5055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{7179BAAC-791A-4112-99DB-F3ED02AB375A}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João da Silva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06/06/2000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2400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André Luís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03/07/2000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2300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Davi Duarte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24" name="Google Shape;524;p9"/>
          <p:cNvGraphicFramePr/>
          <p:nvPr/>
        </p:nvGraphicFramePr>
        <p:xfrm>
          <a:off x="5562599" y="2936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{7179BAAC-791A-4112-99DB-F3ED02AB375A}</a:tableStyleId>
              </a:tblPr>
              <a:tblGrid>
                <a:gridCol w="840375"/>
                <a:gridCol w="1895150"/>
                <a:gridCol w="700475"/>
                <a:gridCol w="1518925"/>
                <a:gridCol w="915400"/>
              </a:tblGrid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124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Ana Maria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07/06/2000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Jussara Lamounier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08/07/2000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4600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Maria Paula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Thalita Laia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Sara Jane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01/08/2000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5" name="Google Shape;525;p9"/>
          <p:cNvSpPr/>
          <p:nvPr/>
        </p:nvSpPr>
        <p:spPr>
          <a:xfrm>
            <a:off x="5440680" y="2924490"/>
            <a:ext cx="6111240" cy="1840869"/>
          </a:xfrm>
          <a:custGeom>
            <a:rect b="b" l="l" r="r" t="t"/>
            <a:pathLst>
              <a:path extrusionOk="0" fill="none" h="1840869" w="6111240">
                <a:moveTo>
                  <a:pt x="0" y="306818"/>
                </a:moveTo>
                <a:cubicBezTo>
                  <a:pt x="21805" y="130597"/>
                  <a:pt x="116126" y="-31659"/>
                  <a:pt x="306818" y="0"/>
                </a:cubicBezTo>
                <a:cubicBezTo>
                  <a:pt x="520816" y="-27512"/>
                  <a:pt x="665486" y="30873"/>
                  <a:pt x="856578" y="0"/>
                </a:cubicBezTo>
                <a:cubicBezTo>
                  <a:pt x="1047670" y="-30873"/>
                  <a:pt x="1299685" y="63140"/>
                  <a:pt x="1461315" y="0"/>
                </a:cubicBezTo>
                <a:cubicBezTo>
                  <a:pt x="1622945" y="-63140"/>
                  <a:pt x="1810108" y="34301"/>
                  <a:pt x="2011075" y="0"/>
                </a:cubicBezTo>
                <a:cubicBezTo>
                  <a:pt x="2212042" y="-34301"/>
                  <a:pt x="2362530" y="36308"/>
                  <a:pt x="2670788" y="0"/>
                </a:cubicBezTo>
                <a:cubicBezTo>
                  <a:pt x="2979046" y="-36308"/>
                  <a:pt x="2997889" y="53137"/>
                  <a:pt x="3275524" y="0"/>
                </a:cubicBezTo>
                <a:cubicBezTo>
                  <a:pt x="3553159" y="-53137"/>
                  <a:pt x="3524164" y="3300"/>
                  <a:pt x="3770309" y="0"/>
                </a:cubicBezTo>
                <a:cubicBezTo>
                  <a:pt x="4016454" y="-3300"/>
                  <a:pt x="4095107" y="28757"/>
                  <a:pt x="4265093" y="0"/>
                </a:cubicBezTo>
                <a:cubicBezTo>
                  <a:pt x="4435079" y="-28757"/>
                  <a:pt x="4469456" y="2419"/>
                  <a:pt x="4649925" y="0"/>
                </a:cubicBezTo>
                <a:cubicBezTo>
                  <a:pt x="4830394" y="-2419"/>
                  <a:pt x="4898075" y="23118"/>
                  <a:pt x="5089733" y="0"/>
                </a:cubicBezTo>
                <a:cubicBezTo>
                  <a:pt x="5281391" y="-23118"/>
                  <a:pt x="5522726" y="28763"/>
                  <a:pt x="5804422" y="0"/>
                </a:cubicBezTo>
                <a:cubicBezTo>
                  <a:pt x="6005199" y="-7650"/>
                  <a:pt x="6079673" y="139623"/>
                  <a:pt x="6111240" y="306818"/>
                </a:cubicBezTo>
                <a:cubicBezTo>
                  <a:pt x="6131154" y="455634"/>
                  <a:pt x="6075826" y="578775"/>
                  <a:pt x="6111240" y="703623"/>
                </a:cubicBezTo>
                <a:cubicBezTo>
                  <a:pt x="6146654" y="828472"/>
                  <a:pt x="6068754" y="916872"/>
                  <a:pt x="6111240" y="1088156"/>
                </a:cubicBezTo>
                <a:cubicBezTo>
                  <a:pt x="6153726" y="1259440"/>
                  <a:pt x="6108964" y="1358618"/>
                  <a:pt x="6111240" y="1534051"/>
                </a:cubicBezTo>
                <a:cubicBezTo>
                  <a:pt x="6074860" y="1694845"/>
                  <a:pt x="5957652" y="1837818"/>
                  <a:pt x="5804422" y="1840869"/>
                </a:cubicBezTo>
                <a:cubicBezTo>
                  <a:pt x="5561083" y="1897238"/>
                  <a:pt x="5488747" y="1828906"/>
                  <a:pt x="5309638" y="1840869"/>
                </a:cubicBezTo>
                <a:cubicBezTo>
                  <a:pt x="5130529" y="1852832"/>
                  <a:pt x="4891289" y="1777182"/>
                  <a:pt x="4649925" y="1840869"/>
                </a:cubicBezTo>
                <a:cubicBezTo>
                  <a:pt x="4408561" y="1904556"/>
                  <a:pt x="4241942" y="1810776"/>
                  <a:pt x="4100165" y="1840869"/>
                </a:cubicBezTo>
                <a:cubicBezTo>
                  <a:pt x="3958388" y="1870962"/>
                  <a:pt x="3754969" y="1827056"/>
                  <a:pt x="3605380" y="1840869"/>
                </a:cubicBezTo>
                <a:cubicBezTo>
                  <a:pt x="3455792" y="1854682"/>
                  <a:pt x="3243660" y="1826545"/>
                  <a:pt x="3055620" y="1840869"/>
                </a:cubicBezTo>
                <a:cubicBezTo>
                  <a:pt x="2867580" y="1855193"/>
                  <a:pt x="2723753" y="1829045"/>
                  <a:pt x="2505860" y="1840869"/>
                </a:cubicBezTo>
                <a:cubicBezTo>
                  <a:pt x="2287967" y="1852693"/>
                  <a:pt x="2172668" y="1798955"/>
                  <a:pt x="2011075" y="1840869"/>
                </a:cubicBezTo>
                <a:cubicBezTo>
                  <a:pt x="1849483" y="1882783"/>
                  <a:pt x="1688809" y="1808068"/>
                  <a:pt x="1461315" y="1840869"/>
                </a:cubicBezTo>
                <a:cubicBezTo>
                  <a:pt x="1233821" y="1873670"/>
                  <a:pt x="1201637" y="1801844"/>
                  <a:pt x="1021507" y="1840869"/>
                </a:cubicBezTo>
                <a:cubicBezTo>
                  <a:pt x="841377" y="1879894"/>
                  <a:pt x="585052" y="1759330"/>
                  <a:pt x="306818" y="1840869"/>
                </a:cubicBezTo>
                <a:cubicBezTo>
                  <a:pt x="116174" y="1828329"/>
                  <a:pt x="-1690" y="1659824"/>
                  <a:pt x="0" y="1534051"/>
                </a:cubicBezTo>
                <a:cubicBezTo>
                  <a:pt x="-2870" y="1435408"/>
                  <a:pt x="37679" y="1246189"/>
                  <a:pt x="0" y="1124973"/>
                </a:cubicBezTo>
                <a:cubicBezTo>
                  <a:pt x="-37679" y="1003757"/>
                  <a:pt x="46757" y="902344"/>
                  <a:pt x="0" y="728168"/>
                </a:cubicBezTo>
                <a:cubicBezTo>
                  <a:pt x="-46757" y="553993"/>
                  <a:pt x="15927" y="476198"/>
                  <a:pt x="0" y="306818"/>
                </a:cubicBezTo>
                <a:close/>
              </a:path>
              <a:path extrusionOk="0" h="1840869" w="6111240">
                <a:moveTo>
                  <a:pt x="0" y="306818"/>
                </a:moveTo>
                <a:cubicBezTo>
                  <a:pt x="46934" y="136764"/>
                  <a:pt x="107985" y="10242"/>
                  <a:pt x="306818" y="0"/>
                </a:cubicBezTo>
                <a:cubicBezTo>
                  <a:pt x="453774" y="-55746"/>
                  <a:pt x="697403" y="4644"/>
                  <a:pt x="801602" y="0"/>
                </a:cubicBezTo>
                <a:cubicBezTo>
                  <a:pt x="905801" y="-4644"/>
                  <a:pt x="1135005" y="15499"/>
                  <a:pt x="1241411" y="0"/>
                </a:cubicBezTo>
                <a:cubicBezTo>
                  <a:pt x="1347817" y="-15499"/>
                  <a:pt x="1537675" y="2219"/>
                  <a:pt x="1626243" y="0"/>
                </a:cubicBezTo>
                <a:cubicBezTo>
                  <a:pt x="1714811" y="-2219"/>
                  <a:pt x="2016166" y="14288"/>
                  <a:pt x="2285955" y="0"/>
                </a:cubicBezTo>
                <a:cubicBezTo>
                  <a:pt x="2555744" y="-14288"/>
                  <a:pt x="2629316" y="16024"/>
                  <a:pt x="2780740" y="0"/>
                </a:cubicBezTo>
                <a:cubicBezTo>
                  <a:pt x="2932165" y="-16024"/>
                  <a:pt x="2980976" y="41872"/>
                  <a:pt x="3165572" y="0"/>
                </a:cubicBezTo>
                <a:cubicBezTo>
                  <a:pt x="3350168" y="-41872"/>
                  <a:pt x="3615984" y="51978"/>
                  <a:pt x="3825285" y="0"/>
                </a:cubicBezTo>
                <a:cubicBezTo>
                  <a:pt x="4034586" y="-51978"/>
                  <a:pt x="4136529" y="31543"/>
                  <a:pt x="4430021" y="0"/>
                </a:cubicBezTo>
                <a:cubicBezTo>
                  <a:pt x="4723513" y="-31543"/>
                  <a:pt x="4723022" y="1341"/>
                  <a:pt x="4924805" y="0"/>
                </a:cubicBezTo>
                <a:cubicBezTo>
                  <a:pt x="5126588" y="-1341"/>
                  <a:pt x="5521471" y="16196"/>
                  <a:pt x="5804422" y="0"/>
                </a:cubicBezTo>
                <a:cubicBezTo>
                  <a:pt x="5964975" y="519"/>
                  <a:pt x="6114682" y="149796"/>
                  <a:pt x="6111240" y="306818"/>
                </a:cubicBezTo>
                <a:cubicBezTo>
                  <a:pt x="6122012" y="415543"/>
                  <a:pt x="6102401" y="534686"/>
                  <a:pt x="6111240" y="691351"/>
                </a:cubicBezTo>
                <a:cubicBezTo>
                  <a:pt x="6120079" y="848016"/>
                  <a:pt x="6090014" y="920868"/>
                  <a:pt x="6111240" y="1100429"/>
                </a:cubicBezTo>
                <a:cubicBezTo>
                  <a:pt x="6132466" y="1279990"/>
                  <a:pt x="6089747" y="1384290"/>
                  <a:pt x="6111240" y="1534051"/>
                </a:cubicBezTo>
                <a:cubicBezTo>
                  <a:pt x="6096787" y="1681498"/>
                  <a:pt x="5972017" y="1860013"/>
                  <a:pt x="5804422" y="1840869"/>
                </a:cubicBezTo>
                <a:cubicBezTo>
                  <a:pt x="5617169" y="1842111"/>
                  <a:pt x="5547789" y="1815128"/>
                  <a:pt x="5309638" y="1840869"/>
                </a:cubicBezTo>
                <a:cubicBezTo>
                  <a:pt x="5071487" y="1866610"/>
                  <a:pt x="5041350" y="1809532"/>
                  <a:pt x="4814853" y="1840869"/>
                </a:cubicBezTo>
                <a:cubicBezTo>
                  <a:pt x="4588357" y="1872206"/>
                  <a:pt x="4294637" y="1818609"/>
                  <a:pt x="4155141" y="1840869"/>
                </a:cubicBezTo>
                <a:cubicBezTo>
                  <a:pt x="4015645" y="1863129"/>
                  <a:pt x="3854557" y="1806333"/>
                  <a:pt x="3715332" y="1840869"/>
                </a:cubicBezTo>
                <a:cubicBezTo>
                  <a:pt x="3576107" y="1875405"/>
                  <a:pt x="3458195" y="1812018"/>
                  <a:pt x="3275524" y="1840869"/>
                </a:cubicBezTo>
                <a:cubicBezTo>
                  <a:pt x="3092853" y="1869720"/>
                  <a:pt x="3012773" y="1819887"/>
                  <a:pt x="2835716" y="1840869"/>
                </a:cubicBezTo>
                <a:cubicBezTo>
                  <a:pt x="2658659" y="1861851"/>
                  <a:pt x="2554518" y="1826567"/>
                  <a:pt x="2285955" y="1840869"/>
                </a:cubicBezTo>
                <a:cubicBezTo>
                  <a:pt x="2017392" y="1855171"/>
                  <a:pt x="1965604" y="1776052"/>
                  <a:pt x="1736195" y="1840869"/>
                </a:cubicBezTo>
                <a:cubicBezTo>
                  <a:pt x="1506786" y="1905686"/>
                  <a:pt x="1394273" y="1826083"/>
                  <a:pt x="1131459" y="1840869"/>
                </a:cubicBezTo>
                <a:cubicBezTo>
                  <a:pt x="868645" y="1855655"/>
                  <a:pt x="552368" y="1742128"/>
                  <a:pt x="306818" y="1840869"/>
                </a:cubicBezTo>
                <a:cubicBezTo>
                  <a:pt x="143497" y="1806465"/>
                  <a:pt x="-6451" y="1720308"/>
                  <a:pt x="0" y="1534051"/>
                </a:cubicBezTo>
                <a:cubicBezTo>
                  <a:pt x="-36697" y="1354087"/>
                  <a:pt x="4037" y="1330817"/>
                  <a:pt x="0" y="1137246"/>
                </a:cubicBezTo>
                <a:cubicBezTo>
                  <a:pt x="-4037" y="943675"/>
                  <a:pt x="22642" y="880987"/>
                  <a:pt x="0" y="764985"/>
                </a:cubicBezTo>
                <a:cubicBezTo>
                  <a:pt x="-22642" y="648983"/>
                  <a:pt x="45973" y="532915"/>
                  <a:pt x="0" y="306818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6" name="Google Shape;526;p9"/>
          <p:cNvSpPr/>
          <p:nvPr/>
        </p:nvSpPr>
        <p:spPr>
          <a:xfrm>
            <a:off x="5440680" y="4933952"/>
            <a:ext cx="6111240" cy="1396682"/>
          </a:xfrm>
          <a:custGeom>
            <a:rect b="b" l="l" r="r" t="t"/>
            <a:pathLst>
              <a:path extrusionOk="0" fill="none" h="1396682" w="6111240">
                <a:moveTo>
                  <a:pt x="0" y="232785"/>
                </a:moveTo>
                <a:cubicBezTo>
                  <a:pt x="-25344" y="80626"/>
                  <a:pt x="133549" y="-6025"/>
                  <a:pt x="232785" y="0"/>
                </a:cubicBezTo>
                <a:cubicBezTo>
                  <a:pt x="359113" y="-41685"/>
                  <a:pt x="479928" y="41596"/>
                  <a:pt x="684439" y="0"/>
                </a:cubicBezTo>
                <a:cubicBezTo>
                  <a:pt x="888950" y="-41596"/>
                  <a:pt x="975040" y="30264"/>
                  <a:pt x="1249006" y="0"/>
                </a:cubicBezTo>
                <a:cubicBezTo>
                  <a:pt x="1522972" y="-30264"/>
                  <a:pt x="1520367" y="37848"/>
                  <a:pt x="1757116" y="0"/>
                </a:cubicBezTo>
                <a:cubicBezTo>
                  <a:pt x="1993865" y="-37848"/>
                  <a:pt x="2196978" y="9945"/>
                  <a:pt x="2378140" y="0"/>
                </a:cubicBezTo>
                <a:cubicBezTo>
                  <a:pt x="2559302" y="-9945"/>
                  <a:pt x="2720490" y="17486"/>
                  <a:pt x="2942707" y="0"/>
                </a:cubicBezTo>
                <a:cubicBezTo>
                  <a:pt x="3164924" y="-17486"/>
                  <a:pt x="3456451" y="63716"/>
                  <a:pt x="3620187" y="0"/>
                </a:cubicBezTo>
                <a:cubicBezTo>
                  <a:pt x="3783923" y="-63716"/>
                  <a:pt x="3943668" y="9875"/>
                  <a:pt x="4241211" y="0"/>
                </a:cubicBezTo>
                <a:cubicBezTo>
                  <a:pt x="4538754" y="-9875"/>
                  <a:pt x="4503630" y="2044"/>
                  <a:pt x="4749321" y="0"/>
                </a:cubicBezTo>
                <a:cubicBezTo>
                  <a:pt x="4995012" y="-2044"/>
                  <a:pt x="5061834" y="13621"/>
                  <a:pt x="5257431" y="0"/>
                </a:cubicBezTo>
                <a:cubicBezTo>
                  <a:pt x="5453028" y="-13621"/>
                  <a:pt x="5650922" y="52136"/>
                  <a:pt x="5878455" y="0"/>
                </a:cubicBezTo>
                <a:cubicBezTo>
                  <a:pt x="6004119" y="-4707"/>
                  <a:pt x="6134051" y="97758"/>
                  <a:pt x="6111240" y="232785"/>
                </a:cubicBezTo>
                <a:cubicBezTo>
                  <a:pt x="6121136" y="443594"/>
                  <a:pt x="6058163" y="528827"/>
                  <a:pt x="6111240" y="716963"/>
                </a:cubicBezTo>
                <a:cubicBezTo>
                  <a:pt x="6164317" y="905099"/>
                  <a:pt x="6074846" y="962769"/>
                  <a:pt x="6111240" y="1163897"/>
                </a:cubicBezTo>
                <a:cubicBezTo>
                  <a:pt x="6116403" y="1293620"/>
                  <a:pt x="5981159" y="1376329"/>
                  <a:pt x="5878455" y="1396682"/>
                </a:cubicBezTo>
                <a:cubicBezTo>
                  <a:pt x="5751318" y="1401796"/>
                  <a:pt x="5504145" y="1377619"/>
                  <a:pt x="5370345" y="1396682"/>
                </a:cubicBezTo>
                <a:cubicBezTo>
                  <a:pt x="5236545" y="1415745"/>
                  <a:pt x="5129732" y="1345105"/>
                  <a:pt x="4918691" y="1396682"/>
                </a:cubicBezTo>
                <a:cubicBezTo>
                  <a:pt x="4707650" y="1448259"/>
                  <a:pt x="4658583" y="1361016"/>
                  <a:pt x="4467038" y="1396682"/>
                </a:cubicBezTo>
                <a:cubicBezTo>
                  <a:pt x="4275493" y="1432348"/>
                  <a:pt x="4142650" y="1386560"/>
                  <a:pt x="3958927" y="1396682"/>
                </a:cubicBezTo>
                <a:cubicBezTo>
                  <a:pt x="3775204" y="1406804"/>
                  <a:pt x="3472112" y="1389137"/>
                  <a:pt x="3281447" y="1396682"/>
                </a:cubicBezTo>
                <a:cubicBezTo>
                  <a:pt x="3090782" y="1404227"/>
                  <a:pt x="2865567" y="1378456"/>
                  <a:pt x="2716880" y="1396682"/>
                </a:cubicBezTo>
                <a:cubicBezTo>
                  <a:pt x="2568193" y="1414908"/>
                  <a:pt x="2378077" y="1392248"/>
                  <a:pt x="2208770" y="1396682"/>
                </a:cubicBezTo>
                <a:cubicBezTo>
                  <a:pt x="2039463" y="1401116"/>
                  <a:pt x="1761717" y="1339037"/>
                  <a:pt x="1644203" y="1396682"/>
                </a:cubicBezTo>
                <a:cubicBezTo>
                  <a:pt x="1526689" y="1454327"/>
                  <a:pt x="1197562" y="1342132"/>
                  <a:pt x="1079636" y="1396682"/>
                </a:cubicBezTo>
                <a:cubicBezTo>
                  <a:pt x="961710" y="1451232"/>
                  <a:pt x="594604" y="1297339"/>
                  <a:pt x="232785" y="1396682"/>
                </a:cubicBezTo>
                <a:cubicBezTo>
                  <a:pt x="121466" y="1390306"/>
                  <a:pt x="-3626" y="1295392"/>
                  <a:pt x="0" y="1163897"/>
                </a:cubicBezTo>
                <a:cubicBezTo>
                  <a:pt x="-53169" y="990415"/>
                  <a:pt x="7129" y="901280"/>
                  <a:pt x="0" y="679719"/>
                </a:cubicBezTo>
                <a:cubicBezTo>
                  <a:pt x="-7129" y="458158"/>
                  <a:pt x="12623" y="322566"/>
                  <a:pt x="0" y="232785"/>
                </a:cubicBezTo>
                <a:close/>
              </a:path>
              <a:path extrusionOk="0" h="1396682" w="6111240">
                <a:moveTo>
                  <a:pt x="0" y="232785"/>
                </a:moveTo>
                <a:cubicBezTo>
                  <a:pt x="37828" y="103735"/>
                  <a:pt x="95847" y="2919"/>
                  <a:pt x="232785" y="0"/>
                </a:cubicBezTo>
                <a:cubicBezTo>
                  <a:pt x="449012" y="-8039"/>
                  <a:pt x="571353" y="12400"/>
                  <a:pt x="740895" y="0"/>
                </a:cubicBezTo>
                <a:cubicBezTo>
                  <a:pt x="910437" y="-12400"/>
                  <a:pt x="1039806" y="16055"/>
                  <a:pt x="1192549" y="0"/>
                </a:cubicBezTo>
                <a:cubicBezTo>
                  <a:pt x="1345292" y="-16055"/>
                  <a:pt x="1399889" y="10895"/>
                  <a:pt x="1587746" y="0"/>
                </a:cubicBezTo>
                <a:cubicBezTo>
                  <a:pt x="1775603" y="-10895"/>
                  <a:pt x="2127207" y="42791"/>
                  <a:pt x="2265226" y="0"/>
                </a:cubicBezTo>
                <a:cubicBezTo>
                  <a:pt x="2403245" y="-42791"/>
                  <a:pt x="2607628" y="35946"/>
                  <a:pt x="2773337" y="0"/>
                </a:cubicBezTo>
                <a:cubicBezTo>
                  <a:pt x="2939046" y="-35946"/>
                  <a:pt x="2986394" y="7155"/>
                  <a:pt x="3168533" y="0"/>
                </a:cubicBezTo>
                <a:cubicBezTo>
                  <a:pt x="3350672" y="-7155"/>
                  <a:pt x="3629709" y="70964"/>
                  <a:pt x="3846014" y="0"/>
                </a:cubicBezTo>
                <a:cubicBezTo>
                  <a:pt x="4062319" y="-70964"/>
                  <a:pt x="4196936" y="696"/>
                  <a:pt x="4467038" y="0"/>
                </a:cubicBezTo>
                <a:cubicBezTo>
                  <a:pt x="4737140" y="-696"/>
                  <a:pt x="4722616" y="49559"/>
                  <a:pt x="4975148" y="0"/>
                </a:cubicBezTo>
                <a:cubicBezTo>
                  <a:pt x="5227680" y="-49559"/>
                  <a:pt x="5693045" y="82671"/>
                  <a:pt x="5878455" y="0"/>
                </a:cubicBezTo>
                <a:cubicBezTo>
                  <a:pt x="5998898" y="474"/>
                  <a:pt x="6116124" y="121857"/>
                  <a:pt x="6111240" y="232785"/>
                </a:cubicBezTo>
                <a:cubicBezTo>
                  <a:pt x="6128613" y="435907"/>
                  <a:pt x="6083840" y="511074"/>
                  <a:pt x="6111240" y="679719"/>
                </a:cubicBezTo>
                <a:cubicBezTo>
                  <a:pt x="6138640" y="848364"/>
                  <a:pt x="6101462" y="940572"/>
                  <a:pt x="6111240" y="1163897"/>
                </a:cubicBezTo>
                <a:cubicBezTo>
                  <a:pt x="6107655" y="1301091"/>
                  <a:pt x="6010911" y="1374015"/>
                  <a:pt x="5878455" y="1396682"/>
                </a:cubicBezTo>
                <a:cubicBezTo>
                  <a:pt x="5734683" y="1427915"/>
                  <a:pt x="5590575" y="1350624"/>
                  <a:pt x="5313888" y="1396682"/>
                </a:cubicBezTo>
                <a:cubicBezTo>
                  <a:pt x="5037201" y="1442740"/>
                  <a:pt x="5004844" y="1361847"/>
                  <a:pt x="4918691" y="1396682"/>
                </a:cubicBezTo>
                <a:cubicBezTo>
                  <a:pt x="4832538" y="1431517"/>
                  <a:pt x="4589406" y="1342772"/>
                  <a:pt x="4410581" y="1396682"/>
                </a:cubicBezTo>
                <a:cubicBezTo>
                  <a:pt x="4231756" y="1450592"/>
                  <a:pt x="3871259" y="1390644"/>
                  <a:pt x="3733100" y="1396682"/>
                </a:cubicBezTo>
                <a:cubicBezTo>
                  <a:pt x="3594941" y="1402720"/>
                  <a:pt x="3498853" y="1347751"/>
                  <a:pt x="3281447" y="1396682"/>
                </a:cubicBezTo>
                <a:cubicBezTo>
                  <a:pt x="3064041" y="1445613"/>
                  <a:pt x="3049232" y="1348351"/>
                  <a:pt x="2829793" y="1396682"/>
                </a:cubicBezTo>
                <a:cubicBezTo>
                  <a:pt x="2610354" y="1445013"/>
                  <a:pt x="2488316" y="1355387"/>
                  <a:pt x="2378140" y="1396682"/>
                </a:cubicBezTo>
                <a:cubicBezTo>
                  <a:pt x="2267964" y="1437977"/>
                  <a:pt x="1936146" y="1346217"/>
                  <a:pt x="1813573" y="1396682"/>
                </a:cubicBezTo>
                <a:cubicBezTo>
                  <a:pt x="1691000" y="1447147"/>
                  <a:pt x="1419511" y="1335280"/>
                  <a:pt x="1249006" y="1396682"/>
                </a:cubicBezTo>
                <a:cubicBezTo>
                  <a:pt x="1078501" y="1458084"/>
                  <a:pt x="699938" y="1333210"/>
                  <a:pt x="232785" y="1396682"/>
                </a:cubicBezTo>
                <a:cubicBezTo>
                  <a:pt x="128358" y="1385835"/>
                  <a:pt x="-1487" y="1308975"/>
                  <a:pt x="0" y="1163897"/>
                </a:cubicBezTo>
                <a:cubicBezTo>
                  <a:pt x="-48416" y="1038694"/>
                  <a:pt x="49526" y="881614"/>
                  <a:pt x="0" y="726274"/>
                </a:cubicBezTo>
                <a:cubicBezTo>
                  <a:pt x="-49526" y="570934"/>
                  <a:pt x="37808" y="429997"/>
                  <a:pt x="0" y="232785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2021-04-29T16:25:20Z</dcterms:created>
  <dc:creator>André Duarte</dc:creator>
</cp:coreProperties>
</file>