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e48cfd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e48cfd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25b254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25b254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25b254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25b254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25b254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25b254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25b254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25b254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25b254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25b254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25b254e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25b254e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25b254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25b254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25b254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25b254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25b254e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25b254e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4e48cfd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4e48cfd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25b254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25b254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825b25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825b25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25b254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25b254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e48cfd9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e48cfd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e48cfd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4e48cfd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4e48cfd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4e48cfd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e48cfd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e48cfd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4e48cfd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4e48cfd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e48cfd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e48cfd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e48cfd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e48cfd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e48cfd9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e48cfd9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48cfd9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e48cfd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e48cfd9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e48cfd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eeksforgeeks.org/insertion-and-deletion-in-heaps/" TargetMode="External"/><Relationship Id="rId4" Type="http://schemas.openxmlformats.org/officeDocument/2006/relationships/hyperlink" Target="https://youtu.be/NEtwJASLU8Q" TargetMode="External"/><Relationship Id="rId5" Type="http://schemas.openxmlformats.org/officeDocument/2006/relationships/hyperlink" Target="https://youtu.be/5l3n3HFglj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 Heap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8100" y="3316350"/>
            <a:ext cx="85206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André Lucas Ávila Lima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Luis Fernando Souza de Araujo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r>
              <a:rPr lang="pt-BR"/>
              <a:t> em C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863500" y="0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as structs que </a:t>
            </a:r>
            <a:r>
              <a:rPr lang="pt-BR"/>
              <a:t>serão</a:t>
            </a:r>
            <a:r>
              <a:rPr lang="pt-BR"/>
              <a:t> utilizadas: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0" l="10873" r="0" t="0"/>
          <a:stretch/>
        </p:blipFill>
        <p:spPr>
          <a:xfrm>
            <a:off x="3280712" y="1102250"/>
            <a:ext cx="25825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8863500" y="0"/>
            <a:ext cx="2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criar um heap: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00" y="1422225"/>
            <a:ext cx="47244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8877300" y="0"/>
            <a:ext cx="2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r>
              <a:rPr lang="pt-BR"/>
              <a:t> de para verificar se a heap </a:t>
            </a:r>
            <a:r>
              <a:rPr lang="pt-BR"/>
              <a:t>está</a:t>
            </a:r>
            <a:r>
              <a:rPr lang="pt-BR"/>
              <a:t> cheia ou vazia: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1733550"/>
            <a:ext cx="33623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</a:t>
            </a:r>
            <a:r>
              <a:rPr lang="pt-BR"/>
              <a:t> 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1519200"/>
            <a:ext cx="26479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 uma </a:t>
            </a:r>
            <a:r>
              <a:rPr lang="pt-BR"/>
              <a:t>função</a:t>
            </a:r>
            <a:r>
              <a:rPr lang="pt-BR"/>
              <a:t> de swap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63" y="1743075"/>
            <a:ext cx="27336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inserir um </a:t>
            </a:r>
            <a:r>
              <a:rPr lang="pt-BR"/>
              <a:t>elemento</a:t>
            </a:r>
            <a:r>
              <a:rPr lang="pt-BR"/>
              <a:t> em uma max heap: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100138"/>
            <a:ext cx="86010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4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</a:t>
            </a:r>
            <a:r>
              <a:rPr lang="pt-BR"/>
              <a:t>organizar</a:t>
            </a:r>
            <a:r>
              <a:rPr lang="pt-BR"/>
              <a:t> um max heap seguindo suas regras: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75" y="1134388"/>
            <a:ext cx="788670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8897700" y="0"/>
            <a:ext cx="2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r>
              <a:rPr lang="pt-BR"/>
              <a:t> de elementar um elemento de uma max heap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465750"/>
            <a:ext cx="58483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8832300" y="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 main: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13" y="1017725"/>
            <a:ext cx="504397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37975"/>
            <a:ext cx="40452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172850"/>
            <a:ext cx="3837000" cy="4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Introdução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Descrição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Aplicações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Implementação em 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Referências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Bibliográficas</a:t>
            </a:r>
            <a:r>
              <a:rPr lang="pt-BR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45900" y="5025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Construção</a:t>
            </a:r>
            <a:r>
              <a:rPr lang="pt-BR"/>
              <a:t> de uma max. heap 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75" y="151590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45900" y="4637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um elemento em uma min. heap: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496475"/>
            <a:ext cx="52292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694400" y="3764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Deletar um elemento em uma max. heap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18650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8884200" y="0"/>
            <a:ext cx="2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r>
              <a:rPr lang="pt-BR"/>
              <a:t>Bibliográficas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71250" y="738050"/>
            <a:ext cx="7935900" cy="3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Introduction to algorithms.TH Cormen, CE Leiserson, RL Rivest, C Stein.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Insertion and Deletion in Heaps.Disponivel em:&lt;</a:t>
            </a:r>
            <a:r>
              <a:rPr lang="pt-BR" sz="12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https://www.geeksforgeeks.org/insertion-and-deletion-in-heaps/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&gt;. Acesso em: 13 jul. 2021.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Jenny's lectures CS/IT NET&amp;JRF.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7.8 Max Heap Insertion and Deletion | Heap Tree Insertion and Deletion with example| Data Structure.Youtube, 23 jul. 2019. Disponível em: &lt;</a:t>
            </a:r>
            <a:r>
              <a:rPr lang="pt-BR" sz="12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https://youtu.be/NEtwJASLU8Q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&gt;. Acesso em: 13 jul. 2021.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Simple Snippets. Insertion in Heap Data Structure - Step by Step Working with Diagram (With Full C++ Code) |. Youtube, 7 abr. 2021. 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Disponível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em: &lt;</a:t>
            </a:r>
            <a:r>
              <a:rPr lang="pt-BR" sz="12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https://youtu.be/5l3n3HFgljg</a:t>
            </a:r>
            <a:r>
              <a:rPr lang="pt-BR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&gt;. Acesso em: 13 jul. 2021.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645900" y="17107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Grato pela atenção</a:t>
            </a:r>
            <a:endParaRPr/>
          </a:p>
        </p:txBody>
      </p:sp>
      <p:sp>
        <p:nvSpPr>
          <p:cNvPr id="203" name="Google Shape;203;p37"/>
          <p:cNvSpPr txBox="1"/>
          <p:nvPr/>
        </p:nvSpPr>
        <p:spPr>
          <a:xfrm>
            <a:off x="1248750" y="3002250"/>
            <a:ext cx="664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https://github.com/andrelima27/trabalhoEstruturasDados</a:t>
            </a:r>
            <a:endParaRPr sz="2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Importância</a:t>
            </a:r>
            <a:r>
              <a:rPr lang="pt-BR">
                <a:solidFill>
                  <a:schemeClr val="lt2"/>
                </a:solidFill>
              </a:rPr>
              <a:t> da estrutura de dados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Problemas que resolve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Vantagens e Desvantagens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269150" y="2141250"/>
            <a:ext cx="6605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Comportamento e Regras de utilização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8911500" y="0"/>
            <a:ext cx="2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00" y="544550"/>
            <a:ext cx="6768600" cy="405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8754900" y="102600"/>
            <a:ext cx="2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444250" y="2141250"/>
            <a:ext cx="4255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</a:t>
            </a:r>
            <a:r>
              <a:rPr lang="pt-BR"/>
              <a:t>utilizações</a:t>
            </a:r>
            <a:r>
              <a:rPr lang="pt-BR"/>
              <a:t>: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8911500" y="0"/>
            <a:ext cx="2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verage"/>
                <a:ea typeface="Average"/>
                <a:cs typeface="Average"/>
                <a:sym typeface="Average"/>
              </a:rPr>
              <a:t>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