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AF059-E091-430D-8A2D-F3E7BD3F6E0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5B74D-A33B-4AFF-829A-72579444CD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5B74D-A33B-4AFF-829A-72579444CDB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CE605A4-E80A-49C2-ABD4-26B792CF4F6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9ED91A1-0DB9-4824-AB7B-0698F276E74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SESIM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3505200"/>
            <a:ext cx="7344816" cy="1752600"/>
          </a:xfrm>
        </p:spPr>
        <p:txBody>
          <a:bodyPr/>
          <a:lstStyle/>
          <a:p>
            <a:pPr algn="ctr"/>
            <a:r>
              <a:rPr lang="pt-BR" dirty="0" smtClean="0"/>
              <a:t>Sistema de Estatísticas de Saúde no Município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O que é o projeto?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Layout das páginas e áreas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Página do Administrador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Home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Página do usuário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154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Cronograma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6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Pontos a serem melhorados e desenvolvidos no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err="1" smtClean="0"/>
              <a:t>Linkagem</a:t>
            </a:r>
            <a:r>
              <a:rPr lang="pt-BR" dirty="0" smtClean="0"/>
              <a:t> das páginas </a:t>
            </a: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Finalizar detalhes da página do </a:t>
            </a:r>
            <a:r>
              <a:rPr lang="pt-BR" smtClean="0"/>
              <a:t>admin</a:t>
            </a: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Php da página do </a:t>
            </a:r>
            <a:r>
              <a:rPr lang="pt-BR" dirty="0" smtClean="0"/>
              <a:t>usuário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Organização das páginas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Correção ortográfica</a:t>
            </a: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Apresentação da </a:t>
            </a:r>
            <a:r>
              <a:rPr lang="pt-BR" dirty="0" smtClean="0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181126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</TotalTime>
  <Words>61</Words>
  <Application>Microsoft Office PowerPoint</Application>
  <PresentationFormat>Apresentação na tela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Brilho</vt:lpstr>
      <vt:lpstr>SESIM</vt:lpstr>
      <vt:lpstr>O que é o projeto?</vt:lpstr>
      <vt:lpstr>Layout das páginas e áreas do sistema</vt:lpstr>
      <vt:lpstr>Cronograma atual</vt:lpstr>
      <vt:lpstr>Pontos a serem melhorados e desenvolvidos no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SESIM</dc:title>
  <dc:creator>Cláudia</dc:creator>
  <cp:lastModifiedBy>Sthefani Andrelino</cp:lastModifiedBy>
  <cp:revision>7</cp:revision>
  <dcterms:created xsi:type="dcterms:W3CDTF">2018-03-04T12:57:17Z</dcterms:created>
  <dcterms:modified xsi:type="dcterms:W3CDTF">2018-05-21T13:14:20Z</dcterms:modified>
</cp:coreProperties>
</file>