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98" r:id="rId6"/>
    <p:sldId id="296" r:id="rId7"/>
    <p:sldId id="286" r:id="rId8"/>
    <p:sldId id="290" r:id="rId9"/>
    <p:sldId id="301" r:id="rId10"/>
    <p:sldId id="302" r:id="rId11"/>
    <p:sldId id="303" r:id="rId12"/>
    <p:sldId id="304" r:id="rId13"/>
    <p:sldId id="307" r:id="rId14"/>
    <p:sldId id="294" r:id="rId15"/>
    <p:sldId id="300" r:id="rId16"/>
    <p:sldId id="293" r:id="rId17"/>
    <p:sldId id="305" r:id="rId18"/>
    <p:sldId id="297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593" autoAdjust="0"/>
  </p:normalViewPr>
  <p:slideViewPr>
    <p:cSldViewPr snapToGrid="0">
      <p:cViewPr varScale="1">
        <p:scale>
          <a:sx n="122" d="100"/>
          <a:sy n="122" d="100"/>
        </p:scale>
        <p:origin x="99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01/06/2022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414581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 err="1"/>
              <a:t>CliniLog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/>
              <a:t>André Martins	</a:t>
            </a:r>
          </a:p>
          <a:p>
            <a:pPr algn="l" rtl="0"/>
            <a:r>
              <a:rPr lang="pt-BR" dirty="0"/>
              <a:t>Carlos Goulart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219E5-8960-4792-879B-CAF1407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F8CD4B-66E7-4046-A70D-954C7025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1998959"/>
            <a:ext cx="8978153" cy="32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87CEFA-3102-452D-914E-3BB66CF4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47" y="-16070"/>
            <a:ext cx="7716253" cy="689013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D8DBE5-4EFB-438B-BCB5-7846DD8D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" y="2763371"/>
            <a:ext cx="3316705" cy="1225216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60461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B828F4-DDD7-4253-9524-1451DC6B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19" y="0"/>
            <a:ext cx="7853082" cy="68835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FEBC91-5F67-4897-A8F0-8B7DBD36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" y="2763371"/>
            <a:ext cx="3316705" cy="1225216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85327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DB35-9DC1-44E0-B232-73481BB7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8" y="2278923"/>
            <a:ext cx="3544422" cy="2214282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Entidade Relacionamento (DER)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B31DA-E4FD-4BD0-A48D-DFDB6039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0"/>
            <a:ext cx="847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1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0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82F7-4287-43C5-8170-75780FF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486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793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9902-DD76-41D3-86B1-882DD6A2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15C3B-AA1E-4B1C-A6D3-640081A8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800" dirty="0"/>
              <a:t>Objetivos da Sprint: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Lato Extended"/>
              </a:rPr>
              <a:t>	</a:t>
            </a:r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Terminar Gerenciador de Pessoas: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Deletar o Cadastro de Pessoas (persona Assistente Administrativo)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Editar o Cadastro de Pessoas (persona Assistente Administrativo)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Consultar Cadastro de Pessoas  (persona Assistente Administrativo)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	Cadastro de produtos (gaze, soro etc.)  (persona Assistente Administrativo)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+mj-lt"/>
              </a:rPr>
              <a:t>	Cadastro de medicamentos (persona Farmacêutico)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3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755217-9713-4EE1-B621-B27C3671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2" y="0"/>
            <a:ext cx="10347228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903E24-6749-4855-8846-B0E1A3509772}"/>
              </a:ext>
            </a:extLst>
          </p:cNvPr>
          <p:cNvSpPr/>
          <p:nvPr/>
        </p:nvSpPr>
        <p:spPr>
          <a:xfrm>
            <a:off x="9456821" y="3765884"/>
            <a:ext cx="1399674" cy="90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941DF9-669E-4DE4-BA2A-68453EA18FBA}"/>
              </a:ext>
            </a:extLst>
          </p:cNvPr>
          <p:cNvSpPr/>
          <p:nvPr/>
        </p:nvSpPr>
        <p:spPr>
          <a:xfrm>
            <a:off x="6225988" y="4155140"/>
            <a:ext cx="479612" cy="448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BEDC87C-6FDD-4EA6-A791-3CD9CB80C0D5}"/>
              </a:ext>
            </a:extLst>
          </p:cNvPr>
          <p:cNvSpPr/>
          <p:nvPr/>
        </p:nvSpPr>
        <p:spPr>
          <a:xfrm>
            <a:off x="6889376" y="4604084"/>
            <a:ext cx="526017" cy="448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EB13B4-1504-4FAF-A3D8-3A580897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76" y="1824317"/>
            <a:ext cx="5714847" cy="4680606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6C087FFE-373B-40F7-99F2-D1A9431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PBIs</a:t>
            </a:r>
            <a:r>
              <a:rPr lang="pt-BR" dirty="0"/>
              <a:t> da Sprint 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4F73A6-58BF-4149-ACA1-A28EE24B9D98}"/>
              </a:ext>
            </a:extLst>
          </p:cNvPr>
          <p:cNvSpPr/>
          <p:nvPr/>
        </p:nvSpPr>
        <p:spPr>
          <a:xfrm>
            <a:off x="3881718" y="2619935"/>
            <a:ext cx="1658470" cy="1618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B80441-AA89-4C31-9DA5-62D23C53470F}"/>
              </a:ext>
            </a:extLst>
          </p:cNvPr>
          <p:cNvSpPr/>
          <p:nvPr/>
        </p:nvSpPr>
        <p:spPr>
          <a:xfrm>
            <a:off x="6689087" y="4476809"/>
            <a:ext cx="1658470" cy="1618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FDF82-CA88-4CA0-93F9-CB36EC6A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6470E4-C1EF-477A-A7A1-B9FDA753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82" y="1089204"/>
            <a:ext cx="9467653" cy="54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219E5-8960-4792-879B-CAF1407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DDC122-27D1-4022-B217-4C232C63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5" y="1002738"/>
            <a:ext cx="9287763" cy="57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219E5-8960-4792-879B-CAF1407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9FCDBF-82A0-4C9F-9E27-0FD3BE4E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41" y="1038040"/>
            <a:ext cx="9777554" cy="56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219E5-8960-4792-879B-CAF1407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F0BF15-AB09-4F88-9362-FF2EFAA7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95" y="969821"/>
            <a:ext cx="8630170" cy="57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219E5-8960-4792-879B-CAF1407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939362-82E2-4479-833D-441CD0AA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32" y="981634"/>
            <a:ext cx="9266100" cy="56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6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{E8148298-C18C-41CA-A9E4-ED5483BC497D}tf55705232_win32</Template>
  <TotalTime>656</TotalTime>
  <Words>105</Words>
  <Application>Microsoft Office PowerPoint</Application>
  <PresentationFormat>Widescreen</PresentationFormat>
  <Paragraphs>24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Goudy Old Style</vt:lpstr>
      <vt:lpstr>Lato Extended</vt:lpstr>
      <vt:lpstr>Wingdings</vt:lpstr>
      <vt:lpstr>Wingdings 2</vt:lpstr>
      <vt:lpstr>SlateVTI</vt:lpstr>
      <vt:lpstr>CliniLog</vt:lpstr>
      <vt:lpstr>Sprint 2</vt:lpstr>
      <vt:lpstr>Canvas PBB</vt:lpstr>
      <vt:lpstr>PBIs da Sprint 2</vt:lpstr>
      <vt:lpstr>User Stories</vt:lpstr>
      <vt:lpstr>User Stories</vt:lpstr>
      <vt:lpstr>User Stories</vt:lpstr>
      <vt:lpstr>User Stories</vt:lpstr>
      <vt:lpstr>User Stories</vt:lpstr>
      <vt:lpstr>User Stories</vt:lpstr>
      <vt:lpstr>Diagrama de Caso de Uso</vt:lpstr>
      <vt:lpstr>Diagrama de Classe</vt:lpstr>
      <vt:lpstr>Diagrama Entidade Relacionamento (DER)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CLINqqrcoisa</dc:title>
  <dc:creator>André Luiz Lopes Martins</dc:creator>
  <cp:lastModifiedBy>André Luiz Lopes Martins</cp:lastModifiedBy>
  <cp:revision>6</cp:revision>
  <dcterms:created xsi:type="dcterms:W3CDTF">2022-04-30T19:31:53Z</dcterms:created>
  <dcterms:modified xsi:type="dcterms:W3CDTF">2022-06-02T01:51:45Z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