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79" r:id="rId6"/>
    <p:sldId id="280" r:id="rId7"/>
    <p:sldId id="282" r:id="rId8"/>
    <p:sldId id="281" r:id="rId9"/>
    <p:sldId id="284" r:id="rId10"/>
    <p:sldId id="285" r:id="rId11"/>
    <p:sldId id="283" r:id="rId12"/>
    <p:sldId id="287" r:id="rId13"/>
    <p:sldId id="288" r:id="rId14"/>
    <p:sldId id="286" r:id="rId15"/>
    <p:sldId id="290" r:id="rId16"/>
    <p:sldId id="296" r:id="rId17"/>
    <p:sldId id="293" r:id="rId18"/>
    <p:sldId id="294" r:id="rId19"/>
    <p:sldId id="297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04/05/2022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04/05/2022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414581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 err="1"/>
              <a:t>CliniLog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/>
              <a:t>André Martins	</a:t>
            </a:r>
          </a:p>
          <a:p>
            <a:pPr algn="l" rtl="0"/>
            <a:r>
              <a:rPr lang="pt-BR" dirty="0"/>
              <a:t>Carlos Goulart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94F9ED8-C4BC-45E8-B7C0-4A96A06E068B}"/>
              </a:ext>
            </a:extLst>
          </p:cNvPr>
          <p:cNvSpPr/>
          <p:nvPr/>
        </p:nvSpPr>
        <p:spPr>
          <a:xfrm flipV="1">
            <a:off x="8883317" y="3493168"/>
            <a:ext cx="1652336" cy="1235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8D6E16-4D08-4566-916F-037F39F16698}"/>
              </a:ext>
            </a:extLst>
          </p:cNvPr>
          <p:cNvSpPr/>
          <p:nvPr/>
        </p:nvSpPr>
        <p:spPr>
          <a:xfrm>
            <a:off x="10058400" y="2577353"/>
            <a:ext cx="591671" cy="367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66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CD7B552-FB7D-4B4A-865D-EDA4C472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65" y="2334126"/>
            <a:ext cx="4698421" cy="3264897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6C087FFE-373B-40F7-99F2-D1A9431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PBIs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69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FDF82-CA88-4CA0-93F9-CB36EC6A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Stories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57EAD4-6E47-41D2-B4A4-C465E6A7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94" y="1084958"/>
            <a:ext cx="7515377" cy="55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DB35-9DC1-44E0-B232-73481BB7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5" y="123265"/>
            <a:ext cx="10990729" cy="1257300"/>
          </a:xfrm>
        </p:spPr>
        <p:txBody>
          <a:bodyPr>
            <a:normAutofit/>
          </a:bodyPr>
          <a:lstStyle/>
          <a:p>
            <a:r>
              <a:rPr lang="pt-BR" dirty="0"/>
              <a:t>Diagrama Entidade Relacionamento (DER)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08D72-02B7-4BA2-9AA5-716655E5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28" y="1051352"/>
            <a:ext cx="8120343" cy="56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1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6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82F7-4287-43C5-8170-75780FF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486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793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 err="1"/>
              <a:t>CliniLog</a:t>
            </a:r>
            <a:endParaRPr lang="pt-BR" sz="4000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r>
              <a:rPr lang="pt-BR" sz="2400" dirty="0"/>
              <a:t>Sistema de Gestão para Clínicas de Pequeno e Médio Porte.</a:t>
            </a:r>
          </a:p>
          <a:p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Tecnologias Utilizadas:</a:t>
            </a:r>
          </a:p>
          <a:p>
            <a:r>
              <a:rPr lang="pt-BR" sz="2000" b="0" i="0" dirty="0" err="1">
                <a:solidFill>
                  <a:srgbClr val="DCDDDE"/>
                </a:solidFill>
                <a:effectLst/>
                <a:latin typeface="Whitney"/>
              </a:rPr>
              <a:t>FrontEnd</a:t>
            </a:r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: HTML 5, CSS3, BOOTSTRAP 5, JQUERY, </a:t>
            </a:r>
            <a:r>
              <a:rPr lang="pt-BR" sz="2000" b="0" i="0" dirty="0" err="1">
                <a:solidFill>
                  <a:srgbClr val="DCDDDE"/>
                </a:solidFill>
                <a:effectLst/>
                <a:latin typeface="Whitney"/>
              </a:rPr>
              <a:t>SweetAlert</a:t>
            </a:r>
            <a:endParaRPr lang="pt-BR" sz="20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pt-BR" sz="2000" b="0" i="0" dirty="0" err="1">
                <a:solidFill>
                  <a:srgbClr val="DCDDDE"/>
                </a:solidFill>
                <a:effectLst/>
                <a:latin typeface="Whitney"/>
              </a:rPr>
              <a:t>Backend</a:t>
            </a:r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: PHP  </a:t>
            </a:r>
          </a:p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Banco de Dados: </a:t>
            </a:r>
            <a:r>
              <a:rPr lang="pt-BR" sz="2000" b="0" i="0" dirty="0" err="1">
                <a:solidFill>
                  <a:srgbClr val="DCDDDE"/>
                </a:solidFill>
                <a:effectLst/>
                <a:latin typeface="Whitney"/>
              </a:rPr>
              <a:t>MariaDB</a:t>
            </a:r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Servidor Web: Apache</a:t>
            </a:r>
            <a:r>
              <a:rPr lang="pt-BR" sz="2400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83569E-F842-4376-8EBA-7264856338EC}"/>
              </a:ext>
            </a:extLst>
          </p:cNvPr>
          <p:cNvSpPr/>
          <p:nvPr/>
        </p:nvSpPr>
        <p:spPr>
          <a:xfrm>
            <a:off x="1876599" y="51547"/>
            <a:ext cx="2395083" cy="67549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4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746F7-B56B-4877-952C-9F54800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dirty="0"/>
              <a:t>Problemas e Expectativas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3EA0E6-F1B4-45E5-AABC-2A263287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42" y="1085558"/>
            <a:ext cx="4018951" cy="5772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81C1FE-ACF8-4F0E-B792-16C75179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82" y="1085558"/>
            <a:ext cx="4007209" cy="57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94F9ED8-C4BC-45E8-B7C0-4A96A06E068B}"/>
              </a:ext>
            </a:extLst>
          </p:cNvPr>
          <p:cNvSpPr/>
          <p:nvPr/>
        </p:nvSpPr>
        <p:spPr>
          <a:xfrm>
            <a:off x="4247148" y="32084"/>
            <a:ext cx="7896726" cy="1371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45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4E154-CCD4-4672-9817-A7753428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824"/>
            <a:ext cx="10353762" cy="1257300"/>
          </a:xfrm>
        </p:spPr>
        <p:txBody>
          <a:bodyPr/>
          <a:lstStyle/>
          <a:p>
            <a:r>
              <a:rPr lang="pt-BR" dirty="0"/>
              <a:t>Persona</a:t>
            </a:r>
          </a:p>
        </p:txBody>
      </p:sp>
      <p:pic>
        <p:nvPicPr>
          <p:cNvPr id="1030" name="Picture 6" descr="Quais são as áreas de atuação do farmacêutico? Conheça!">
            <a:extLst>
              <a:ext uri="{FF2B5EF4-FFF2-40B4-BE49-F238E27FC236}">
                <a16:creationId xmlns:a16="http://schemas.microsoft.com/office/drawing/2014/main" id="{E7521DD4-D46D-410B-AF5E-1F48AE99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" y="3632904"/>
            <a:ext cx="3645644" cy="24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 que faz um Assistente Administrativo? Quanto ganha? - Profissões">
            <a:extLst>
              <a:ext uri="{FF2B5EF4-FFF2-40B4-BE49-F238E27FC236}">
                <a16:creationId xmlns:a16="http://schemas.microsoft.com/office/drawing/2014/main" id="{CC39C08C-24A0-4698-A918-EC40998E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26" y="3632903"/>
            <a:ext cx="3654958" cy="243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991DE5-3E6D-4F77-9D20-F848A163A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6047"/>
            <a:ext cx="12192000" cy="2127232"/>
          </a:xfrm>
          <a:prstGeom prst="rect">
            <a:avLst/>
          </a:prstGeom>
        </p:spPr>
      </p:pic>
      <p:pic>
        <p:nvPicPr>
          <p:cNvPr id="1028" name="Picture 4" descr="Grosseria no consultório? Saiba o que fazer diante de um médico hostil -  07/06/2021 - UOL VivaBem">
            <a:extLst>
              <a:ext uri="{FF2B5EF4-FFF2-40B4-BE49-F238E27FC236}">
                <a16:creationId xmlns:a16="http://schemas.microsoft.com/office/drawing/2014/main" id="{5444DEDA-2715-42A3-AADF-7AED551E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79" y="3429000"/>
            <a:ext cx="2308974" cy="30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0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2F27-20CE-4318-8C58-E31153E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465" y="2577353"/>
            <a:ext cx="1890065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Canvas PBB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06B41-E256-47BF-8D4F-198F751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99" y="0"/>
            <a:ext cx="1031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{E8148298-C18C-41CA-A9E4-ED5483BC497D}tf55705232_win32</Template>
  <TotalTime>631</TotalTime>
  <Words>77</Words>
  <Application>Microsoft Office PowerPoint</Application>
  <PresentationFormat>Widescreen</PresentationFormat>
  <Paragraphs>26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Goudy Old Style</vt:lpstr>
      <vt:lpstr>Whitney</vt:lpstr>
      <vt:lpstr>Wingdings 2</vt:lpstr>
      <vt:lpstr>SlateVTI</vt:lpstr>
      <vt:lpstr>CliniLog</vt:lpstr>
      <vt:lpstr>CliniLog</vt:lpstr>
      <vt:lpstr>Canvas PBB</vt:lpstr>
      <vt:lpstr>Canvas PBB</vt:lpstr>
      <vt:lpstr>Problemas e Expectativas</vt:lpstr>
      <vt:lpstr>Canvas PBB</vt:lpstr>
      <vt:lpstr>Canvas PBB</vt:lpstr>
      <vt:lpstr>Persona</vt:lpstr>
      <vt:lpstr>Canvas PBB</vt:lpstr>
      <vt:lpstr>Canvas PBB</vt:lpstr>
      <vt:lpstr>PBIs</vt:lpstr>
      <vt:lpstr>User Stories</vt:lpstr>
      <vt:lpstr>Canvas PBB</vt:lpstr>
      <vt:lpstr>Diagrama Entidade Relacionamento (DER)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CLINqqrcoisa</dc:title>
  <dc:creator>André Luiz Lopes Martins</dc:creator>
  <cp:lastModifiedBy>André Luiz Lopes Martins</cp:lastModifiedBy>
  <cp:revision>4</cp:revision>
  <dcterms:created xsi:type="dcterms:W3CDTF">2022-04-30T19:31:53Z</dcterms:created>
  <dcterms:modified xsi:type="dcterms:W3CDTF">2022-05-05T01:37:33Z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