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8" r:id="rId7"/>
    <p:sldId id="263" r:id="rId8"/>
    <p:sldId id="264" r:id="rId9"/>
    <p:sldId id="269" r:id="rId10"/>
    <p:sldId id="272" r:id="rId11"/>
    <p:sldId id="275" r:id="rId12"/>
    <p:sldId id="262" r:id="rId13"/>
    <p:sldId id="277" r:id="rId14"/>
    <p:sldId id="265" r:id="rId15"/>
    <p:sldId id="273" r:id="rId16"/>
    <p:sldId id="274" r:id="rId17"/>
    <p:sldId id="276" r:id="rId18"/>
    <p:sldId id="270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é Amando Rodrigues Lopes" initials="AARL" lastIdx="1" clrIdx="0">
    <p:extLst>
      <p:ext uri="{19B8F6BF-5375-455C-9EA6-DF929625EA0E}">
        <p15:presenceInfo xmlns:p15="http://schemas.microsoft.com/office/powerpoint/2012/main" userId="André Amando Rodrigues Lop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BA9F45-131F-4820-806E-3612FEC1E3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840AAE7-49CA-4631-B75A-81D7F2BDF6FC}">
      <dgm:prSet/>
      <dgm:spPr/>
      <dgm:t>
        <a:bodyPr/>
        <a:lstStyle/>
        <a:p>
          <a:r>
            <a:rPr lang="pt-PT"/>
            <a:t>Introdução</a:t>
          </a:r>
          <a:endParaRPr lang="en-US"/>
        </a:p>
      </dgm:t>
    </dgm:pt>
    <dgm:pt modelId="{26B5E5FD-E1C4-43A0-9F92-7B2F2E0B8AE3}" type="parTrans" cxnId="{FD6F44E0-E213-442E-BA16-70D279E8CA3F}">
      <dgm:prSet/>
      <dgm:spPr/>
      <dgm:t>
        <a:bodyPr/>
        <a:lstStyle/>
        <a:p>
          <a:endParaRPr lang="en-US"/>
        </a:p>
      </dgm:t>
    </dgm:pt>
    <dgm:pt modelId="{0FC77594-F021-4295-A2C4-4E1AE2EF64D2}" type="sibTrans" cxnId="{FD6F44E0-E213-442E-BA16-70D279E8CA3F}">
      <dgm:prSet/>
      <dgm:spPr/>
      <dgm:t>
        <a:bodyPr/>
        <a:lstStyle/>
        <a:p>
          <a:endParaRPr lang="en-US"/>
        </a:p>
      </dgm:t>
    </dgm:pt>
    <dgm:pt modelId="{4DBAF067-1388-4DA7-91D1-5AAB29690469}">
      <dgm:prSet/>
      <dgm:spPr/>
      <dgm:t>
        <a:bodyPr/>
        <a:lstStyle/>
        <a:p>
          <a:r>
            <a:rPr lang="pt-PT"/>
            <a:t>Modelo</a:t>
          </a:r>
          <a:endParaRPr lang="en-US"/>
        </a:p>
      </dgm:t>
    </dgm:pt>
    <dgm:pt modelId="{9FC748D6-7B3C-4A21-807C-E84E5489EC4B}" type="parTrans" cxnId="{536050A9-9A92-4DC6-A7DD-2D0809E63F55}">
      <dgm:prSet/>
      <dgm:spPr/>
      <dgm:t>
        <a:bodyPr/>
        <a:lstStyle/>
        <a:p>
          <a:endParaRPr lang="en-US"/>
        </a:p>
      </dgm:t>
    </dgm:pt>
    <dgm:pt modelId="{432F0CC3-3618-4562-8918-3E02EA63947D}" type="sibTrans" cxnId="{536050A9-9A92-4DC6-A7DD-2D0809E63F55}">
      <dgm:prSet/>
      <dgm:spPr/>
      <dgm:t>
        <a:bodyPr/>
        <a:lstStyle/>
        <a:p>
          <a:endParaRPr lang="en-US"/>
        </a:p>
      </dgm:t>
    </dgm:pt>
    <dgm:pt modelId="{D6057619-69DB-482E-B300-29266DC7BA86}">
      <dgm:prSet/>
      <dgm:spPr/>
      <dgm:t>
        <a:bodyPr/>
        <a:lstStyle/>
        <a:p>
          <a:r>
            <a:rPr lang="pt-PT"/>
            <a:t>Funções</a:t>
          </a:r>
          <a:endParaRPr lang="en-US"/>
        </a:p>
      </dgm:t>
    </dgm:pt>
    <dgm:pt modelId="{79A811BF-1A1F-4D5B-81D4-B2B7AC003748}" type="parTrans" cxnId="{3E0A9784-C789-4CD1-9F97-C459F9B82ACA}">
      <dgm:prSet/>
      <dgm:spPr/>
      <dgm:t>
        <a:bodyPr/>
        <a:lstStyle/>
        <a:p>
          <a:endParaRPr lang="en-US"/>
        </a:p>
      </dgm:t>
    </dgm:pt>
    <dgm:pt modelId="{D6D5B12D-F2E9-4746-B46B-727C6998D0D2}" type="sibTrans" cxnId="{3E0A9784-C789-4CD1-9F97-C459F9B82ACA}">
      <dgm:prSet/>
      <dgm:spPr/>
      <dgm:t>
        <a:bodyPr/>
        <a:lstStyle/>
        <a:p>
          <a:endParaRPr lang="en-US"/>
        </a:p>
      </dgm:t>
    </dgm:pt>
    <dgm:pt modelId="{8B837499-77BC-41D7-B9FC-F3770CA3DAB6}">
      <dgm:prSet/>
      <dgm:spPr/>
      <dgm:t>
        <a:bodyPr/>
        <a:lstStyle/>
        <a:p>
          <a:r>
            <a:rPr lang="pt-PT" dirty="0"/>
            <a:t>Tarefa 1: Comportamentos Racionais</a:t>
          </a:r>
          <a:endParaRPr lang="en-US" dirty="0"/>
        </a:p>
      </dgm:t>
    </dgm:pt>
    <dgm:pt modelId="{83F2B13E-3CDC-413F-A619-F1E56DD12B4B}" type="parTrans" cxnId="{6AAE581E-0559-4C3D-929C-45CD0E5B755A}">
      <dgm:prSet/>
      <dgm:spPr/>
      <dgm:t>
        <a:bodyPr/>
        <a:lstStyle/>
        <a:p>
          <a:endParaRPr lang="en-US"/>
        </a:p>
      </dgm:t>
    </dgm:pt>
    <dgm:pt modelId="{FF43B036-4814-4831-87DD-37CEF9B03327}" type="sibTrans" cxnId="{6AAE581E-0559-4C3D-929C-45CD0E5B755A}">
      <dgm:prSet/>
      <dgm:spPr/>
      <dgm:t>
        <a:bodyPr/>
        <a:lstStyle/>
        <a:p>
          <a:endParaRPr lang="en-US"/>
        </a:p>
      </dgm:t>
    </dgm:pt>
    <dgm:pt modelId="{D9269DC1-20A2-4414-8CB5-B6723699BF9E}">
      <dgm:prSet/>
      <dgm:spPr/>
      <dgm:t>
        <a:bodyPr/>
        <a:lstStyle/>
        <a:p>
          <a:r>
            <a:rPr lang="pt-PT"/>
            <a:t>Resultados da Tarefa 1</a:t>
          </a:r>
          <a:endParaRPr lang="en-US"/>
        </a:p>
      </dgm:t>
    </dgm:pt>
    <dgm:pt modelId="{171C2E03-A348-4B9B-8CC8-61F2FF4CF1FB}" type="parTrans" cxnId="{89A01C03-444C-4B82-8220-C77FE50B203D}">
      <dgm:prSet/>
      <dgm:spPr/>
      <dgm:t>
        <a:bodyPr/>
        <a:lstStyle/>
        <a:p>
          <a:endParaRPr lang="en-US"/>
        </a:p>
      </dgm:t>
    </dgm:pt>
    <dgm:pt modelId="{FC8BDF96-3BE6-4F69-A133-C8DB4E579A64}" type="sibTrans" cxnId="{89A01C03-444C-4B82-8220-C77FE50B203D}">
      <dgm:prSet/>
      <dgm:spPr/>
      <dgm:t>
        <a:bodyPr/>
        <a:lstStyle/>
        <a:p>
          <a:endParaRPr lang="en-US"/>
        </a:p>
      </dgm:t>
    </dgm:pt>
    <dgm:pt modelId="{441E43E6-0C52-43AB-B76A-DC61BA6D6EB4}">
      <dgm:prSet/>
      <dgm:spPr/>
      <dgm:t>
        <a:bodyPr/>
        <a:lstStyle/>
        <a:p>
          <a:r>
            <a:rPr lang="pt-PT" dirty="0"/>
            <a:t>Tarefa 2: Generalização do Modelo</a:t>
          </a:r>
          <a:endParaRPr lang="en-US" dirty="0"/>
        </a:p>
      </dgm:t>
    </dgm:pt>
    <dgm:pt modelId="{EC7CD2C6-1B02-4ADC-8B6E-B89C529DFF52}" type="parTrans" cxnId="{74DD4662-F96C-4724-B8ED-263394531AE8}">
      <dgm:prSet/>
      <dgm:spPr/>
      <dgm:t>
        <a:bodyPr/>
        <a:lstStyle/>
        <a:p>
          <a:endParaRPr lang="en-US"/>
        </a:p>
      </dgm:t>
    </dgm:pt>
    <dgm:pt modelId="{F503665E-DB80-4E78-83FA-58D7B888A526}" type="sibTrans" cxnId="{74DD4662-F96C-4724-B8ED-263394531AE8}">
      <dgm:prSet/>
      <dgm:spPr/>
      <dgm:t>
        <a:bodyPr/>
        <a:lstStyle/>
        <a:p>
          <a:endParaRPr lang="en-US"/>
        </a:p>
      </dgm:t>
    </dgm:pt>
    <dgm:pt modelId="{326DA068-A453-434D-8BCF-9B3EF3CBB8E5}">
      <dgm:prSet/>
      <dgm:spPr/>
      <dgm:t>
        <a:bodyPr/>
        <a:lstStyle/>
        <a:p>
          <a:r>
            <a:rPr lang="pt-PT" dirty="0"/>
            <a:t>Resultados da Tarefa 2</a:t>
          </a:r>
          <a:endParaRPr lang="en-US" dirty="0"/>
        </a:p>
      </dgm:t>
    </dgm:pt>
    <dgm:pt modelId="{3117234F-3BA1-4153-AC60-039FDD34D570}" type="parTrans" cxnId="{1ED4F621-2DA0-4732-BB8B-A50B2EF9FCB4}">
      <dgm:prSet/>
      <dgm:spPr/>
      <dgm:t>
        <a:bodyPr/>
        <a:lstStyle/>
        <a:p>
          <a:endParaRPr lang="en-US"/>
        </a:p>
      </dgm:t>
    </dgm:pt>
    <dgm:pt modelId="{DC6BAA8A-EAA3-4969-A173-EECD3F5CF2A7}" type="sibTrans" cxnId="{1ED4F621-2DA0-4732-BB8B-A50B2EF9FCB4}">
      <dgm:prSet/>
      <dgm:spPr/>
      <dgm:t>
        <a:bodyPr/>
        <a:lstStyle/>
        <a:p>
          <a:endParaRPr lang="en-US"/>
        </a:p>
      </dgm:t>
    </dgm:pt>
    <dgm:pt modelId="{F964AF32-5BA0-452E-92C3-C188B06051AE}">
      <dgm:prSet/>
      <dgm:spPr/>
      <dgm:t>
        <a:bodyPr/>
        <a:lstStyle/>
        <a:p>
          <a:r>
            <a:rPr lang="pt-PT"/>
            <a:t>Conclusão</a:t>
          </a:r>
          <a:endParaRPr lang="en-US"/>
        </a:p>
      </dgm:t>
    </dgm:pt>
    <dgm:pt modelId="{3D37801E-820F-4C24-AEC5-299FFE3FA68E}" type="parTrans" cxnId="{E6EEDA19-3C43-4485-8499-571769909F94}">
      <dgm:prSet/>
      <dgm:spPr/>
      <dgm:t>
        <a:bodyPr/>
        <a:lstStyle/>
        <a:p>
          <a:endParaRPr lang="en-US"/>
        </a:p>
      </dgm:t>
    </dgm:pt>
    <dgm:pt modelId="{DE7D80B2-40A1-4AF1-9718-E31B83320262}" type="sibTrans" cxnId="{E6EEDA19-3C43-4485-8499-571769909F94}">
      <dgm:prSet/>
      <dgm:spPr/>
      <dgm:t>
        <a:bodyPr/>
        <a:lstStyle/>
        <a:p>
          <a:endParaRPr lang="en-US"/>
        </a:p>
      </dgm:t>
    </dgm:pt>
    <dgm:pt modelId="{65E9C866-A109-437D-B3CD-BA6684C8A98E}" type="pres">
      <dgm:prSet presAssocID="{66BA9F45-131F-4820-806E-3612FEC1E38E}" presName="root" presStyleCnt="0">
        <dgm:presLayoutVars>
          <dgm:dir/>
          <dgm:resizeHandles val="exact"/>
        </dgm:presLayoutVars>
      </dgm:prSet>
      <dgm:spPr/>
    </dgm:pt>
    <dgm:pt modelId="{31FB2A5F-1671-4571-A636-6B8B57FAF584}" type="pres">
      <dgm:prSet presAssocID="{9840AAE7-49CA-4631-B75A-81D7F2BDF6FC}" presName="compNode" presStyleCnt="0"/>
      <dgm:spPr/>
    </dgm:pt>
    <dgm:pt modelId="{F46DEAAC-BB04-42A7-B992-5C8BC9A75D07}" type="pres">
      <dgm:prSet presAssocID="{9840AAE7-49CA-4631-B75A-81D7F2BDF6FC}" presName="bgRect" presStyleLbl="bgShp" presStyleIdx="0" presStyleCnt="8"/>
      <dgm:spPr/>
    </dgm:pt>
    <dgm:pt modelId="{069CFAF3-F02A-4697-9D5C-EF4A77250F7D}" type="pres">
      <dgm:prSet presAssocID="{9840AAE7-49CA-4631-B75A-81D7F2BDF6FC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76EA52A1-3313-43AB-B3E4-FC5DCBEB510D}" type="pres">
      <dgm:prSet presAssocID="{9840AAE7-49CA-4631-B75A-81D7F2BDF6FC}" presName="spaceRect" presStyleCnt="0"/>
      <dgm:spPr/>
    </dgm:pt>
    <dgm:pt modelId="{1D13BD4A-051B-433C-936B-60C7D42B7616}" type="pres">
      <dgm:prSet presAssocID="{9840AAE7-49CA-4631-B75A-81D7F2BDF6FC}" presName="parTx" presStyleLbl="revTx" presStyleIdx="0" presStyleCnt="8">
        <dgm:presLayoutVars>
          <dgm:chMax val="0"/>
          <dgm:chPref val="0"/>
        </dgm:presLayoutVars>
      </dgm:prSet>
      <dgm:spPr/>
    </dgm:pt>
    <dgm:pt modelId="{95346438-F361-43E3-818B-4F8F2023D8E2}" type="pres">
      <dgm:prSet presAssocID="{0FC77594-F021-4295-A2C4-4E1AE2EF64D2}" presName="sibTrans" presStyleCnt="0"/>
      <dgm:spPr/>
    </dgm:pt>
    <dgm:pt modelId="{895CCF2E-D931-4013-A58D-A9BB097B6C86}" type="pres">
      <dgm:prSet presAssocID="{4DBAF067-1388-4DA7-91D1-5AAB29690469}" presName="compNode" presStyleCnt="0"/>
      <dgm:spPr/>
    </dgm:pt>
    <dgm:pt modelId="{789837EE-44EC-427B-A949-12B740FB1252}" type="pres">
      <dgm:prSet presAssocID="{4DBAF067-1388-4DA7-91D1-5AAB29690469}" presName="bgRect" presStyleLbl="bgShp" presStyleIdx="1" presStyleCnt="8"/>
      <dgm:spPr/>
    </dgm:pt>
    <dgm:pt modelId="{200ABF90-A9AB-43F6-BFCB-FA91B8213526}" type="pres">
      <dgm:prSet presAssocID="{4DBAF067-1388-4DA7-91D1-5AAB29690469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3A606DBE-3535-4EDD-BAF7-F733B8D557F0}" type="pres">
      <dgm:prSet presAssocID="{4DBAF067-1388-4DA7-91D1-5AAB29690469}" presName="spaceRect" presStyleCnt="0"/>
      <dgm:spPr/>
    </dgm:pt>
    <dgm:pt modelId="{B5497597-6DD7-4359-AA1F-2A4114F59C5A}" type="pres">
      <dgm:prSet presAssocID="{4DBAF067-1388-4DA7-91D1-5AAB29690469}" presName="parTx" presStyleLbl="revTx" presStyleIdx="1" presStyleCnt="8">
        <dgm:presLayoutVars>
          <dgm:chMax val="0"/>
          <dgm:chPref val="0"/>
        </dgm:presLayoutVars>
      </dgm:prSet>
      <dgm:spPr/>
    </dgm:pt>
    <dgm:pt modelId="{6853D2D9-6EC4-409F-826A-2D7133DC2490}" type="pres">
      <dgm:prSet presAssocID="{432F0CC3-3618-4562-8918-3E02EA63947D}" presName="sibTrans" presStyleCnt="0"/>
      <dgm:spPr/>
    </dgm:pt>
    <dgm:pt modelId="{3E9D9727-782B-4D2B-BB1A-6DE264562829}" type="pres">
      <dgm:prSet presAssocID="{D6057619-69DB-482E-B300-29266DC7BA86}" presName="compNode" presStyleCnt="0"/>
      <dgm:spPr/>
    </dgm:pt>
    <dgm:pt modelId="{BE79030B-ACB2-44BB-BE8B-4EEB1773C47A}" type="pres">
      <dgm:prSet presAssocID="{D6057619-69DB-482E-B300-29266DC7BA86}" presName="bgRect" presStyleLbl="bgShp" presStyleIdx="2" presStyleCnt="8"/>
      <dgm:spPr/>
    </dgm:pt>
    <dgm:pt modelId="{A050E673-F7F7-489D-9321-80B73F79F79F}" type="pres">
      <dgm:prSet presAssocID="{D6057619-69DB-482E-B300-29266DC7BA86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zador"/>
        </a:ext>
      </dgm:extLst>
    </dgm:pt>
    <dgm:pt modelId="{86FF2E3F-C83F-4CB9-92A3-C92F2F3523AF}" type="pres">
      <dgm:prSet presAssocID="{D6057619-69DB-482E-B300-29266DC7BA86}" presName="spaceRect" presStyleCnt="0"/>
      <dgm:spPr/>
    </dgm:pt>
    <dgm:pt modelId="{1F81D1CD-CABE-41C1-B12C-832ACA3F7C53}" type="pres">
      <dgm:prSet presAssocID="{D6057619-69DB-482E-B300-29266DC7BA86}" presName="parTx" presStyleLbl="revTx" presStyleIdx="2" presStyleCnt="8">
        <dgm:presLayoutVars>
          <dgm:chMax val="0"/>
          <dgm:chPref val="0"/>
        </dgm:presLayoutVars>
      </dgm:prSet>
      <dgm:spPr/>
    </dgm:pt>
    <dgm:pt modelId="{17D088CF-3979-474F-A5D5-E278AEF11AD3}" type="pres">
      <dgm:prSet presAssocID="{D6D5B12D-F2E9-4746-B46B-727C6998D0D2}" presName="sibTrans" presStyleCnt="0"/>
      <dgm:spPr/>
    </dgm:pt>
    <dgm:pt modelId="{0CA72DF3-5E5F-4E98-A49B-07AF7446F76F}" type="pres">
      <dgm:prSet presAssocID="{8B837499-77BC-41D7-B9FC-F3770CA3DAB6}" presName="compNode" presStyleCnt="0"/>
      <dgm:spPr/>
    </dgm:pt>
    <dgm:pt modelId="{1F714F85-8376-4CDF-BE54-6B173D220C0F}" type="pres">
      <dgm:prSet presAssocID="{8B837499-77BC-41D7-B9FC-F3770CA3DAB6}" presName="bgRect" presStyleLbl="bgShp" presStyleIdx="3" presStyleCnt="8"/>
      <dgm:spPr/>
    </dgm:pt>
    <dgm:pt modelId="{B21255B0-0CED-4EC4-A9F7-C56489D2716A}" type="pres">
      <dgm:prSet presAssocID="{8B837499-77BC-41D7-B9FC-F3770CA3DAB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225795D-A671-4759-BBC4-6BEE913FE2CF}" type="pres">
      <dgm:prSet presAssocID="{8B837499-77BC-41D7-B9FC-F3770CA3DAB6}" presName="spaceRect" presStyleCnt="0"/>
      <dgm:spPr/>
    </dgm:pt>
    <dgm:pt modelId="{2BC60AC4-57CF-4B2D-A7B4-046D77D7B190}" type="pres">
      <dgm:prSet presAssocID="{8B837499-77BC-41D7-B9FC-F3770CA3DAB6}" presName="parTx" presStyleLbl="revTx" presStyleIdx="3" presStyleCnt="8">
        <dgm:presLayoutVars>
          <dgm:chMax val="0"/>
          <dgm:chPref val="0"/>
        </dgm:presLayoutVars>
      </dgm:prSet>
      <dgm:spPr/>
    </dgm:pt>
    <dgm:pt modelId="{096398AA-F97C-4DA2-B5F2-41BD1FCABD2B}" type="pres">
      <dgm:prSet presAssocID="{FF43B036-4814-4831-87DD-37CEF9B03327}" presName="sibTrans" presStyleCnt="0"/>
      <dgm:spPr/>
    </dgm:pt>
    <dgm:pt modelId="{729849B8-D128-4C16-9B59-079EA466EFF3}" type="pres">
      <dgm:prSet presAssocID="{D9269DC1-20A2-4414-8CB5-B6723699BF9E}" presName="compNode" presStyleCnt="0"/>
      <dgm:spPr/>
    </dgm:pt>
    <dgm:pt modelId="{F08FB04B-7E31-4633-8883-08F15B6D0198}" type="pres">
      <dgm:prSet presAssocID="{D9269DC1-20A2-4414-8CB5-B6723699BF9E}" presName="bgRect" presStyleLbl="bgShp" presStyleIdx="4" presStyleCnt="8"/>
      <dgm:spPr/>
    </dgm:pt>
    <dgm:pt modelId="{DC6A5F28-52B6-46C3-9725-5AB838B87E5B}" type="pres">
      <dgm:prSet presAssocID="{D9269DC1-20A2-4414-8CB5-B6723699BF9E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61C4CEA0-0BF7-4212-9CBE-903B7BF9CBD5}" type="pres">
      <dgm:prSet presAssocID="{D9269DC1-20A2-4414-8CB5-B6723699BF9E}" presName="spaceRect" presStyleCnt="0"/>
      <dgm:spPr/>
    </dgm:pt>
    <dgm:pt modelId="{C3FE9EAE-4E83-4DD5-A941-7E4F8EAC7CE0}" type="pres">
      <dgm:prSet presAssocID="{D9269DC1-20A2-4414-8CB5-B6723699BF9E}" presName="parTx" presStyleLbl="revTx" presStyleIdx="4" presStyleCnt="8">
        <dgm:presLayoutVars>
          <dgm:chMax val="0"/>
          <dgm:chPref val="0"/>
        </dgm:presLayoutVars>
      </dgm:prSet>
      <dgm:spPr/>
    </dgm:pt>
    <dgm:pt modelId="{BE302DFD-8DD9-4DE8-9551-A4F2A00928E9}" type="pres">
      <dgm:prSet presAssocID="{FC8BDF96-3BE6-4F69-A133-C8DB4E579A64}" presName="sibTrans" presStyleCnt="0"/>
      <dgm:spPr/>
    </dgm:pt>
    <dgm:pt modelId="{74DE76C6-82F5-4868-BAA7-BC2564254950}" type="pres">
      <dgm:prSet presAssocID="{441E43E6-0C52-43AB-B76A-DC61BA6D6EB4}" presName="compNode" presStyleCnt="0"/>
      <dgm:spPr/>
    </dgm:pt>
    <dgm:pt modelId="{438ACD2A-18DB-45AB-8895-E4330C9B0759}" type="pres">
      <dgm:prSet presAssocID="{441E43E6-0C52-43AB-B76A-DC61BA6D6EB4}" presName="bgRect" presStyleLbl="bgShp" presStyleIdx="5" presStyleCnt="8"/>
      <dgm:spPr/>
    </dgm:pt>
    <dgm:pt modelId="{9AB496FC-A463-4232-828B-9B7213FF6AB0}" type="pres">
      <dgm:prSet presAssocID="{441E43E6-0C52-43AB-B76A-DC61BA6D6EB4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F84457C5-2CFB-4EDE-9CC7-889122902A2C}" type="pres">
      <dgm:prSet presAssocID="{441E43E6-0C52-43AB-B76A-DC61BA6D6EB4}" presName="spaceRect" presStyleCnt="0"/>
      <dgm:spPr/>
    </dgm:pt>
    <dgm:pt modelId="{505FB851-C6BC-4285-9C71-29DD5DFC1E6B}" type="pres">
      <dgm:prSet presAssocID="{441E43E6-0C52-43AB-B76A-DC61BA6D6EB4}" presName="parTx" presStyleLbl="revTx" presStyleIdx="5" presStyleCnt="8">
        <dgm:presLayoutVars>
          <dgm:chMax val="0"/>
          <dgm:chPref val="0"/>
        </dgm:presLayoutVars>
      </dgm:prSet>
      <dgm:spPr/>
    </dgm:pt>
    <dgm:pt modelId="{249E476B-9762-4B49-8D3B-7FAE863F001E}" type="pres">
      <dgm:prSet presAssocID="{F503665E-DB80-4E78-83FA-58D7B888A526}" presName="sibTrans" presStyleCnt="0"/>
      <dgm:spPr/>
    </dgm:pt>
    <dgm:pt modelId="{D3FA836C-01B3-4B16-B2EC-31E683546D47}" type="pres">
      <dgm:prSet presAssocID="{326DA068-A453-434D-8BCF-9B3EF3CBB8E5}" presName="compNode" presStyleCnt="0"/>
      <dgm:spPr/>
    </dgm:pt>
    <dgm:pt modelId="{2ADCBCA2-5A1B-4B9F-B7D9-1109162247E0}" type="pres">
      <dgm:prSet presAssocID="{326DA068-A453-434D-8BCF-9B3EF3CBB8E5}" presName="bgRect" presStyleLbl="bgShp" presStyleIdx="6" presStyleCnt="8"/>
      <dgm:spPr/>
    </dgm:pt>
    <dgm:pt modelId="{5653856F-3A3D-4811-BA22-A4DCBEBBE500}" type="pres">
      <dgm:prSet presAssocID="{326DA068-A453-434D-8BCF-9B3EF3CBB8E5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9F9432E-3878-4D9A-ADB4-2E5315FDE47D}" type="pres">
      <dgm:prSet presAssocID="{326DA068-A453-434D-8BCF-9B3EF3CBB8E5}" presName="spaceRect" presStyleCnt="0"/>
      <dgm:spPr/>
    </dgm:pt>
    <dgm:pt modelId="{275F4F79-B1DD-409A-94AC-9C624E5F4A28}" type="pres">
      <dgm:prSet presAssocID="{326DA068-A453-434D-8BCF-9B3EF3CBB8E5}" presName="parTx" presStyleLbl="revTx" presStyleIdx="6" presStyleCnt="8">
        <dgm:presLayoutVars>
          <dgm:chMax val="0"/>
          <dgm:chPref val="0"/>
        </dgm:presLayoutVars>
      </dgm:prSet>
      <dgm:spPr/>
    </dgm:pt>
    <dgm:pt modelId="{BDAFDA58-5587-41DA-8494-08C09C311C69}" type="pres">
      <dgm:prSet presAssocID="{DC6BAA8A-EAA3-4969-A173-EECD3F5CF2A7}" presName="sibTrans" presStyleCnt="0"/>
      <dgm:spPr/>
    </dgm:pt>
    <dgm:pt modelId="{9EE74F01-8504-4963-B253-200C1430F745}" type="pres">
      <dgm:prSet presAssocID="{F964AF32-5BA0-452E-92C3-C188B06051AE}" presName="compNode" presStyleCnt="0"/>
      <dgm:spPr/>
    </dgm:pt>
    <dgm:pt modelId="{BA2088E7-74B1-46D2-938E-B2635940B784}" type="pres">
      <dgm:prSet presAssocID="{F964AF32-5BA0-452E-92C3-C188B06051AE}" presName="bgRect" presStyleLbl="bgShp" presStyleIdx="7" presStyleCnt="8"/>
      <dgm:spPr/>
    </dgm:pt>
    <dgm:pt modelId="{53EE445A-DDB2-405F-AB65-098EBAD31393}" type="pres">
      <dgm:prSet presAssocID="{F964AF32-5BA0-452E-92C3-C188B06051AE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verificação"/>
        </a:ext>
      </dgm:extLst>
    </dgm:pt>
    <dgm:pt modelId="{E94F16BE-46D2-4220-B965-09F22DF5245A}" type="pres">
      <dgm:prSet presAssocID="{F964AF32-5BA0-452E-92C3-C188B06051AE}" presName="spaceRect" presStyleCnt="0"/>
      <dgm:spPr/>
    </dgm:pt>
    <dgm:pt modelId="{29312F30-5ACD-442A-A102-402C4F72B979}" type="pres">
      <dgm:prSet presAssocID="{F964AF32-5BA0-452E-92C3-C188B06051AE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89A01C03-444C-4B82-8220-C77FE50B203D}" srcId="{66BA9F45-131F-4820-806E-3612FEC1E38E}" destId="{D9269DC1-20A2-4414-8CB5-B6723699BF9E}" srcOrd="4" destOrd="0" parTransId="{171C2E03-A348-4B9B-8CC8-61F2FF4CF1FB}" sibTransId="{FC8BDF96-3BE6-4F69-A133-C8DB4E579A64}"/>
    <dgm:cxn modelId="{E6EEDA19-3C43-4485-8499-571769909F94}" srcId="{66BA9F45-131F-4820-806E-3612FEC1E38E}" destId="{F964AF32-5BA0-452E-92C3-C188B06051AE}" srcOrd="7" destOrd="0" parTransId="{3D37801E-820F-4C24-AEC5-299FFE3FA68E}" sibTransId="{DE7D80B2-40A1-4AF1-9718-E31B83320262}"/>
    <dgm:cxn modelId="{6AAE581E-0559-4C3D-929C-45CD0E5B755A}" srcId="{66BA9F45-131F-4820-806E-3612FEC1E38E}" destId="{8B837499-77BC-41D7-B9FC-F3770CA3DAB6}" srcOrd="3" destOrd="0" parTransId="{83F2B13E-3CDC-413F-A619-F1E56DD12B4B}" sibTransId="{FF43B036-4814-4831-87DD-37CEF9B03327}"/>
    <dgm:cxn modelId="{1ED4F621-2DA0-4732-BB8B-A50B2EF9FCB4}" srcId="{66BA9F45-131F-4820-806E-3612FEC1E38E}" destId="{326DA068-A453-434D-8BCF-9B3EF3CBB8E5}" srcOrd="6" destOrd="0" parTransId="{3117234F-3BA1-4153-AC60-039FDD34D570}" sibTransId="{DC6BAA8A-EAA3-4969-A173-EECD3F5CF2A7}"/>
    <dgm:cxn modelId="{3D9A8A23-2355-439A-8088-79721BDAAB4E}" type="presOf" srcId="{D9269DC1-20A2-4414-8CB5-B6723699BF9E}" destId="{C3FE9EAE-4E83-4DD5-A941-7E4F8EAC7CE0}" srcOrd="0" destOrd="0" presId="urn:microsoft.com/office/officeart/2018/2/layout/IconVerticalSolidList"/>
    <dgm:cxn modelId="{A837F95F-2D37-4AAB-936A-FD39BECB7A3F}" type="presOf" srcId="{9840AAE7-49CA-4631-B75A-81D7F2BDF6FC}" destId="{1D13BD4A-051B-433C-936B-60C7D42B7616}" srcOrd="0" destOrd="0" presId="urn:microsoft.com/office/officeart/2018/2/layout/IconVerticalSolidList"/>
    <dgm:cxn modelId="{74DD4662-F96C-4724-B8ED-263394531AE8}" srcId="{66BA9F45-131F-4820-806E-3612FEC1E38E}" destId="{441E43E6-0C52-43AB-B76A-DC61BA6D6EB4}" srcOrd="5" destOrd="0" parTransId="{EC7CD2C6-1B02-4ADC-8B6E-B89C529DFF52}" sibTransId="{F503665E-DB80-4E78-83FA-58D7B888A526}"/>
    <dgm:cxn modelId="{886B7247-31F5-4AC3-BA92-D9231F4ACB2B}" type="presOf" srcId="{326DA068-A453-434D-8BCF-9B3EF3CBB8E5}" destId="{275F4F79-B1DD-409A-94AC-9C624E5F4A28}" srcOrd="0" destOrd="0" presId="urn:microsoft.com/office/officeart/2018/2/layout/IconVerticalSolidList"/>
    <dgm:cxn modelId="{3E0A9784-C789-4CD1-9F97-C459F9B82ACA}" srcId="{66BA9F45-131F-4820-806E-3612FEC1E38E}" destId="{D6057619-69DB-482E-B300-29266DC7BA86}" srcOrd="2" destOrd="0" parTransId="{79A811BF-1A1F-4D5B-81D4-B2B7AC003748}" sibTransId="{D6D5B12D-F2E9-4746-B46B-727C6998D0D2}"/>
    <dgm:cxn modelId="{FA6A9894-53BC-4468-902B-8CC97D1F1FF5}" type="presOf" srcId="{F964AF32-5BA0-452E-92C3-C188B06051AE}" destId="{29312F30-5ACD-442A-A102-402C4F72B979}" srcOrd="0" destOrd="0" presId="urn:microsoft.com/office/officeart/2018/2/layout/IconVerticalSolidList"/>
    <dgm:cxn modelId="{536050A9-9A92-4DC6-A7DD-2D0809E63F55}" srcId="{66BA9F45-131F-4820-806E-3612FEC1E38E}" destId="{4DBAF067-1388-4DA7-91D1-5AAB29690469}" srcOrd="1" destOrd="0" parTransId="{9FC748D6-7B3C-4A21-807C-E84E5489EC4B}" sibTransId="{432F0CC3-3618-4562-8918-3E02EA63947D}"/>
    <dgm:cxn modelId="{819B4DAC-5901-4C06-83CD-7CAD4D8284DF}" type="presOf" srcId="{66BA9F45-131F-4820-806E-3612FEC1E38E}" destId="{65E9C866-A109-437D-B3CD-BA6684C8A98E}" srcOrd="0" destOrd="0" presId="urn:microsoft.com/office/officeart/2018/2/layout/IconVerticalSolidList"/>
    <dgm:cxn modelId="{35F90BAF-DA4B-4031-BAB0-57C2B880E2F0}" type="presOf" srcId="{8B837499-77BC-41D7-B9FC-F3770CA3DAB6}" destId="{2BC60AC4-57CF-4B2D-A7B4-046D77D7B190}" srcOrd="0" destOrd="0" presId="urn:microsoft.com/office/officeart/2018/2/layout/IconVerticalSolidList"/>
    <dgm:cxn modelId="{C9BA8AD7-1CA6-47A3-A173-37346D8FEFB8}" type="presOf" srcId="{4DBAF067-1388-4DA7-91D1-5AAB29690469}" destId="{B5497597-6DD7-4359-AA1F-2A4114F59C5A}" srcOrd="0" destOrd="0" presId="urn:microsoft.com/office/officeart/2018/2/layout/IconVerticalSolidList"/>
    <dgm:cxn modelId="{37AFACD8-3DC1-4068-8E79-D6F74D4F7FDC}" type="presOf" srcId="{D6057619-69DB-482E-B300-29266DC7BA86}" destId="{1F81D1CD-CABE-41C1-B12C-832ACA3F7C53}" srcOrd="0" destOrd="0" presId="urn:microsoft.com/office/officeart/2018/2/layout/IconVerticalSolidList"/>
    <dgm:cxn modelId="{FD6F44E0-E213-442E-BA16-70D279E8CA3F}" srcId="{66BA9F45-131F-4820-806E-3612FEC1E38E}" destId="{9840AAE7-49CA-4631-B75A-81D7F2BDF6FC}" srcOrd="0" destOrd="0" parTransId="{26B5E5FD-E1C4-43A0-9F92-7B2F2E0B8AE3}" sibTransId="{0FC77594-F021-4295-A2C4-4E1AE2EF64D2}"/>
    <dgm:cxn modelId="{CBD7F6E3-C079-4221-B4B1-2C1BD0E99551}" type="presOf" srcId="{441E43E6-0C52-43AB-B76A-DC61BA6D6EB4}" destId="{505FB851-C6BC-4285-9C71-29DD5DFC1E6B}" srcOrd="0" destOrd="0" presId="urn:microsoft.com/office/officeart/2018/2/layout/IconVerticalSolidList"/>
    <dgm:cxn modelId="{D4379DCC-A543-44A0-BE86-4562BA8489F5}" type="presParOf" srcId="{65E9C866-A109-437D-B3CD-BA6684C8A98E}" destId="{31FB2A5F-1671-4571-A636-6B8B57FAF584}" srcOrd="0" destOrd="0" presId="urn:microsoft.com/office/officeart/2018/2/layout/IconVerticalSolidList"/>
    <dgm:cxn modelId="{C83598D6-C5CC-4A46-8B9E-3AB8BAB4A73D}" type="presParOf" srcId="{31FB2A5F-1671-4571-A636-6B8B57FAF584}" destId="{F46DEAAC-BB04-42A7-B992-5C8BC9A75D07}" srcOrd="0" destOrd="0" presId="urn:microsoft.com/office/officeart/2018/2/layout/IconVerticalSolidList"/>
    <dgm:cxn modelId="{1AE5E30B-A250-4661-A70F-B46D5D5F561D}" type="presParOf" srcId="{31FB2A5F-1671-4571-A636-6B8B57FAF584}" destId="{069CFAF3-F02A-4697-9D5C-EF4A77250F7D}" srcOrd="1" destOrd="0" presId="urn:microsoft.com/office/officeart/2018/2/layout/IconVerticalSolidList"/>
    <dgm:cxn modelId="{D7ABBE5B-DB96-4C4B-94FD-4E96C5F01B32}" type="presParOf" srcId="{31FB2A5F-1671-4571-A636-6B8B57FAF584}" destId="{76EA52A1-3313-43AB-B3E4-FC5DCBEB510D}" srcOrd="2" destOrd="0" presId="urn:microsoft.com/office/officeart/2018/2/layout/IconVerticalSolidList"/>
    <dgm:cxn modelId="{932E4126-04C6-4D18-85B1-FCD50FF34A2B}" type="presParOf" srcId="{31FB2A5F-1671-4571-A636-6B8B57FAF584}" destId="{1D13BD4A-051B-433C-936B-60C7D42B7616}" srcOrd="3" destOrd="0" presId="urn:microsoft.com/office/officeart/2018/2/layout/IconVerticalSolidList"/>
    <dgm:cxn modelId="{9D6340B5-CC70-4AB2-82F4-A130B7E04785}" type="presParOf" srcId="{65E9C866-A109-437D-B3CD-BA6684C8A98E}" destId="{95346438-F361-43E3-818B-4F8F2023D8E2}" srcOrd="1" destOrd="0" presId="urn:microsoft.com/office/officeart/2018/2/layout/IconVerticalSolidList"/>
    <dgm:cxn modelId="{E809C941-5684-4220-B7F5-DA4164ACA543}" type="presParOf" srcId="{65E9C866-A109-437D-B3CD-BA6684C8A98E}" destId="{895CCF2E-D931-4013-A58D-A9BB097B6C86}" srcOrd="2" destOrd="0" presId="urn:microsoft.com/office/officeart/2018/2/layout/IconVerticalSolidList"/>
    <dgm:cxn modelId="{684C26A8-CD50-4E1B-BF9B-714CF486641D}" type="presParOf" srcId="{895CCF2E-D931-4013-A58D-A9BB097B6C86}" destId="{789837EE-44EC-427B-A949-12B740FB1252}" srcOrd="0" destOrd="0" presId="urn:microsoft.com/office/officeart/2018/2/layout/IconVerticalSolidList"/>
    <dgm:cxn modelId="{988CB4BF-3849-422B-B167-97C6494ACB6D}" type="presParOf" srcId="{895CCF2E-D931-4013-A58D-A9BB097B6C86}" destId="{200ABF90-A9AB-43F6-BFCB-FA91B8213526}" srcOrd="1" destOrd="0" presId="urn:microsoft.com/office/officeart/2018/2/layout/IconVerticalSolidList"/>
    <dgm:cxn modelId="{67693A73-D505-482B-9A37-C95087A5EE7A}" type="presParOf" srcId="{895CCF2E-D931-4013-A58D-A9BB097B6C86}" destId="{3A606DBE-3535-4EDD-BAF7-F733B8D557F0}" srcOrd="2" destOrd="0" presId="urn:microsoft.com/office/officeart/2018/2/layout/IconVerticalSolidList"/>
    <dgm:cxn modelId="{AA1AAAEF-0B95-4D0F-8763-EE758752380A}" type="presParOf" srcId="{895CCF2E-D931-4013-A58D-A9BB097B6C86}" destId="{B5497597-6DD7-4359-AA1F-2A4114F59C5A}" srcOrd="3" destOrd="0" presId="urn:microsoft.com/office/officeart/2018/2/layout/IconVerticalSolidList"/>
    <dgm:cxn modelId="{CC823A46-F498-4AD4-B230-A127F254933D}" type="presParOf" srcId="{65E9C866-A109-437D-B3CD-BA6684C8A98E}" destId="{6853D2D9-6EC4-409F-826A-2D7133DC2490}" srcOrd="3" destOrd="0" presId="urn:microsoft.com/office/officeart/2018/2/layout/IconVerticalSolidList"/>
    <dgm:cxn modelId="{9499FA82-C106-447F-81B8-234A947A592B}" type="presParOf" srcId="{65E9C866-A109-437D-B3CD-BA6684C8A98E}" destId="{3E9D9727-782B-4D2B-BB1A-6DE264562829}" srcOrd="4" destOrd="0" presId="urn:microsoft.com/office/officeart/2018/2/layout/IconVerticalSolidList"/>
    <dgm:cxn modelId="{9C76EC30-32C2-4E60-81BC-806DAE839982}" type="presParOf" srcId="{3E9D9727-782B-4D2B-BB1A-6DE264562829}" destId="{BE79030B-ACB2-44BB-BE8B-4EEB1773C47A}" srcOrd="0" destOrd="0" presId="urn:microsoft.com/office/officeart/2018/2/layout/IconVerticalSolidList"/>
    <dgm:cxn modelId="{DD42BC95-C33C-4FB1-AEC4-B894E5C3DA75}" type="presParOf" srcId="{3E9D9727-782B-4D2B-BB1A-6DE264562829}" destId="{A050E673-F7F7-489D-9321-80B73F79F79F}" srcOrd="1" destOrd="0" presId="urn:microsoft.com/office/officeart/2018/2/layout/IconVerticalSolidList"/>
    <dgm:cxn modelId="{F11DD337-3937-4215-A7EC-10944BD96F1D}" type="presParOf" srcId="{3E9D9727-782B-4D2B-BB1A-6DE264562829}" destId="{86FF2E3F-C83F-4CB9-92A3-C92F2F3523AF}" srcOrd="2" destOrd="0" presId="urn:microsoft.com/office/officeart/2018/2/layout/IconVerticalSolidList"/>
    <dgm:cxn modelId="{B27D68AE-4DFA-41FF-AE02-706D12142776}" type="presParOf" srcId="{3E9D9727-782B-4D2B-BB1A-6DE264562829}" destId="{1F81D1CD-CABE-41C1-B12C-832ACA3F7C53}" srcOrd="3" destOrd="0" presId="urn:microsoft.com/office/officeart/2018/2/layout/IconVerticalSolidList"/>
    <dgm:cxn modelId="{19947F0B-94A2-49C1-A036-D809FD3551E2}" type="presParOf" srcId="{65E9C866-A109-437D-B3CD-BA6684C8A98E}" destId="{17D088CF-3979-474F-A5D5-E278AEF11AD3}" srcOrd="5" destOrd="0" presId="urn:microsoft.com/office/officeart/2018/2/layout/IconVerticalSolidList"/>
    <dgm:cxn modelId="{034558B7-165D-4CE4-911E-1C58361D9261}" type="presParOf" srcId="{65E9C866-A109-437D-B3CD-BA6684C8A98E}" destId="{0CA72DF3-5E5F-4E98-A49B-07AF7446F76F}" srcOrd="6" destOrd="0" presId="urn:microsoft.com/office/officeart/2018/2/layout/IconVerticalSolidList"/>
    <dgm:cxn modelId="{2E4CC144-72BB-4209-A3AF-148FD0A501AE}" type="presParOf" srcId="{0CA72DF3-5E5F-4E98-A49B-07AF7446F76F}" destId="{1F714F85-8376-4CDF-BE54-6B173D220C0F}" srcOrd="0" destOrd="0" presId="urn:microsoft.com/office/officeart/2018/2/layout/IconVerticalSolidList"/>
    <dgm:cxn modelId="{A9BA54D6-3A97-410A-848B-01C23E53CB4B}" type="presParOf" srcId="{0CA72DF3-5E5F-4E98-A49B-07AF7446F76F}" destId="{B21255B0-0CED-4EC4-A9F7-C56489D2716A}" srcOrd="1" destOrd="0" presId="urn:microsoft.com/office/officeart/2018/2/layout/IconVerticalSolidList"/>
    <dgm:cxn modelId="{E3569ED2-3127-47AF-AC9F-C67410A6FEC7}" type="presParOf" srcId="{0CA72DF3-5E5F-4E98-A49B-07AF7446F76F}" destId="{5225795D-A671-4759-BBC4-6BEE913FE2CF}" srcOrd="2" destOrd="0" presId="urn:microsoft.com/office/officeart/2018/2/layout/IconVerticalSolidList"/>
    <dgm:cxn modelId="{31E539C1-4A72-4C26-B38B-262FC857ABC6}" type="presParOf" srcId="{0CA72DF3-5E5F-4E98-A49B-07AF7446F76F}" destId="{2BC60AC4-57CF-4B2D-A7B4-046D77D7B190}" srcOrd="3" destOrd="0" presId="urn:microsoft.com/office/officeart/2018/2/layout/IconVerticalSolidList"/>
    <dgm:cxn modelId="{5D67E99B-848F-4FF9-A9E7-7D62671C9324}" type="presParOf" srcId="{65E9C866-A109-437D-B3CD-BA6684C8A98E}" destId="{096398AA-F97C-4DA2-B5F2-41BD1FCABD2B}" srcOrd="7" destOrd="0" presId="urn:microsoft.com/office/officeart/2018/2/layout/IconVerticalSolidList"/>
    <dgm:cxn modelId="{FB2F5405-9A9E-4425-937F-860795BA34D0}" type="presParOf" srcId="{65E9C866-A109-437D-B3CD-BA6684C8A98E}" destId="{729849B8-D128-4C16-9B59-079EA466EFF3}" srcOrd="8" destOrd="0" presId="urn:microsoft.com/office/officeart/2018/2/layout/IconVerticalSolidList"/>
    <dgm:cxn modelId="{F60EB0D1-B0E8-40E5-AFDB-1C7FD1053DAB}" type="presParOf" srcId="{729849B8-D128-4C16-9B59-079EA466EFF3}" destId="{F08FB04B-7E31-4633-8883-08F15B6D0198}" srcOrd="0" destOrd="0" presId="urn:microsoft.com/office/officeart/2018/2/layout/IconVerticalSolidList"/>
    <dgm:cxn modelId="{494078D8-9CA4-4481-AEA8-67873D727404}" type="presParOf" srcId="{729849B8-D128-4C16-9B59-079EA466EFF3}" destId="{DC6A5F28-52B6-46C3-9725-5AB838B87E5B}" srcOrd="1" destOrd="0" presId="urn:microsoft.com/office/officeart/2018/2/layout/IconVerticalSolidList"/>
    <dgm:cxn modelId="{D3732B17-B3CF-48D5-BB54-C8583E780E35}" type="presParOf" srcId="{729849B8-D128-4C16-9B59-079EA466EFF3}" destId="{61C4CEA0-0BF7-4212-9CBE-903B7BF9CBD5}" srcOrd="2" destOrd="0" presId="urn:microsoft.com/office/officeart/2018/2/layout/IconVerticalSolidList"/>
    <dgm:cxn modelId="{2EC6AC89-8DFB-496D-AB8C-7D29C93085E0}" type="presParOf" srcId="{729849B8-D128-4C16-9B59-079EA466EFF3}" destId="{C3FE9EAE-4E83-4DD5-A941-7E4F8EAC7CE0}" srcOrd="3" destOrd="0" presId="urn:microsoft.com/office/officeart/2018/2/layout/IconVerticalSolidList"/>
    <dgm:cxn modelId="{46A05FC7-0FC6-42DF-9DE0-A6A8CE6EEBCD}" type="presParOf" srcId="{65E9C866-A109-437D-B3CD-BA6684C8A98E}" destId="{BE302DFD-8DD9-4DE8-9551-A4F2A00928E9}" srcOrd="9" destOrd="0" presId="urn:microsoft.com/office/officeart/2018/2/layout/IconVerticalSolidList"/>
    <dgm:cxn modelId="{BDBDE738-C7C7-47AD-B10B-E63ADEDCF41F}" type="presParOf" srcId="{65E9C866-A109-437D-B3CD-BA6684C8A98E}" destId="{74DE76C6-82F5-4868-BAA7-BC2564254950}" srcOrd="10" destOrd="0" presId="urn:microsoft.com/office/officeart/2018/2/layout/IconVerticalSolidList"/>
    <dgm:cxn modelId="{8C38E3D1-EBFB-40A2-989A-CF0164945C71}" type="presParOf" srcId="{74DE76C6-82F5-4868-BAA7-BC2564254950}" destId="{438ACD2A-18DB-45AB-8895-E4330C9B0759}" srcOrd="0" destOrd="0" presId="urn:microsoft.com/office/officeart/2018/2/layout/IconVerticalSolidList"/>
    <dgm:cxn modelId="{C2FBB2D5-2C04-4EA4-B1C1-FFA1D5362554}" type="presParOf" srcId="{74DE76C6-82F5-4868-BAA7-BC2564254950}" destId="{9AB496FC-A463-4232-828B-9B7213FF6AB0}" srcOrd="1" destOrd="0" presId="urn:microsoft.com/office/officeart/2018/2/layout/IconVerticalSolidList"/>
    <dgm:cxn modelId="{C5544E16-A30E-4CFB-93A9-5ABE1F06BBBF}" type="presParOf" srcId="{74DE76C6-82F5-4868-BAA7-BC2564254950}" destId="{F84457C5-2CFB-4EDE-9CC7-889122902A2C}" srcOrd="2" destOrd="0" presId="urn:microsoft.com/office/officeart/2018/2/layout/IconVerticalSolidList"/>
    <dgm:cxn modelId="{A6B3FF7A-BCAC-41AA-8463-380EE40F65BC}" type="presParOf" srcId="{74DE76C6-82F5-4868-BAA7-BC2564254950}" destId="{505FB851-C6BC-4285-9C71-29DD5DFC1E6B}" srcOrd="3" destOrd="0" presId="urn:microsoft.com/office/officeart/2018/2/layout/IconVerticalSolidList"/>
    <dgm:cxn modelId="{CA7A0C96-F65C-460D-B850-7FDA29227F95}" type="presParOf" srcId="{65E9C866-A109-437D-B3CD-BA6684C8A98E}" destId="{249E476B-9762-4B49-8D3B-7FAE863F001E}" srcOrd="11" destOrd="0" presId="urn:microsoft.com/office/officeart/2018/2/layout/IconVerticalSolidList"/>
    <dgm:cxn modelId="{0F665531-9A31-4885-B43B-799C1590B42D}" type="presParOf" srcId="{65E9C866-A109-437D-B3CD-BA6684C8A98E}" destId="{D3FA836C-01B3-4B16-B2EC-31E683546D47}" srcOrd="12" destOrd="0" presId="urn:microsoft.com/office/officeart/2018/2/layout/IconVerticalSolidList"/>
    <dgm:cxn modelId="{320BE44C-8F68-471D-A623-ECA5D864E6D5}" type="presParOf" srcId="{D3FA836C-01B3-4B16-B2EC-31E683546D47}" destId="{2ADCBCA2-5A1B-4B9F-B7D9-1109162247E0}" srcOrd="0" destOrd="0" presId="urn:microsoft.com/office/officeart/2018/2/layout/IconVerticalSolidList"/>
    <dgm:cxn modelId="{A502ED13-883E-40DF-9C2A-CDD8361D2758}" type="presParOf" srcId="{D3FA836C-01B3-4B16-B2EC-31E683546D47}" destId="{5653856F-3A3D-4811-BA22-A4DCBEBBE500}" srcOrd="1" destOrd="0" presId="urn:microsoft.com/office/officeart/2018/2/layout/IconVerticalSolidList"/>
    <dgm:cxn modelId="{938F822A-886A-42D5-94B2-3CB0F4D5FC96}" type="presParOf" srcId="{D3FA836C-01B3-4B16-B2EC-31E683546D47}" destId="{49F9432E-3878-4D9A-ADB4-2E5315FDE47D}" srcOrd="2" destOrd="0" presId="urn:microsoft.com/office/officeart/2018/2/layout/IconVerticalSolidList"/>
    <dgm:cxn modelId="{137A272B-E86D-45C7-BF7D-E8CF17494CB1}" type="presParOf" srcId="{D3FA836C-01B3-4B16-B2EC-31E683546D47}" destId="{275F4F79-B1DD-409A-94AC-9C624E5F4A28}" srcOrd="3" destOrd="0" presId="urn:microsoft.com/office/officeart/2018/2/layout/IconVerticalSolidList"/>
    <dgm:cxn modelId="{52B158DB-42BF-4ED1-B742-12920D0AB0F7}" type="presParOf" srcId="{65E9C866-A109-437D-B3CD-BA6684C8A98E}" destId="{BDAFDA58-5587-41DA-8494-08C09C311C69}" srcOrd="13" destOrd="0" presId="urn:microsoft.com/office/officeart/2018/2/layout/IconVerticalSolidList"/>
    <dgm:cxn modelId="{303A8AF7-67D2-48E7-8E62-C957F0223341}" type="presParOf" srcId="{65E9C866-A109-437D-B3CD-BA6684C8A98E}" destId="{9EE74F01-8504-4963-B253-200C1430F745}" srcOrd="14" destOrd="0" presId="urn:microsoft.com/office/officeart/2018/2/layout/IconVerticalSolidList"/>
    <dgm:cxn modelId="{0BCCE421-5F18-487B-ACCF-851118C0F2C7}" type="presParOf" srcId="{9EE74F01-8504-4963-B253-200C1430F745}" destId="{BA2088E7-74B1-46D2-938E-B2635940B784}" srcOrd="0" destOrd="0" presId="urn:microsoft.com/office/officeart/2018/2/layout/IconVerticalSolidList"/>
    <dgm:cxn modelId="{06CEF919-3C18-408C-AA60-77C1E914588C}" type="presParOf" srcId="{9EE74F01-8504-4963-B253-200C1430F745}" destId="{53EE445A-DDB2-405F-AB65-098EBAD31393}" srcOrd="1" destOrd="0" presId="urn:microsoft.com/office/officeart/2018/2/layout/IconVerticalSolidList"/>
    <dgm:cxn modelId="{6FEA1650-F44F-4049-9AC0-D2669E78E487}" type="presParOf" srcId="{9EE74F01-8504-4963-B253-200C1430F745}" destId="{E94F16BE-46D2-4220-B965-09F22DF5245A}" srcOrd="2" destOrd="0" presId="urn:microsoft.com/office/officeart/2018/2/layout/IconVerticalSolidList"/>
    <dgm:cxn modelId="{FDCA8A4B-B681-4BAF-B957-62D5D88DED48}" type="presParOf" srcId="{9EE74F01-8504-4963-B253-200C1430F745}" destId="{29312F30-5ACD-442A-A102-402C4F72B9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DEAAC-BB04-42A7-B992-5C8BC9A75D07}">
      <dsp:nvSpPr>
        <dsp:cNvPr id="0" name=""/>
        <dsp:cNvSpPr/>
      </dsp:nvSpPr>
      <dsp:spPr>
        <a:xfrm>
          <a:off x="0" y="689"/>
          <a:ext cx="6797675" cy="579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CFAF3-F02A-4697-9D5C-EF4A77250F7D}">
      <dsp:nvSpPr>
        <dsp:cNvPr id="0" name=""/>
        <dsp:cNvSpPr/>
      </dsp:nvSpPr>
      <dsp:spPr>
        <a:xfrm>
          <a:off x="175249" y="131040"/>
          <a:ext cx="318635" cy="3186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3BD4A-051B-433C-936B-60C7D42B7616}">
      <dsp:nvSpPr>
        <dsp:cNvPr id="0" name=""/>
        <dsp:cNvSpPr/>
      </dsp:nvSpPr>
      <dsp:spPr>
        <a:xfrm>
          <a:off x="669133" y="689"/>
          <a:ext cx="6128541" cy="57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13" tIns="61313" rIns="61313" bIns="613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Introdução</a:t>
          </a:r>
          <a:endParaRPr lang="en-US" sz="1600" kern="1200"/>
        </a:p>
      </dsp:txBody>
      <dsp:txXfrm>
        <a:off x="669133" y="689"/>
        <a:ext cx="6128541" cy="579336"/>
      </dsp:txXfrm>
    </dsp:sp>
    <dsp:sp modelId="{789837EE-44EC-427B-A949-12B740FB1252}">
      <dsp:nvSpPr>
        <dsp:cNvPr id="0" name=""/>
        <dsp:cNvSpPr/>
      </dsp:nvSpPr>
      <dsp:spPr>
        <a:xfrm>
          <a:off x="0" y="724860"/>
          <a:ext cx="6797675" cy="579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ABF90-A9AB-43F6-BFCB-FA91B8213526}">
      <dsp:nvSpPr>
        <dsp:cNvPr id="0" name=""/>
        <dsp:cNvSpPr/>
      </dsp:nvSpPr>
      <dsp:spPr>
        <a:xfrm>
          <a:off x="175249" y="855211"/>
          <a:ext cx="318635" cy="3186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97597-6DD7-4359-AA1F-2A4114F59C5A}">
      <dsp:nvSpPr>
        <dsp:cNvPr id="0" name=""/>
        <dsp:cNvSpPr/>
      </dsp:nvSpPr>
      <dsp:spPr>
        <a:xfrm>
          <a:off x="669133" y="724860"/>
          <a:ext cx="6128541" cy="57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13" tIns="61313" rIns="61313" bIns="613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Modelo</a:t>
          </a:r>
          <a:endParaRPr lang="en-US" sz="1600" kern="1200"/>
        </a:p>
      </dsp:txBody>
      <dsp:txXfrm>
        <a:off x="669133" y="724860"/>
        <a:ext cx="6128541" cy="579336"/>
      </dsp:txXfrm>
    </dsp:sp>
    <dsp:sp modelId="{BE79030B-ACB2-44BB-BE8B-4EEB1773C47A}">
      <dsp:nvSpPr>
        <dsp:cNvPr id="0" name=""/>
        <dsp:cNvSpPr/>
      </dsp:nvSpPr>
      <dsp:spPr>
        <a:xfrm>
          <a:off x="0" y="1449031"/>
          <a:ext cx="6797675" cy="579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0E673-F7F7-489D-9321-80B73F79F79F}">
      <dsp:nvSpPr>
        <dsp:cNvPr id="0" name=""/>
        <dsp:cNvSpPr/>
      </dsp:nvSpPr>
      <dsp:spPr>
        <a:xfrm>
          <a:off x="175249" y="1579382"/>
          <a:ext cx="318635" cy="3186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1D1CD-CABE-41C1-B12C-832ACA3F7C53}">
      <dsp:nvSpPr>
        <dsp:cNvPr id="0" name=""/>
        <dsp:cNvSpPr/>
      </dsp:nvSpPr>
      <dsp:spPr>
        <a:xfrm>
          <a:off x="669133" y="1449031"/>
          <a:ext cx="6128541" cy="57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13" tIns="61313" rIns="61313" bIns="613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Funções</a:t>
          </a:r>
          <a:endParaRPr lang="en-US" sz="1600" kern="1200"/>
        </a:p>
      </dsp:txBody>
      <dsp:txXfrm>
        <a:off x="669133" y="1449031"/>
        <a:ext cx="6128541" cy="579336"/>
      </dsp:txXfrm>
    </dsp:sp>
    <dsp:sp modelId="{1F714F85-8376-4CDF-BE54-6B173D220C0F}">
      <dsp:nvSpPr>
        <dsp:cNvPr id="0" name=""/>
        <dsp:cNvSpPr/>
      </dsp:nvSpPr>
      <dsp:spPr>
        <a:xfrm>
          <a:off x="0" y="2173202"/>
          <a:ext cx="6797675" cy="579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255B0-0CED-4EC4-A9F7-C56489D2716A}">
      <dsp:nvSpPr>
        <dsp:cNvPr id="0" name=""/>
        <dsp:cNvSpPr/>
      </dsp:nvSpPr>
      <dsp:spPr>
        <a:xfrm>
          <a:off x="175249" y="2303552"/>
          <a:ext cx="318635" cy="3186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60AC4-57CF-4B2D-A7B4-046D77D7B190}">
      <dsp:nvSpPr>
        <dsp:cNvPr id="0" name=""/>
        <dsp:cNvSpPr/>
      </dsp:nvSpPr>
      <dsp:spPr>
        <a:xfrm>
          <a:off x="669133" y="2173202"/>
          <a:ext cx="6128541" cy="57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13" tIns="61313" rIns="61313" bIns="613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Tarefa 1: Comportamentos Racionais</a:t>
          </a:r>
          <a:endParaRPr lang="en-US" sz="1600" kern="1200" dirty="0"/>
        </a:p>
      </dsp:txBody>
      <dsp:txXfrm>
        <a:off x="669133" y="2173202"/>
        <a:ext cx="6128541" cy="579336"/>
      </dsp:txXfrm>
    </dsp:sp>
    <dsp:sp modelId="{F08FB04B-7E31-4633-8883-08F15B6D0198}">
      <dsp:nvSpPr>
        <dsp:cNvPr id="0" name=""/>
        <dsp:cNvSpPr/>
      </dsp:nvSpPr>
      <dsp:spPr>
        <a:xfrm>
          <a:off x="0" y="2897373"/>
          <a:ext cx="6797675" cy="579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A5F28-52B6-46C3-9725-5AB838B87E5B}">
      <dsp:nvSpPr>
        <dsp:cNvPr id="0" name=""/>
        <dsp:cNvSpPr/>
      </dsp:nvSpPr>
      <dsp:spPr>
        <a:xfrm>
          <a:off x="175249" y="3027723"/>
          <a:ext cx="318635" cy="3186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E9EAE-4E83-4DD5-A941-7E4F8EAC7CE0}">
      <dsp:nvSpPr>
        <dsp:cNvPr id="0" name=""/>
        <dsp:cNvSpPr/>
      </dsp:nvSpPr>
      <dsp:spPr>
        <a:xfrm>
          <a:off x="669133" y="2897373"/>
          <a:ext cx="6128541" cy="57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13" tIns="61313" rIns="61313" bIns="613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Resultados da Tarefa 1</a:t>
          </a:r>
          <a:endParaRPr lang="en-US" sz="1600" kern="1200"/>
        </a:p>
      </dsp:txBody>
      <dsp:txXfrm>
        <a:off x="669133" y="2897373"/>
        <a:ext cx="6128541" cy="579336"/>
      </dsp:txXfrm>
    </dsp:sp>
    <dsp:sp modelId="{438ACD2A-18DB-45AB-8895-E4330C9B0759}">
      <dsp:nvSpPr>
        <dsp:cNvPr id="0" name=""/>
        <dsp:cNvSpPr/>
      </dsp:nvSpPr>
      <dsp:spPr>
        <a:xfrm>
          <a:off x="0" y="3621543"/>
          <a:ext cx="6797675" cy="579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496FC-A463-4232-828B-9B7213FF6AB0}">
      <dsp:nvSpPr>
        <dsp:cNvPr id="0" name=""/>
        <dsp:cNvSpPr/>
      </dsp:nvSpPr>
      <dsp:spPr>
        <a:xfrm>
          <a:off x="175249" y="3751894"/>
          <a:ext cx="318635" cy="31863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FB851-C6BC-4285-9C71-29DD5DFC1E6B}">
      <dsp:nvSpPr>
        <dsp:cNvPr id="0" name=""/>
        <dsp:cNvSpPr/>
      </dsp:nvSpPr>
      <dsp:spPr>
        <a:xfrm>
          <a:off x="669133" y="3621543"/>
          <a:ext cx="6128541" cy="57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13" tIns="61313" rIns="61313" bIns="613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Tarefa 2: Generalização do Modelo</a:t>
          </a:r>
          <a:endParaRPr lang="en-US" sz="1600" kern="1200" dirty="0"/>
        </a:p>
      </dsp:txBody>
      <dsp:txXfrm>
        <a:off x="669133" y="3621543"/>
        <a:ext cx="6128541" cy="579336"/>
      </dsp:txXfrm>
    </dsp:sp>
    <dsp:sp modelId="{2ADCBCA2-5A1B-4B9F-B7D9-1109162247E0}">
      <dsp:nvSpPr>
        <dsp:cNvPr id="0" name=""/>
        <dsp:cNvSpPr/>
      </dsp:nvSpPr>
      <dsp:spPr>
        <a:xfrm>
          <a:off x="0" y="4345714"/>
          <a:ext cx="6797675" cy="579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3856F-3A3D-4811-BA22-A4DCBEBBE500}">
      <dsp:nvSpPr>
        <dsp:cNvPr id="0" name=""/>
        <dsp:cNvSpPr/>
      </dsp:nvSpPr>
      <dsp:spPr>
        <a:xfrm>
          <a:off x="175249" y="4476065"/>
          <a:ext cx="318635" cy="31863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F4F79-B1DD-409A-94AC-9C624E5F4A28}">
      <dsp:nvSpPr>
        <dsp:cNvPr id="0" name=""/>
        <dsp:cNvSpPr/>
      </dsp:nvSpPr>
      <dsp:spPr>
        <a:xfrm>
          <a:off x="669133" y="4345714"/>
          <a:ext cx="6128541" cy="57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13" tIns="61313" rIns="61313" bIns="613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Resultados da Tarefa 2</a:t>
          </a:r>
          <a:endParaRPr lang="en-US" sz="1600" kern="1200" dirty="0"/>
        </a:p>
      </dsp:txBody>
      <dsp:txXfrm>
        <a:off x="669133" y="4345714"/>
        <a:ext cx="6128541" cy="579336"/>
      </dsp:txXfrm>
    </dsp:sp>
    <dsp:sp modelId="{BA2088E7-74B1-46D2-938E-B2635940B784}">
      <dsp:nvSpPr>
        <dsp:cNvPr id="0" name=""/>
        <dsp:cNvSpPr/>
      </dsp:nvSpPr>
      <dsp:spPr>
        <a:xfrm>
          <a:off x="0" y="5069885"/>
          <a:ext cx="6797675" cy="579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E445A-DDB2-405F-AB65-098EBAD31393}">
      <dsp:nvSpPr>
        <dsp:cNvPr id="0" name=""/>
        <dsp:cNvSpPr/>
      </dsp:nvSpPr>
      <dsp:spPr>
        <a:xfrm>
          <a:off x="175249" y="5200236"/>
          <a:ext cx="318635" cy="31863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12F30-5ACD-442A-A102-402C4F72B979}">
      <dsp:nvSpPr>
        <dsp:cNvPr id="0" name=""/>
        <dsp:cNvSpPr/>
      </dsp:nvSpPr>
      <dsp:spPr>
        <a:xfrm>
          <a:off x="669133" y="5069885"/>
          <a:ext cx="6128541" cy="57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13" tIns="61313" rIns="61313" bIns="613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Conclusão</a:t>
          </a:r>
          <a:endParaRPr lang="en-US" sz="1600" kern="1200"/>
        </a:p>
      </dsp:txBody>
      <dsp:txXfrm>
        <a:off x="669133" y="5069885"/>
        <a:ext cx="6128541" cy="579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067C1-7E26-4D8D-AA4D-B7CFF200C608}" type="datetimeFigureOut">
              <a:rPr lang="pt-PT" smtClean="0"/>
              <a:t>08/11/2020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18208-F64C-4B6F-91B5-424968C77F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219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18208-F64C-4B6F-91B5-424968C77F2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947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7954-55CE-4116-A242-6A359C462590}" type="datetimeFigureOut">
              <a:rPr lang="pt-PT" smtClean="0"/>
              <a:t>08/11/2020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E075-B759-4BB8-9E31-A0AF767EB5B7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54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7954-55CE-4116-A242-6A359C462590}" type="datetimeFigureOut">
              <a:rPr lang="pt-PT" smtClean="0"/>
              <a:t>08/11/2020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E075-B759-4BB8-9E31-A0AF767EB5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80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7954-55CE-4116-A242-6A359C462590}" type="datetimeFigureOut">
              <a:rPr lang="pt-PT" smtClean="0"/>
              <a:t>08/11/2020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E075-B759-4BB8-9E31-A0AF767EB5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062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7954-55CE-4116-A242-6A359C462590}" type="datetimeFigureOut">
              <a:rPr lang="pt-PT" smtClean="0"/>
              <a:t>08/11/2020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E075-B759-4BB8-9E31-A0AF767EB5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860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7954-55CE-4116-A242-6A359C462590}" type="datetimeFigureOut">
              <a:rPr lang="pt-PT" smtClean="0"/>
              <a:t>08/11/2020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E075-B759-4BB8-9E31-A0AF767EB5B7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1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7954-55CE-4116-A242-6A359C462590}" type="datetimeFigureOut">
              <a:rPr lang="pt-PT" smtClean="0"/>
              <a:t>08/11/2020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E075-B759-4BB8-9E31-A0AF767EB5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128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7954-55CE-4116-A242-6A359C462590}" type="datetimeFigureOut">
              <a:rPr lang="pt-PT" smtClean="0"/>
              <a:t>08/11/2020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E075-B759-4BB8-9E31-A0AF767EB5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748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7954-55CE-4116-A242-6A359C462590}" type="datetimeFigureOut">
              <a:rPr lang="pt-PT" smtClean="0"/>
              <a:t>08/11/2020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E075-B759-4BB8-9E31-A0AF767EB5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132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7954-55CE-4116-A242-6A359C462590}" type="datetimeFigureOut">
              <a:rPr lang="pt-PT" smtClean="0"/>
              <a:t>08/11/2020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E075-B759-4BB8-9E31-A0AF767EB5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950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E37954-55CE-4116-A242-6A359C462590}" type="datetimeFigureOut">
              <a:rPr lang="pt-PT" smtClean="0"/>
              <a:t>08/11/2020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B7E075-B759-4BB8-9E31-A0AF767EB5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74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7954-55CE-4116-A242-6A359C462590}" type="datetimeFigureOut">
              <a:rPr lang="pt-PT" smtClean="0"/>
              <a:t>08/11/2020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E075-B759-4BB8-9E31-A0AF767EB5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254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E37954-55CE-4116-A242-6A359C462590}" type="datetimeFigureOut">
              <a:rPr lang="pt-PT" smtClean="0"/>
              <a:t>08/11/2020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B7E075-B759-4BB8-9E31-A0AF767EB5B7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59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1E583-8B55-42F6-B1CC-911896B1A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200" dirty="0"/>
              <a:t>TRABALHO PRÁTICO Nº 1:  AGENTES RACIONAIS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B1A52D-F4E2-4731-97C6-863DF5523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Licenciatura em Engenharia Informática - Introdução à Inteligência Artificial  2020/2021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53256FE5-1D26-4C4E-9D4A-5E92B5C28F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" t="3091" r="1018" b="2373"/>
          <a:stretch/>
        </p:blipFill>
        <p:spPr bwMode="auto">
          <a:xfrm>
            <a:off x="913591" y="1628835"/>
            <a:ext cx="7991848" cy="28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28C6A234-569A-4A6E-80F7-02957A6DB1C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961" y="208425"/>
            <a:ext cx="1450481" cy="547557"/>
          </a:xfrm>
          <a:prstGeom prst="rect">
            <a:avLst/>
          </a:prstGeom>
          <a:noFill/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58B2B23-E345-462F-9172-21E8F0926F1C}"/>
              </a:ext>
            </a:extLst>
          </p:cNvPr>
          <p:cNvSpPr txBox="1"/>
          <p:nvPr/>
        </p:nvSpPr>
        <p:spPr>
          <a:xfrm>
            <a:off x="9292343" y="217035"/>
            <a:ext cx="2545696" cy="1184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dirty="0"/>
              <a:t>Turma Pr</a:t>
            </a:r>
            <a:r>
              <a:rPr lang="pt-PT" sz="1400" dirty="0"/>
              <a:t>ática Nº3</a:t>
            </a:r>
          </a:p>
          <a:p>
            <a:pPr algn="ctr">
              <a:spcAft>
                <a:spcPts val="600"/>
              </a:spcAft>
            </a:pPr>
            <a:endParaRPr lang="pt-PT" sz="1400" dirty="0"/>
          </a:p>
          <a:p>
            <a:pPr algn="ctr">
              <a:spcAft>
                <a:spcPts val="600"/>
              </a:spcAft>
            </a:pPr>
            <a:r>
              <a:rPr lang="pt-PT" sz="1400" dirty="0"/>
              <a:t>André Lopes - 2019139754</a:t>
            </a:r>
          </a:p>
          <a:p>
            <a:pPr algn="ctr">
              <a:spcAft>
                <a:spcPts val="600"/>
              </a:spcAft>
            </a:pPr>
            <a:r>
              <a:rPr lang="pt-PT" sz="1400" dirty="0"/>
              <a:t>Samuel Tavares - 2019126468</a:t>
            </a:r>
          </a:p>
        </p:txBody>
      </p:sp>
    </p:spTree>
    <p:extLst>
      <p:ext uri="{BB962C8B-B14F-4D97-AF65-F5344CB8AC3E}">
        <p14:creationId xmlns:p14="http://schemas.microsoft.com/office/powerpoint/2010/main" val="1133967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F75FE-138C-4DD7-ABBF-E9A937E8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pt-PT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RESULTADOS DA </a:t>
            </a:r>
            <a:r>
              <a:rPr lang="pt-PT" sz="48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TAREFA 1</a:t>
            </a:r>
            <a:br>
              <a:rPr lang="pt-PT" sz="48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</a:br>
            <a:br>
              <a:rPr lang="pt-PT" dirty="0"/>
            </a:b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87D63BE-E0CB-44F8-953C-11D14B4206C8}"/>
              </a:ext>
            </a:extLst>
          </p:cNvPr>
          <p:cNvSpPr txBox="1"/>
          <p:nvPr/>
        </p:nvSpPr>
        <p:spPr>
          <a:xfrm>
            <a:off x="622404" y="1737360"/>
            <a:ext cx="11008151" cy="363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56310" lvl="0" algn="just">
              <a:lnSpc>
                <a:spcPct val="107000"/>
              </a:lnSpc>
              <a:spcAft>
                <a:spcPts val="0"/>
              </a:spcAft>
            </a:pPr>
            <a:endParaRPr lang="pt-PT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Carlito"/>
            </a:endParaRPr>
          </a:p>
          <a:p>
            <a:pPr marR="956310" lvl="0" algn="just">
              <a:lnSpc>
                <a:spcPct val="107000"/>
              </a:lnSpc>
              <a:spcAft>
                <a:spcPts val="0"/>
              </a:spcAft>
            </a:pPr>
            <a:r>
              <a:rPr lang="pt-PT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rlito"/>
              </a:rPr>
              <a:t>Experiência </a:t>
            </a:r>
            <a:r>
              <a:rPr lang="pt-PT" b="1" dirty="0">
                <a:solidFill>
                  <a:srgbClr val="4F81BD"/>
                </a:solidFill>
                <a:latin typeface="Calibri" panose="020F0502020204030204" pitchFamily="34" charset="0"/>
                <a:ea typeface="Carlito"/>
              </a:rPr>
              <a:t>2</a:t>
            </a:r>
            <a:r>
              <a:rPr lang="pt-PT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rlito"/>
              </a:rPr>
              <a:t>:</a:t>
            </a:r>
            <a:endParaRPr lang="pt-PT" sz="1600" dirty="0">
              <a:effectLst/>
              <a:latin typeface="Carlito"/>
              <a:ea typeface="Carlito"/>
            </a:endParaRPr>
          </a:p>
          <a:p>
            <a:pPr marL="890270" marR="956310" algn="just">
              <a:lnSpc>
                <a:spcPct val="107000"/>
              </a:lnSpc>
              <a:spcAft>
                <a:spcPts val="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rlito"/>
              </a:rPr>
              <a:t> </a:t>
            </a:r>
            <a:endParaRPr lang="pt-PT" sz="1600" dirty="0">
              <a:effectLst/>
              <a:latin typeface="Carlito"/>
              <a:ea typeface="Carlito"/>
            </a:endParaRPr>
          </a:p>
          <a:p>
            <a:pPr marL="890270" marR="956310" algn="just">
              <a:lnSpc>
                <a:spcPct val="107000"/>
              </a:lnSpc>
              <a:spcAft>
                <a:spcPts val="0"/>
              </a:spcAft>
            </a:pPr>
            <a:r>
              <a:rPr lang="pt-PT" sz="1800" b="1" i="1" dirty="0">
                <a:effectLst/>
                <a:latin typeface="Calibri" panose="020F0502020204030204" pitchFamily="34" charset="0"/>
                <a:ea typeface="Carlito"/>
              </a:rPr>
              <a:t>Hipótese:</a:t>
            </a:r>
            <a:r>
              <a:rPr lang="pt-PT" sz="1800" dirty="0">
                <a:effectLst/>
                <a:latin typeface="Calibri" panose="020F0502020204030204" pitchFamily="34" charset="0"/>
                <a:ea typeface="Carlito"/>
              </a:rPr>
              <a:t> Os gatos na tarefa_1_tatica_1 (gatos) vão se movimentar apenas para cima e para os lados, nunca para baixo.</a:t>
            </a:r>
            <a:endParaRPr lang="pt-PT" sz="1800" dirty="0">
              <a:effectLst/>
              <a:latin typeface="Carlito"/>
              <a:ea typeface="Carlito"/>
            </a:endParaRPr>
          </a:p>
          <a:p>
            <a:pPr marL="890270" marR="956310" algn="just">
              <a:lnSpc>
                <a:spcPct val="107000"/>
              </a:lnSpc>
              <a:spcAft>
                <a:spcPts val="0"/>
              </a:spcAft>
            </a:pPr>
            <a:r>
              <a:rPr lang="pt-PT" sz="1800" b="1" i="1" dirty="0">
                <a:effectLst/>
                <a:latin typeface="Calibri" panose="020F0502020204030204" pitchFamily="34" charset="0"/>
                <a:ea typeface="Carlito"/>
              </a:rPr>
              <a:t>Experiência:</a:t>
            </a:r>
            <a:r>
              <a:rPr lang="pt-PT" sz="1800" dirty="0">
                <a:effectLst/>
                <a:latin typeface="Calibri" panose="020F0502020204030204" pitchFamily="34" charset="0"/>
                <a:ea typeface="Carlito"/>
              </a:rPr>
              <a:t> Analisar o número de ticks (tempo sobrevivido pelos ratos)</a:t>
            </a:r>
            <a:r>
              <a:rPr lang="pt-PT" sz="1800" dirty="0">
                <a:effectLst/>
                <a:latin typeface="Calibri" panose="020F0502020204030204" pitchFamily="34" charset="0"/>
                <a:ea typeface="Carlito"/>
                <a:cs typeface="Arial" panose="020B0604020202020204" pitchFamily="34" charset="0"/>
              </a:rPr>
              <a:t> na situação em que os gatos andam apenas para cima e para os lados, nunca para baixo, e o caso em que se movimentam numa direção aleatória (tática default).</a:t>
            </a:r>
            <a:endParaRPr lang="pt-PT" sz="1800" dirty="0">
              <a:effectLst/>
              <a:latin typeface="Carlito"/>
              <a:ea typeface="Carlito"/>
            </a:endParaRPr>
          </a:p>
          <a:p>
            <a:pPr marL="890270" marR="956310" algn="just">
              <a:lnSpc>
                <a:spcPct val="107000"/>
              </a:lnSpc>
              <a:spcAft>
                <a:spcPts val="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rlito"/>
                <a:cs typeface="Arial" panose="020B0604020202020204" pitchFamily="34" charset="0"/>
              </a:rPr>
              <a:t> </a:t>
            </a:r>
            <a:endParaRPr lang="pt-PT" sz="1800" dirty="0">
              <a:effectLst/>
              <a:latin typeface="Carlito"/>
              <a:ea typeface="Carlito"/>
            </a:endParaRPr>
          </a:p>
          <a:p>
            <a:pPr marL="342900" marR="95631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pt-PT" sz="1800" dirty="0">
                <a:effectLst/>
                <a:latin typeface="Calibri" panose="020F0502020204030204" pitchFamily="34" charset="0"/>
                <a:ea typeface="Carlito"/>
                <a:cs typeface="Arial" panose="020B0604020202020204" pitchFamily="34" charset="0"/>
              </a:rPr>
              <a:t>Fazer a simulação 30 vezes com a tarefa_1_tatica_1 dos gatos e a default dos ratos;</a:t>
            </a:r>
            <a:endParaRPr lang="pt-PT" sz="1800" dirty="0">
              <a:effectLst/>
              <a:latin typeface="Carlito"/>
              <a:ea typeface="Carlito"/>
            </a:endParaRPr>
          </a:p>
          <a:p>
            <a:pPr marL="342900" marR="95631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pt-PT" sz="1800" dirty="0">
                <a:effectLst/>
                <a:latin typeface="Calibri" panose="020F0502020204030204" pitchFamily="34" charset="0"/>
                <a:ea typeface="Carlito"/>
                <a:cs typeface="Arial" panose="020B0604020202020204" pitchFamily="34" charset="0"/>
              </a:rPr>
              <a:t>Fazer a simulação 30 vezes com a tática default dos ratos e dos gatos;</a:t>
            </a:r>
            <a:endParaRPr lang="pt-PT" sz="1800" dirty="0">
              <a:effectLst/>
              <a:latin typeface="Carlito"/>
              <a:ea typeface="Carlito"/>
            </a:endParaRPr>
          </a:p>
          <a:p>
            <a:pPr marR="956310" algn="just">
              <a:lnSpc>
                <a:spcPct val="107000"/>
              </a:lnSpc>
            </a:pPr>
            <a:r>
              <a:rPr lang="pt-PT" sz="1800" dirty="0">
                <a:effectLst/>
                <a:latin typeface="Calibri" panose="020F0502020204030204" pitchFamily="34" charset="0"/>
                <a:ea typeface="Carlito"/>
                <a:cs typeface="Arial" panose="020B0604020202020204" pitchFamily="34" charset="0"/>
              </a:rPr>
              <a:t> </a:t>
            </a:r>
            <a:endParaRPr lang="pt-PT" sz="1600" dirty="0">
              <a:effectLst/>
              <a:latin typeface="Carlito"/>
              <a:ea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169236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F75FE-138C-4DD7-ABBF-E9A937E8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pt-PT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RESULTADOS DA </a:t>
            </a:r>
            <a:r>
              <a:rPr lang="pt-PT" sz="48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TAREFA 1</a:t>
            </a:r>
            <a:br>
              <a:rPr lang="pt-PT" sz="48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</a:br>
            <a:br>
              <a:rPr lang="pt-PT" dirty="0"/>
            </a:b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87D63BE-E0CB-44F8-953C-11D14B4206C8}"/>
              </a:ext>
            </a:extLst>
          </p:cNvPr>
          <p:cNvSpPr txBox="1"/>
          <p:nvPr/>
        </p:nvSpPr>
        <p:spPr>
          <a:xfrm>
            <a:off x="591924" y="1874438"/>
            <a:ext cx="11008151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56310" lvl="0" algn="just">
              <a:lnSpc>
                <a:spcPct val="107000"/>
              </a:lnSpc>
              <a:spcAft>
                <a:spcPts val="0"/>
              </a:spcAft>
            </a:pPr>
            <a:r>
              <a:rPr lang="pt-PT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rlito"/>
              </a:rPr>
              <a:t>Conclusões da</a:t>
            </a:r>
          </a:p>
          <a:p>
            <a:pPr marR="956310" lvl="0" algn="just">
              <a:lnSpc>
                <a:spcPct val="107000"/>
              </a:lnSpc>
              <a:spcAft>
                <a:spcPts val="0"/>
              </a:spcAft>
            </a:pPr>
            <a:r>
              <a:rPr lang="pt-PT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rlito"/>
              </a:rPr>
              <a:t>Experiência 2:</a:t>
            </a:r>
            <a:endParaRPr lang="pt-PT" sz="1600" dirty="0">
              <a:effectLst/>
              <a:latin typeface="Carlito"/>
              <a:ea typeface="Carlito"/>
            </a:endParaRPr>
          </a:p>
          <a:p>
            <a:pPr marL="890270" marR="956310" algn="just">
              <a:lnSpc>
                <a:spcPct val="107000"/>
              </a:lnSpc>
              <a:spcAft>
                <a:spcPts val="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rlito"/>
              </a:rPr>
              <a:t> </a:t>
            </a:r>
            <a:endParaRPr lang="pt-PT" sz="1600" dirty="0">
              <a:effectLst/>
              <a:latin typeface="Carlito"/>
              <a:ea typeface="Carlito"/>
            </a:endParaRPr>
          </a:p>
          <a:p>
            <a:pPr marR="956310" algn="just">
              <a:lnSpc>
                <a:spcPct val="107000"/>
              </a:lnSpc>
            </a:pPr>
            <a:r>
              <a:rPr lang="pt-PT" sz="1800" dirty="0">
                <a:effectLst/>
                <a:latin typeface="Calibri" panose="020F0502020204030204" pitchFamily="34" charset="0"/>
                <a:ea typeface="Carlito"/>
                <a:cs typeface="Arial" panose="020B0604020202020204" pitchFamily="34" charset="0"/>
              </a:rPr>
              <a:t> </a:t>
            </a:r>
            <a:endParaRPr lang="pt-PT" sz="1600" dirty="0">
              <a:effectLst/>
              <a:latin typeface="Carlito"/>
              <a:ea typeface="Carlito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C66787F-1DBC-4F70-B22A-EC6C3B2365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65" y="1905976"/>
            <a:ext cx="3727819" cy="3834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C6AAD38-ED72-43F5-BC90-C3DFE67EA7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10" y="1874438"/>
            <a:ext cx="3991952" cy="3865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09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F75FE-138C-4DD7-ABBF-E9A937E8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pt-PT" sz="48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TAREFA 2: GENERALIZAÇÃO DO MODELO</a:t>
            </a:r>
            <a:br>
              <a:rPr lang="pt-PT" sz="48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</a:br>
            <a:br>
              <a:rPr lang="pt-PT" sz="48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</a:br>
            <a:br>
              <a:rPr lang="pt-PT" dirty="0"/>
            </a:br>
            <a:endParaRPr lang="pt-PT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F06E785-2F65-40AF-ACD7-1B70497DC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31" y="1870894"/>
            <a:ext cx="7168643" cy="67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E70C94F-E60A-4FB2-A397-5A2FEF24D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169" y="2404958"/>
            <a:ext cx="52768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153CFC8F-5D08-47B7-9C22-45C5CB318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683" y="2404958"/>
            <a:ext cx="3790582" cy="366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138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F75FE-138C-4DD7-ABBF-E9A937E8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pt-PT" sz="48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TAREFA 2: GENERALIZAÇÃO DO MODELO</a:t>
            </a:r>
            <a:br>
              <a:rPr lang="pt-PT" sz="48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</a:br>
            <a:br>
              <a:rPr lang="pt-PT" sz="48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</a:br>
            <a:br>
              <a:rPr lang="pt-PT" dirty="0"/>
            </a:br>
            <a:endParaRPr lang="pt-PT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267AC24-8DD4-48A5-9EF5-81F4905B1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409" y="1920977"/>
            <a:ext cx="6273288" cy="393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645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F75FE-138C-4DD7-ABBF-E9A937E8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pt-PT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RESULTADOS DA </a:t>
            </a:r>
            <a:r>
              <a:rPr lang="pt-PT" sz="48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TAREFA 2</a:t>
            </a:r>
            <a:br>
              <a:rPr lang="pt-PT" sz="48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</a:br>
            <a:br>
              <a:rPr lang="pt-PT" dirty="0"/>
            </a:b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0DBEFD9-59F1-48E5-ABE4-70AB4131546E}"/>
              </a:ext>
            </a:extLst>
          </p:cNvPr>
          <p:cNvSpPr txBox="1"/>
          <p:nvPr/>
        </p:nvSpPr>
        <p:spPr>
          <a:xfrm>
            <a:off x="622404" y="1737360"/>
            <a:ext cx="11008151" cy="3899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56310" lvl="0" algn="just">
              <a:lnSpc>
                <a:spcPct val="107000"/>
              </a:lnSpc>
              <a:spcAft>
                <a:spcPts val="0"/>
              </a:spcAft>
            </a:pPr>
            <a:endParaRPr lang="pt-PT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Carlito"/>
            </a:endParaRPr>
          </a:p>
          <a:p>
            <a:pPr marR="956310" lvl="0" algn="just">
              <a:lnSpc>
                <a:spcPct val="107000"/>
              </a:lnSpc>
              <a:spcAft>
                <a:spcPts val="0"/>
              </a:spcAft>
            </a:pPr>
            <a:r>
              <a:rPr lang="pt-PT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rlito"/>
              </a:rPr>
              <a:t>Experiência 1:</a:t>
            </a:r>
          </a:p>
          <a:p>
            <a:pPr marR="956310" lvl="0" algn="just">
              <a:lnSpc>
                <a:spcPct val="107000"/>
              </a:lnSpc>
              <a:spcAft>
                <a:spcPts val="0"/>
              </a:spcAft>
            </a:pPr>
            <a:endParaRPr lang="pt-PT" sz="1600" dirty="0">
              <a:effectLst/>
              <a:latin typeface="Carlito"/>
              <a:ea typeface="Carlito"/>
            </a:endParaRPr>
          </a:p>
          <a:p>
            <a:pPr marL="890270" marR="956310" algn="just">
              <a:lnSpc>
                <a:spcPct val="107000"/>
              </a:lnSpc>
              <a:spcAft>
                <a:spcPts val="0"/>
              </a:spcAft>
            </a:pPr>
            <a:r>
              <a:rPr lang="pt-PT" sz="1800" b="1" i="1" dirty="0">
                <a:effectLst/>
                <a:latin typeface="Calibri" panose="020F0502020204030204" pitchFamily="34" charset="0"/>
                <a:ea typeface="Carlito"/>
              </a:rPr>
              <a:t>Hipótese:</a:t>
            </a:r>
            <a:r>
              <a:rPr lang="pt-PT" sz="1800" dirty="0">
                <a:effectLst/>
                <a:latin typeface="Calibri" panose="020F0502020204030204" pitchFamily="34" charset="0"/>
                <a:ea typeface="Carlito"/>
              </a:rPr>
              <a:t> Os ratos na tarefa_2_tatica_2 (ratos) vão ficar parados até detetarem a presença do gato até 2 patches de distância em qualquer direção, e vão andar 3 patches no sentido oposto aos gatos, enquanto na tática default, os ratos movimentam-se aleatoriamente.</a:t>
            </a:r>
            <a:endParaRPr lang="pt-PT" sz="1800" dirty="0">
              <a:effectLst/>
              <a:latin typeface="Carlito"/>
              <a:ea typeface="Carlito"/>
            </a:endParaRPr>
          </a:p>
          <a:p>
            <a:pPr marL="890270" marR="956310" algn="just">
              <a:lnSpc>
                <a:spcPct val="107000"/>
              </a:lnSpc>
              <a:spcAft>
                <a:spcPts val="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rlito"/>
              </a:rPr>
              <a:t> </a:t>
            </a:r>
            <a:endParaRPr lang="pt-PT" sz="1800" dirty="0">
              <a:effectLst/>
              <a:latin typeface="Carlito"/>
              <a:ea typeface="Carlito"/>
            </a:endParaRPr>
          </a:p>
          <a:p>
            <a:pPr marL="890270" marR="956310" algn="just">
              <a:lnSpc>
                <a:spcPct val="107000"/>
              </a:lnSpc>
              <a:spcAft>
                <a:spcPts val="0"/>
              </a:spcAft>
            </a:pPr>
            <a:r>
              <a:rPr lang="pt-PT" sz="1800" b="1" i="1" dirty="0">
                <a:effectLst/>
                <a:latin typeface="Calibri" panose="020F0502020204030204" pitchFamily="34" charset="0"/>
                <a:ea typeface="Carlito"/>
              </a:rPr>
              <a:t>Experiência:</a:t>
            </a:r>
            <a:r>
              <a:rPr lang="pt-PT" sz="1800" dirty="0">
                <a:effectLst/>
                <a:latin typeface="Calibri" panose="020F0502020204030204" pitchFamily="34" charset="0"/>
                <a:ea typeface="Carlito"/>
              </a:rPr>
              <a:t> Analisar o número de ticks (tempo sobrevivido pelos ratos)</a:t>
            </a:r>
            <a:r>
              <a:rPr lang="pt-PT" sz="1800" dirty="0">
                <a:effectLst/>
                <a:latin typeface="Calibri" panose="020F0502020204030204" pitchFamily="34" charset="0"/>
                <a:ea typeface="Carlito"/>
                <a:cs typeface="Arial" panose="020B0604020202020204" pitchFamily="34" charset="0"/>
              </a:rPr>
              <a:t> na situação da tática 2 da tarefa 2 dos ratos, e o caso em que se movimentam numa direção aleatória (tática default).</a:t>
            </a:r>
            <a:endParaRPr lang="pt-PT" sz="1800" dirty="0">
              <a:effectLst/>
              <a:latin typeface="Carlito"/>
              <a:ea typeface="Carlito"/>
            </a:endParaRPr>
          </a:p>
          <a:p>
            <a:pPr marL="890270" marR="956310" algn="just">
              <a:lnSpc>
                <a:spcPct val="107000"/>
              </a:lnSpc>
              <a:spcAft>
                <a:spcPts val="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rlito"/>
                <a:cs typeface="Arial" panose="020B0604020202020204" pitchFamily="34" charset="0"/>
              </a:rPr>
              <a:t> </a:t>
            </a:r>
            <a:endParaRPr lang="pt-PT" sz="1800" dirty="0">
              <a:effectLst/>
              <a:latin typeface="Carlito"/>
              <a:ea typeface="Carlito"/>
            </a:endParaRPr>
          </a:p>
          <a:p>
            <a:pPr marL="342900" marR="95631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pt-PT" sz="1800" dirty="0">
                <a:effectLst/>
                <a:latin typeface="Calibri" panose="020F0502020204030204" pitchFamily="34" charset="0"/>
                <a:ea typeface="Carlito"/>
                <a:cs typeface="Arial" panose="020B0604020202020204" pitchFamily="34" charset="0"/>
              </a:rPr>
              <a:t>Fazer a simulação 30 vezes com a tarefa_2_tatica_2 dos ratos e a default dos gatos;</a:t>
            </a:r>
            <a:endParaRPr lang="pt-PT" sz="1800" dirty="0">
              <a:effectLst/>
              <a:latin typeface="Carlito"/>
              <a:ea typeface="Carlito"/>
            </a:endParaRPr>
          </a:p>
          <a:p>
            <a:pPr marL="342900" marR="95631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pt-PT" sz="1800" dirty="0">
                <a:effectLst/>
                <a:latin typeface="Calibri" panose="020F0502020204030204" pitchFamily="34" charset="0"/>
                <a:ea typeface="Carlito"/>
                <a:cs typeface="Arial" panose="020B0604020202020204" pitchFamily="34" charset="0"/>
              </a:rPr>
              <a:t>Fazer a simulação 30 vezes com a tática default dos ratos e dos gatos;</a:t>
            </a:r>
            <a:endParaRPr lang="pt-PT" sz="1800" dirty="0">
              <a:effectLst/>
              <a:latin typeface="Carlito"/>
              <a:ea typeface="Carlito"/>
            </a:endParaRPr>
          </a:p>
          <a:p>
            <a:pPr marR="956310" algn="just">
              <a:lnSpc>
                <a:spcPct val="107000"/>
              </a:lnSpc>
            </a:pPr>
            <a:r>
              <a:rPr lang="pt-PT" sz="1800" dirty="0">
                <a:effectLst/>
                <a:latin typeface="Calibri" panose="020F0502020204030204" pitchFamily="34" charset="0"/>
                <a:ea typeface="Carlito"/>
                <a:cs typeface="Arial" panose="020B0604020202020204" pitchFamily="34" charset="0"/>
              </a:rPr>
              <a:t> </a:t>
            </a:r>
            <a:endParaRPr lang="pt-PT" sz="1600" dirty="0">
              <a:effectLst/>
              <a:latin typeface="Carlito"/>
              <a:ea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131199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F75FE-138C-4DD7-ABBF-E9A937E8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pt-PT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RESULTADOS DA </a:t>
            </a:r>
            <a:r>
              <a:rPr lang="pt-PT" sz="48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TAREFA 2</a:t>
            </a:r>
            <a:br>
              <a:rPr lang="pt-PT" sz="48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</a:br>
            <a:br>
              <a:rPr lang="pt-PT" dirty="0"/>
            </a:b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87D63BE-E0CB-44F8-953C-11D14B4206C8}"/>
              </a:ext>
            </a:extLst>
          </p:cNvPr>
          <p:cNvSpPr txBox="1"/>
          <p:nvPr/>
        </p:nvSpPr>
        <p:spPr>
          <a:xfrm>
            <a:off x="591924" y="1874438"/>
            <a:ext cx="11008151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56310" lvl="0" algn="just">
              <a:lnSpc>
                <a:spcPct val="107000"/>
              </a:lnSpc>
              <a:spcAft>
                <a:spcPts val="0"/>
              </a:spcAft>
            </a:pPr>
            <a:r>
              <a:rPr lang="pt-PT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rlito"/>
              </a:rPr>
              <a:t>Conclusões da</a:t>
            </a:r>
          </a:p>
          <a:p>
            <a:pPr marR="956310" lvl="0" algn="just">
              <a:lnSpc>
                <a:spcPct val="107000"/>
              </a:lnSpc>
              <a:spcAft>
                <a:spcPts val="0"/>
              </a:spcAft>
            </a:pPr>
            <a:r>
              <a:rPr lang="pt-PT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rlito"/>
              </a:rPr>
              <a:t>Experiência 1:</a:t>
            </a:r>
            <a:endParaRPr lang="pt-PT" sz="1600" dirty="0">
              <a:effectLst/>
              <a:latin typeface="Carlito"/>
              <a:ea typeface="Carlito"/>
            </a:endParaRPr>
          </a:p>
          <a:p>
            <a:pPr marL="890270" marR="956310" algn="just">
              <a:lnSpc>
                <a:spcPct val="107000"/>
              </a:lnSpc>
              <a:spcAft>
                <a:spcPts val="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rlito"/>
              </a:rPr>
              <a:t> </a:t>
            </a:r>
            <a:endParaRPr lang="pt-PT" sz="1600" dirty="0">
              <a:effectLst/>
              <a:latin typeface="Carlito"/>
              <a:ea typeface="Carlito"/>
            </a:endParaRPr>
          </a:p>
          <a:p>
            <a:pPr marR="956310" algn="just">
              <a:lnSpc>
                <a:spcPct val="107000"/>
              </a:lnSpc>
            </a:pPr>
            <a:r>
              <a:rPr lang="pt-PT" sz="1800" dirty="0">
                <a:effectLst/>
                <a:latin typeface="Calibri" panose="020F0502020204030204" pitchFamily="34" charset="0"/>
                <a:ea typeface="Carlito"/>
                <a:cs typeface="Arial" panose="020B0604020202020204" pitchFamily="34" charset="0"/>
              </a:rPr>
              <a:t> </a:t>
            </a:r>
            <a:endParaRPr lang="pt-PT" sz="1600" dirty="0">
              <a:effectLst/>
              <a:latin typeface="Carlito"/>
              <a:ea typeface="Carlito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5BCB03A-AD9A-4695-ACE5-7BAD4A2BE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512" y="1874438"/>
            <a:ext cx="8060147" cy="414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766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F75FE-138C-4DD7-ABBF-E9A937E8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pt-PT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RESULTADOS DA </a:t>
            </a:r>
            <a:r>
              <a:rPr lang="pt-PT" sz="48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TAREFA 2</a:t>
            </a:r>
            <a:br>
              <a:rPr lang="pt-PT" sz="48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</a:br>
            <a:br>
              <a:rPr lang="pt-PT" dirty="0"/>
            </a:b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0DBEFD9-59F1-48E5-ABE4-70AB4131546E}"/>
              </a:ext>
            </a:extLst>
          </p:cNvPr>
          <p:cNvSpPr txBox="1"/>
          <p:nvPr/>
        </p:nvSpPr>
        <p:spPr>
          <a:xfrm>
            <a:off x="622404" y="1737360"/>
            <a:ext cx="11008151" cy="3899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56310" lvl="0" algn="just">
              <a:lnSpc>
                <a:spcPct val="107000"/>
              </a:lnSpc>
              <a:spcAft>
                <a:spcPts val="0"/>
              </a:spcAft>
            </a:pPr>
            <a:endParaRPr lang="pt-PT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Carlito"/>
            </a:endParaRPr>
          </a:p>
          <a:p>
            <a:pPr marR="956310" lvl="0" algn="just">
              <a:lnSpc>
                <a:spcPct val="107000"/>
              </a:lnSpc>
              <a:spcAft>
                <a:spcPts val="0"/>
              </a:spcAft>
            </a:pPr>
            <a:r>
              <a:rPr lang="pt-PT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rlito"/>
              </a:rPr>
              <a:t>Experiência 2:</a:t>
            </a:r>
          </a:p>
          <a:p>
            <a:pPr marR="956310" lvl="0" algn="just">
              <a:lnSpc>
                <a:spcPct val="107000"/>
              </a:lnSpc>
              <a:spcAft>
                <a:spcPts val="0"/>
              </a:spcAft>
            </a:pPr>
            <a:endParaRPr lang="pt-PT" sz="1600" dirty="0">
              <a:effectLst/>
              <a:latin typeface="Carlito"/>
              <a:ea typeface="Carlito"/>
            </a:endParaRPr>
          </a:p>
          <a:p>
            <a:pPr marL="890270" marR="956310" algn="just">
              <a:lnSpc>
                <a:spcPct val="107000"/>
              </a:lnSpc>
              <a:spcAft>
                <a:spcPts val="0"/>
              </a:spcAft>
            </a:pPr>
            <a:r>
              <a:rPr lang="pt-PT" sz="1800" b="1" i="1" dirty="0">
                <a:effectLst/>
                <a:latin typeface="Calibri" panose="020F0502020204030204" pitchFamily="34" charset="0"/>
                <a:ea typeface="Carlito"/>
              </a:rPr>
              <a:t>Hipótese:</a:t>
            </a:r>
            <a:r>
              <a:rPr lang="pt-PT" sz="1800" dirty="0">
                <a:effectLst/>
                <a:latin typeface="Calibri" panose="020F0502020204030204" pitchFamily="34" charset="0"/>
                <a:ea typeface="Carlito"/>
              </a:rPr>
              <a:t> Os gatos na tarefa_2_tatica_1 (gatos) detetam apenas os ratos e dirigem-se para eles quando estes estão dentro das suas perceções, enquanto que na tática default, os gatos detetam não só o rato, mas também outros gatos.</a:t>
            </a:r>
            <a:endParaRPr lang="pt-PT" sz="1800" dirty="0">
              <a:effectLst/>
              <a:latin typeface="Carlito"/>
              <a:ea typeface="Carlito"/>
            </a:endParaRPr>
          </a:p>
          <a:p>
            <a:pPr marL="890270" marR="956310" algn="just">
              <a:lnSpc>
                <a:spcPct val="107000"/>
              </a:lnSpc>
              <a:spcAft>
                <a:spcPts val="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rlito"/>
              </a:rPr>
              <a:t> </a:t>
            </a:r>
            <a:endParaRPr lang="pt-PT" sz="1800" dirty="0">
              <a:effectLst/>
              <a:latin typeface="Carlito"/>
              <a:ea typeface="Carlito"/>
            </a:endParaRPr>
          </a:p>
          <a:p>
            <a:pPr marL="890270" marR="956310" algn="just">
              <a:lnSpc>
                <a:spcPct val="107000"/>
              </a:lnSpc>
              <a:spcAft>
                <a:spcPts val="0"/>
              </a:spcAft>
            </a:pPr>
            <a:r>
              <a:rPr lang="pt-PT" sz="1800" b="1" i="1" dirty="0">
                <a:effectLst/>
                <a:latin typeface="Calibri" panose="020F0502020204030204" pitchFamily="34" charset="0"/>
                <a:ea typeface="Carlito"/>
              </a:rPr>
              <a:t>Experiência:</a:t>
            </a:r>
            <a:r>
              <a:rPr lang="pt-PT" sz="1800" dirty="0">
                <a:effectLst/>
                <a:latin typeface="Calibri" panose="020F0502020204030204" pitchFamily="34" charset="0"/>
                <a:ea typeface="Carlito"/>
              </a:rPr>
              <a:t> Analisar o número de ticks (tempo sobrevivido pelos ratos)</a:t>
            </a:r>
            <a:r>
              <a:rPr lang="pt-PT" sz="1800" dirty="0">
                <a:effectLst/>
                <a:latin typeface="Calibri" panose="020F0502020204030204" pitchFamily="34" charset="0"/>
                <a:ea typeface="Carlito"/>
                <a:cs typeface="Arial" panose="020B0604020202020204" pitchFamily="34" charset="0"/>
              </a:rPr>
              <a:t> na situação da tática 2 da tarefa 1 dos gatos, e o caso em que detetam ambos os agentes (tática default).</a:t>
            </a:r>
            <a:endParaRPr lang="pt-PT" sz="1800" dirty="0">
              <a:effectLst/>
              <a:latin typeface="Carlito"/>
              <a:ea typeface="Carlito"/>
            </a:endParaRPr>
          </a:p>
          <a:p>
            <a:pPr marL="890270" marR="956310" algn="just">
              <a:lnSpc>
                <a:spcPct val="107000"/>
              </a:lnSpc>
              <a:spcAft>
                <a:spcPts val="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rlito"/>
                <a:cs typeface="Arial" panose="020B0604020202020204" pitchFamily="34" charset="0"/>
              </a:rPr>
              <a:t> </a:t>
            </a:r>
            <a:endParaRPr lang="pt-PT" sz="1800" dirty="0">
              <a:effectLst/>
              <a:latin typeface="Carlito"/>
              <a:ea typeface="Carlito"/>
            </a:endParaRPr>
          </a:p>
          <a:p>
            <a:pPr marL="342900" marR="95631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pt-PT" sz="1800" dirty="0">
                <a:effectLst/>
                <a:latin typeface="Calibri" panose="020F0502020204030204" pitchFamily="34" charset="0"/>
                <a:ea typeface="Carlito"/>
                <a:cs typeface="Arial" panose="020B0604020202020204" pitchFamily="34" charset="0"/>
              </a:rPr>
              <a:t>Fazer a simulação 30 vezes com a tarefa_2_tatica_1 dos gatos e a default dos ratos;</a:t>
            </a:r>
            <a:endParaRPr lang="pt-PT" sz="1800" dirty="0">
              <a:effectLst/>
              <a:latin typeface="Carlito"/>
              <a:ea typeface="Carlito"/>
            </a:endParaRPr>
          </a:p>
          <a:p>
            <a:pPr marL="342900" marR="95631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pt-PT" sz="1800" dirty="0">
                <a:effectLst/>
                <a:latin typeface="Calibri" panose="020F0502020204030204" pitchFamily="34" charset="0"/>
                <a:ea typeface="Carlito"/>
                <a:cs typeface="Arial" panose="020B0604020202020204" pitchFamily="34" charset="0"/>
              </a:rPr>
              <a:t>Fazer a simulação 30 vezes com a tática default dos ratos e dos gatos;</a:t>
            </a:r>
            <a:endParaRPr lang="pt-PT" sz="1800" dirty="0">
              <a:effectLst/>
              <a:latin typeface="Carlito"/>
              <a:ea typeface="Carlito"/>
            </a:endParaRPr>
          </a:p>
          <a:p>
            <a:pPr marR="956310" algn="just">
              <a:lnSpc>
                <a:spcPct val="107000"/>
              </a:lnSpc>
            </a:pPr>
            <a:r>
              <a:rPr lang="pt-PT" sz="1800" dirty="0">
                <a:effectLst/>
                <a:latin typeface="Calibri" panose="020F0502020204030204" pitchFamily="34" charset="0"/>
                <a:ea typeface="Carlito"/>
                <a:cs typeface="Arial" panose="020B0604020202020204" pitchFamily="34" charset="0"/>
              </a:rPr>
              <a:t> </a:t>
            </a:r>
            <a:endParaRPr lang="pt-PT" sz="1600" dirty="0">
              <a:effectLst/>
              <a:latin typeface="Carlito"/>
              <a:ea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895381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F75FE-138C-4DD7-ABBF-E9A937E8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pt-PT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RESULTADOS DA </a:t>
            </a:r>
            <a:r>
              <a:rPr lang="pt-PT" sz="48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TAREFA 2</a:t>
            </a:r>
            <a:br>
              <a:rPr lang="pt-PT" sz="48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</a:br>
            <a:br>
              <a:rPr lang="pt-PT" dirty="0"/>
            </a:b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87D63BE-E0CB-44F8-953C-11D14B4206C8}"/>
              </a:ext>
            </a:extLst>
          </p:cNvPr>
          <p:cNvSpPr txBox="1"/>
          <p:nvPr/>
        </p:nvSpPr>
        <p:spPr>
          <a:xfrm>
            <a:off x="591924" y="1874438"/>
            <a:ext cx="11008151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56310" lvl="0" algn="just">
              <a:lnSpc>
                <a:spcPct val="107000"/>
              </a:lnSpc>
              <a:spcAft>
                <a:spcPts val="0"/>
              </a:spcAft>
            </a:pPr>
            <a:r>
              <a:rPr lang="pt-PT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rlito"/>
              </a:rPr>
              <a:t>Conclusões da</a:t>
            </a:r>
          </a:p>
          <a:p>
            <a:pPr marR="956310" lvl="0" algn="just">
              <a:lnSpc>
                <a:spcPct val="107000"/>
              </a:lnSpc>
              <a:spcAft>
                <a:spcPts val="0"/>
              </a:spcAft>
            </a:pPr>
            <a:r>
              <a:rPr lang="pt-PT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rlito"/>
              </a:rPr>
              <a:t>Experiência 2:</a:t>
            </a:r>
            <a:endParaRPr lang="pt-PT" sz="1600" dirty="0">
              <a:effectLst/>
              <a:latin typeface="Carlito"/>
              <a:ea typeface="Carlito"/>
            </a:endParaRPr>
          </a:p>
          <a:p>
            <a:pPr marL="890270" marR="956310" algn="just">
              <a:lnSpc>
                <a:spcPct val="107000"/>
              </a:lnSpc>
              <a:spcAft>
                <a:spcPts val="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rlito"/>
              </a:rPr>
              <a:t> </a:t>
            </a:r>
            <a:endParaRPr lang="pt-PT" sz="1600" dirty="0">
              <a:effectLst/>
              <a:latin typeface="Carlito"/>
              <a:ea typeface="Carlito"/>
            </a:endParaRPr>
          </a:p>
          <a:p>
            <a:pPr marR="956310" algn="just">
              <a:lnSpc>
                <a:spcPct val="107000"/>
              </a:lnSpc>
            </a:pPr>
            <a:r>
              <a:rPr lang="pt-PT" sz="1800" dirty="0">
                <a:effectLst/>
                <a:latin typeface="Calibri" panose="020F0502020204030204" pitchFamily="34" charset="0"/>
                <a:ea typeface="Carlito"/>
                <a:cs typeface="Arial" panose="020B0604020202020204" pitchFamily="34" charset="0"/>
              </a:rPr>
              <a:t> </a:t>
            </a:r>
            <a:endParaRPr lang="pt-PT" sz="1600" dirty="0">
              <a:effectLst/>
              <a:latin typeface="Carlito"/>
              <a:ea typeface="Carlito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D5CDE0B-1CF6-41F6-8931-DB11D1CFD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540" y="1908760"/>
            <a:ext cx="7981795" cy="413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607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F75FE-138C-4DD7-ABBF-E9A937E8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pt-PT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RESULTADO FINAL</a:t>
            </a:r>
            <a:br>
              <a:rPr lang="pt-PT" sz="48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</a:br>
            <a:br>
              <a:rPr lang="pt-PT" dirty="0"/>
            </a:br>
            <a:endParaRPr lang="pt-PT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8CD468-3639-4AE2-98F1-F2BB9E3AD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64" y="1947247"/>
            <a:ext cx="5945030" cy="355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E6CA317-BAC0-47FF-AF33-D89AD628E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429" y="2283043"/>
            <a:ext cx="3615069" cy="191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348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BE016-443A-4979-838D-6B7A5CA1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CONCLUSÃO</a:t>
            </a:r>
            <a:br>
              <a:rPr lang="pt-PT" dirty="0">
                <a:solidFill>
                  <a:schemeClr val="tx1"/>
                </a:solidFill>
              </a:rPr>
            </a:b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FF0BA7-2118-4B58-AE64-03857AB28BA4}"/>
              </a:ext>
            </a:extLst>
          </p:cNvPr>
          <p:cNvSpPr txBox="1"/>
          <p:nvPr/>
        </p:nvSpPr>
        <p:spPr>
          <a:xfrm>
            <a:off x="1097280" y="2079257"/>
            <a:ext cx="100584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dirty="0"/>
              <a:t>Com a realização deste trabalho, conseguimos concluir que na tarefa 1, os ratos têm uma maior taxa de sobrevivência movimentando-se aleatoriamente e os gatos são mais eficazes a caçar alternando a sua movimentação (horizontal e vertical).</a:t>
            </a:r>
          </a:p>
          <a:p>
            <a:endParaRPr lang="pt-PT" sz="1600" dirty="0"/>
          </a:p>
          <a:p>
            <a:endParaRPr lang="pt-PT" sz="1600" dirty="0"/>
          </a:p>
          <a:p>
            <a:r>
              <a:rPr lang="pt-PT" sz="1600" dirty="0"/>
              <a:t>Na tarefa 2, podemos concluir que os ratos sobrevivem mais fugindo dos gatos e reproduzindo-se, mas quando a população dos gatos aumenta, os ratos começam a morrer de forma drástica, o que fará com que em seguida morram os gatos, visto que estes precisam dos ratos para obter a sua energia.</a:t>
            </a:r>
          </a:p>
        </p:txBody>
      </p:sp>
    </p:spTree>
    <p:extLst>
      <p:ext uri="{BB962C8B-B14F-4D97-AF65-F5344CB8AC3E}">
        <p14:creationId xmlns:p14="http://schemas.microsoft.com/office/powerpoint/2010/main" val="211122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69A3E7-246D-4B09-8CA6-554A23C7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pt-PT" sz="3600" b="1">
                <a:solidFill>
                  <a:srgbClr val="FFFFFF"/>
                </a:solidFill>
              </a:rPr>
              <a:t>ÍNDICE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83DE7B72-E58E-4831-B39F-F1A6829592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73567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795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BE016-443A-4979-838D-6B7A5CA1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INTRODUÇÃO</a:t>
            </a:r>
            <a:br>
              <a:rPr lang="pt-PT" dirty="0">
                <a:solidFill>
                  <a:schemeClr val="tx1"/>
                </a:solidFill>
              </a:rPr>
            </a:b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FF0BA7-2118-4B58-AE64-03857AB28BA4}"/>
              </a:ext>
            </a:extLst>
          </p:cNvPr>
          <p:cNvSpPr txBox="1"/>
          <p:nvPr/>
        </p:nvSpPr>
        <p:spPr>
          <a:xfrm>
            <a:off x="1097280" y="2079257"/>
            <a:ext cx="100584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dirty="0"/>
              <a:t>O objetivo deste trabalho baseia-se em conceber, implementar e analisar comportamentos racionais para agentes reativos. </a:t>
            </a:r>
          </a:p>
          <a:p>
            <a:endParaRPr lang="pt-PT" sz="1600" dirty="0"/>
          </a:p>
          <a:p>
            <a:r>
              <a:rPr lang="pt-PT" sz="1600" dirty="0"/>
              <a:t>Neste trabalho, desenvolvemos um ambiente onde existem 2 tipos de Agentes: os gatos e os ratos. No caso dos gatos, o seu principal objetivo é apanhar os ratos o mais rapidamente possível ou dentro de um tempo estipulado apanhar o mais número de ratos. Pelo contrário, o objetivo dos ratos é sobreviver o maior tempo possível, tendo que para isso fugir dos gatos.</a:t>
            </a:r>
          </a:p>
          <a:p>
            <a:endParaRPr lang="pt-PT" sz="1600" dirty="0"/>
          </a:p>
          <a:p>
            <a:r>
              <a:rPr lang="pt-PT" sz="1600" dirty="0"/>
              <a:t>No fim do trabalho estar realizado, passamos à realização de vários testes das táticas criadas onde variamos o número de gatos e ratos, as táticas usadas pelos dois assim como a possibilidade de haver queijo, ratoeiras, reprodução, esconderijos e os ratos/gatos apresentarem energia. </a:t>
            </a:r>
          </a:p>
        </p:txBody>
      </p:sp>
    </p:spTree>
    <p:extLst>
      <p:ext uri="{BB962C8B-B14F-4D97-AF65-F5344CB8AC3E}">
        <p14:creationId xmlns:p14="http://schemas.microsoft.com/office/powerpoint/2010/main" val="130634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F75FE-138C-4DD7-ABBF-E9A937E8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t-PT" sz="48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MODELO</a:t>
            </a:r>
            <a:br>
              <a:rPr lang="pt-PT" dirty="0"/>
            </a:br>
            <a:endParaRPr lang="pt-P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AFBB2F-EDC6-4B6E-879F-12529DF550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239"/>
          <a:stretch/>
        </p:blipFill>
        <p:spPr bwMode="auto">
          <a:xfrm>
            <a:off x="1192782" y="1925379"/>
            <a:ext cx="8944276" cy="319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2D2A0D39-AD53-4C9A-980D-F717C4FB1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015" y="5308660"/>
            <a:ext cx="2417197" cy="30487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pt-PT" sz="1600" i="1" dirty="0">
                <a:solidFill>
                  <a:srgbClr val="1F497D"/>
                </a:solidFill>
                <a:effectLst/>
                <a:ea typeface="Carlito"/>
                <a:cs typeface="Carlito"/>
              </a:rPr>
              <a:t>Figura 1 - Interface Gráfica</a:t>
            </a:r>
            <a:endParaRPr lang="pt-PT" sz="1050" i="1" dirty="0">
              <a:solidFill>
                <a:srgbClr val="1F497D"/>
              </a:solidFill>
              <a:effectLst/>
              <a:ea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91210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F75FE-138C-4DD7-ABBF-E9A937E8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t-PT" sz="48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FUNÇÕES</a:t>
            </a:r>
            <a:br>
              <a:rPr lang="pt-PT" dirty="0"/>
            </a:b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EF501C-49D2-40F1-82C2-FEFE65FF1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63" y="1851584"/>
            <a:ext cx="1205443" cy="122907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BEDDA7A-DFB7-4BC4-BA2E-37E19D9B3C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2" r="1"/>
          <a:stretch/>
        </p:blipFill>
        <p:spPr>
          <a:xfrm>
            <a:off x="1369652" y="1851584"/>
            <a:ext cx="2418736" cy="43218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CDD2F21-C57A-457D-9DCE-A2F68DACD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388" y="1851584"/>
            <a:ext cx="3226601" cy="306151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16F8CA7-5E35-4455-B39E-F9FA26C3A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7364" y="1851584"/>
            <a:ext cx="5239504" cy="348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EBFABE-F632-4356-861D-74789D62F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975" y="1956265"/>
            <a:ext cx="2670096" cy="16202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FEF75FE-138C-4DD7-ABBF-E9A937E8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t-PT" sz="48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FUNÇÕES</a:t>
            </a:r>
            <a:br>
              <a:rPr lang="pt-PT" dirty="0"/>
            </a:b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31D9EC4-A9DA-4402-A36F-F1340C69F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9" y="1859908"/>
            <a:ext cx="3704918" cy="42917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C434AED-97CE-487A-849F-CD9D49784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810" y="1859908"/>
            <a:ext cx="3238500" cy="30003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621A188-40DE-47BE-90F0-963D6E0EF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789" y="1843754"/>
            <a:ext cx="2427186" cy="395203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2E33328-E341-49CA-9512-013B9FB48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9975" y="3819769"/>
            <a:ext cx="2082393" cy="213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8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F75FE-138C-4DD7-ABBF-E9A937E8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pt-PT" sz="48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TAREFA 1: COMPORTAMENTOS RACIONAIS</a:t>
            </a:r>
            <a:br>
              <a:rPr lang="pt-PT" sz="48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</a:br>
            <a:br>
              <a:rPr lang="pt-PT" dirty="0"/>
            </a:b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B749DD-8005-4CA7-9E06-F2E1A5036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43" y="1765641"/>
            <a:ext cx="4953038" cy="446187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0EDC72A-17E2-4561-A0EA-D5F13384D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130" y="1762864"/>
            <a:ext cx="4148910" cy="449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5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F75FE-138C-4DD7-ABBF-E9A937E8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pt-PT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RESULTADOS DA </a:t>
            </a:r>
            <a:r>
              <a:rPr lang="pt-PT" sz="48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TAREFA 1</a:t>
            </a:r>
            <a:br>
              <a:rPr lang="pt-PT" sz="48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</a:br>
            <a:br>
              <a:rPr lang="pt-PT" dirty="0"/>
            </a:b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87D63BE-E0CB-44F8-953C-11D14B4206C8}"/>
              </a:ext>
            </a:extLst>
          </p:cNvPr>
          <p:cNvSpPr txBox="1"/>
          <p:nvPr/>
        </p:nvSpPr>
        <p:spPr>
          <a:xfrm>
            <a:off x="622404" y="1737360"/>
            <a:ext cx="11008151" cy="3931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56310" lvl="0" algn="just">
              <a:lnSpc>
                <a:spcPct val="107000"/>
              </a:lnSpc>
              <a:spcAft>
                <a:spcPts val="0"/>
              </a:spcAft>
            </a:pPr>
            <a:endParaRPr lang="pt-PT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Carlito"/>
            </a:endParaRPr>
          </a:p>
          <a:p>
            <a:pPr marR="956310" lvl="0" algn="just">
              <a:lnSpc>
                <a:spcPct val="107000"/>
              </a:lnSpc>
              <a:spcAft>
                <a:spcPts val="0"/>
              </a:spcAft>
            </a:pPr>
            <a:r>
              <a:rPr lang="pt-PT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rlito"/>
              </a:rPr>
              <a:t>Experiência 1:</a:t>
            </a:r>
            <a:endParaRPr lang="pt-PT" sz="1600" dirty="0">
              <a:effectLst/>
              <a:latin typeface="Carlito"/>
              <a:ea typeface="Carlito"/>
            </a:endParaRPr>
          </a:p>
          <a:p>
            <a:pPr marL="890270" marR="956310" algn="just">
              <a:lnSpc>
                <a:spcPct val="107000"/>
              </a:lnSpc>
              <a:spcAft>
                <a:spcPts val="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rlito"/>
              </a:rPr>
              <a:t> </a:t>
            </a:r>
            <a:endParaRPr lang="pt-PT" sz="1600" dirty="0">
              <a:effectLst/>
              <a:latin typeface="Carlito"/>
              <a:ea typeface="Carlito"/>
            </a:endParaRPr>
          </a:p>
          <a:p>
            <a:pPr marL="890270" marR="956310" algn="just">
              <a:lnSpc>
                <a:spcPct val="107000"/>
              </a:lnSpc>
              <a:spcAft>
                <a:spcPts val="0"/>
              </a:spcAft>
            </a:pPr>
            <a:r>
              <a:rPr lang="pt-PT" sz="1800" b="1" i="1" dirty="0">
                <a:effectLst/>
                <a:latin typeface="Calibri" panose="020F0502020204030204" pitchFamily="34" charset="0"/>
                <a:ea typeface="Carlito"/>
              </a:rPr>
              <a:t>Hipótese:</a:t>
            </a:r>
            <a:r>
              <a:rPr lang="pt-PT" sz="1800" dirty="0">
                <a:effectLst/>
                <a:latin typeface="Calibri" panose="020F0502020204030204" pitchFamily="34" charset="0"/>
                <a:ea typeface="Carlito"/>
              </a:rPr>
              <a:t> Os ratos na tarefa_1_tatica_2(ratos) de 2 em 2 ticks vão trocar de direção e vão andar apenas nas suas diagonais;</a:t>
            </a:r>
            <a:endParaRPr lang="pt-PT" sz="1600" dirty="0">
              <a:effectLst/>
              <a:latin typeface="Carlito"/>
              <a:ea typeface="Carlito"/>
            </a:endParaRPr>
          </a:p>
          <a:p>
            <a:pPr marL="890270" marR="956310" algn="just">
              <a:lnSpc>
                <a:spcPct val="107000"/>
              </a:lnSpc>
              <a:spcAft>
                <a:spcPts val="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rlito"/>
              </a:rPr>
              <a:t> </a:t>
            </a:r>
            <a:endParaRPr lang="pt-PT" sz="1600" dirty="0">
              <a:effectLst/>
              <a:latin typeface="Carlito"/>
              <a:ea typeface="Carlito"/>
            </a:endParaRPr>
          </a:p>
          <a:p>
            <a:pPr marL="890270" marR="956310" algn="just">
              <a:lnSpc>
                <a:spcPct val="107000"/>
              </a:lnSpc>
              <a:spcAft>
                <a:spcPts val="0"/>
              </a:spcAft>
            </a:pPr>
            <a:r>
              <a:rPr lang="pt-PT" sz="1800" b="1" i="1" dirty="0">
                <a:effectLst/>
                <a:latin typeface="Calibri" panose="020F0502020204030204" pitchFamily="34" charset="0"/>
                <a:ea typeface="Carlito"/>
              </a:rPr>
              <a:t>Experiência:</a:t>
            </a:r>
            <a:r>
              <a:rPr lang="pt-PT" sz="1800" dirty="0">
                <a:effectLst/>
                <a:latin typeface="Calibri" panose="020F0502020204030204" pitchFamily="34" charset="0"/>
                <a:ea typeface="Carlito"/>
              </a:rPr>
              <a:t> Analisar o número de ticks (tempo sobrevido pelos ratos)</a:t>
            </a:r>
            <a:r>
              <a:rPr lang="pt-PT" sz="1800" dirty="0">
                <a:effectLst/>
                <a:latin typeface="Calibri" panose="020F0502020204030204" pitchFamily="34" charset="0"/>
                <a:ea typeface="Carlito"/>
                <a:cs typeface="Arial" panose="020B0604020202020204" pitchFamily="34" charset="0"/>
              </a:rPr>
              <a:t> na situação em que os ratos andam apenas nas suas diagonais e trocam de direção de 2 em 2 ticks, e o caso em que se movimentam numa direção aleatória (tática default).</a:t>
            </a:r>
            <a:endParaRPr lang="pt-PT" sz="1600" dirty="0">
              <a:effectLst/>
              <a:latin typeface="Carlito"/>
              <a:ea typeface="Carlito"/>
            </a:endParaRPr>
          </a:p>
          <a:p>
            <a:pPr marL="890270" marR="956310" algn="just">
              <a:lnSpc>
                <a:spcPct val="107000"/>
              </a:lnSpc>
              <a:spcAft>
                <a:spcPts val="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rlito"/>
                <a:cs typeface="Arial" panose="020B0604020202020204" pitchFamily="34" charset="0"/>
              </a:rPr>
              <a:t> </a:t>
            </a:r>
            <a:endParaRPr lang="pt-PT" sz="1600" dirty="0">
              <a:effectLst/>
              <a:latin typeface="Carlito"/>
              <a:ea typeface="Carlito"/>
            </a:endParaRPr>
          </a:p>
          <a:p>
            <a:pPr marL="342900" marR="95631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pt-PT" sz="1800" dirty="0">
                <a:effectLst/>
                <a:latin typeface="Calibri" panose="020F0502020204030204" pitchFamily="34" charset="0"/>
                <a:ea typeface="Carlito"/>
                <a:cs typeface="Arial" panose="020B0604020202020204" pitchFamily="34" charset="0"/>
              </a:rPr>
              <a:t>Fazer a simulação 30 vezes com a tarefa_1_tatica_2 dos ratos e a default dos gatos;</a:t>
            </a:r>
            <a:endParaRPr lang="pt-PT" sz="1600" dirty="0">
              <a:effectLst/>
              <a:latin typeface="Carlito"/>
              <a:ea typeface="Carlito"/>
            </a:endParaRPr>
          </a:p>
          <a:p>
            <a:pPr marL="342900" marR="95631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pt-PT" sz="1800" dirty="0">
                <a:effectLst/>
                <a:latin typeface="Calibri" panose="020F0502020204030204" pitchFamily="34" charset="0"/>
                <a:ea typeface="Carlito"/>
                <a:cs typeface="Arial" panose="020B0604020202020204" pitchFamily="34" charset="0"/>
              </a:rPr>
              <a:t>Fazer a simulação 30 vezes com a tática default dos ratos e dos gatos;</a:t>
            </a:r>
            <a:endParaRPr lang="pt-PT" sz="1600" dirty="0">
              <a:effectLst/>
              <a:latin typeface="Carlito"/>
              <a:ea typeface="Carlito"/>
            </a:endParaRPr>
          </a:p>
          <a:p>
            <a:pPr marR="956310" algn="just">
              <a:lnSpc>
                <a:spcPct val="107000"/>
              </a:lnSpc>
            </a:pPr>
            <a:r>
              <a:rPr lang="pt-PT" sz="1800" dirty="0">
                <a:effectLst/>
                <a:latin typeface="Calibri" panose="020F0502020204030204" pitchFamily="34" charset="0"/>
                <a:ea typeface="Carlito"/>
                <a:cs typeface="Arial" panose="020B0604020202020204" pitchFamily="34" charset="0"/>
              </a:rPr>
              <a:t> </a:t>
            </a:r>
            <a:endParaRPr lang="pt-PT" sz="1600" dirty="0">
              <a:effectLst/>
              <a:latin typeface="Carlito"/>
              <a:ea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1108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F75FE-138C-4DD7-ABBF-E9A937E8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pt-PT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RESULTADOS DA </a:t>
            </a:r>
            <a:r>
              <a:rPr lang="pt-PT" sz="48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TAREFA 1</a:t>
            </a:r>
            <a:br>
              <a:rPr lang="pt-PT" sz="48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</a:br>
            <a:br>
              <a:rPr lang="pt-PT" dirty="0"/>
            </a:b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87D63BE-E0CB-44F8-953C-11D14B4206C8}"/>
              </a:ext>
            </a:extLst>
          </p:cNvPr>
          <p:cNvSpPr txBox="1"/>
          <p:nvPr/>
        </p:nvSpPr>
        <p:spPr>
          <a:xfrm>
            <a:off x="591924" y="1874438"/>
            <a:ext cx="11008151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56310" lvl="0" algn="just">
              <a:lnSpc>
                <a:spcPct val="107000"/>
              </a:lnSpc>
              <a:spcAft>
                <a:spcPts val="0"/>
              </a:spcAft>
            </a:pPr>
            <a:r>
              <a:rPr lang="pt-PT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rlito"/>
              </a:rPr>
              <a:t>Conclusões da</a:t>
            </a:r>
          </a:p>
          <a:p>
            <a:pPr marR="956310" lvl="0" algn="just">
              <a:lnSpc>
                <a:spcPct val="107000"/>
              </a:lnSpc>
              <a:spcAft>
                <a:spcPts val="0"/>
              </a:spcAft>
            </a:pPr>
            <a:r>
              <a:rPr lang="pt-PT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rlito"/>
              </a:rPr>
              <a:t>Experiência 1:</a:t>
            </a:r>
            <a:endParaRPr lang="pt-PT" sz="1600" dirty="0">
              <a:effectLst/>
              <a:latin typeface="Carlito"/>
              <a:ea typeface="Carlito"/>
            </a:endParaRPr>
          </a:p>
          <a:p>
            <a:pPr marL="890270" marR="956310" algn="just">
              <a:lnSpc>
                <a:spcPct val="107000"/>
              </a:lnSpc>
              <a:spcAft>
                <a:spcPts val="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rlito"/>
              </a:rPr>
              <a:t> </a:t>
            </a:r>
            <a:endParaRPr lang="pt-PT" sz="1600" dirty="0">
              <a:effectLst/>
              <a:latin typeface="Carlito"/>
              <a:ea typeface="Carlito"/>
            </a:endParaRPr>
          </a:p>
          <a:p>
            <a:pPr marR="956310" algn="just">
              <a:lnSpc>
                <a:spcPct val="107000"/>
              </a:lnSpc>
            </a:pPr>
            <a:r>
              <a:rPr lang="pt-PT" sz="1800" dirty="0">
                <a:effectLst/>
                <a:latin typeface="Calibri" panose="020F0502020204030204" pitchFamily="34" charset="0"/>
                <a:ea typeface="Carlito"/>
                <a:cs typeface="Arial" panose="020B0604020202020204" pitchFamily="34" charset="0"/>
              </a:rPr>
              <a:t> </a:t>
            </a:r>
            <a:endParaRPr lang="pt-PT" sz="1600" dirty="0">
              <a:effectLst/>
              <a:latin typeface="Carlito"/>
              <a:ea typeface="Carlito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8CC9CF-F82F-41E3-B2EA-7BD5B11BD9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153" y="1972760"/>
            <a:ext cx="4012002" cy="4126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5CD4209-8B0E-415B-97DA-0866558B143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412" y="1874438"/>
            <a:ext cx="4219900" cy="412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708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918</Words>
  <Application>Microsoft Office PowerPoint</Application>
  <PresentationFormat>Ecrã Panorâmico</PresentationFormat>
  <Paragraphs>98</Paragraphs>
  <Slides>19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Carlito</vt:lpstr>
      <vt:lpstr>Wingdings</vt:lpstr>
      <vt:lpstr>Retrospetiva</vt:lpstr>
      <vt:lpstr>TRABALHO PRÁTICO Nº 1:  AGENTES RACIONAIS </vt:lpstr>
      <vt:lpstr>ÍNDICE</vt:lpstr>
      <vt:lpstr>INTRODUÇÃO </vt:lpstr>
      <vt:lpstr>MODELO </vt:lpstr>
      <vt:lpstr>FUNÇÕES </vt:lpstr>
      <vt:lpstr>FUNÇÕES </vt:lpstr>
      <vt:lpstr>TAREFA 1: COMPORTAMENTOS RACIONAIS  </vt:lpstr>
      <vt:lpstr>RESULTADOS DA TAREFA 1  </vt:lpstr>
      <vt:lpstr>RESULTADOS DA TAREFA 1  </vt:lpstr>
      <vt:lpstr>RESULTADOS DA TAREFA 1  </vt:lpstr>
      <vt:lpstr>RESULTADOS DA TAREFA 1  </vt:lpstr>
      <vt:lpstr>TAREFA 2: GENERALIZAÇÃO DO MODELO   </vt:lpstr>
      <vt:lpstr>TAREFA 2: GENERALIZAÇÃO DO MODELO   </vt:lpstr>
      <vt:lpstr>RESULTADOS DA TAREFA 2  </vt:lpstr>
      <vt:lpstr>RESULTADOS DA TAREFA 2  </vt:lpstr>
      <vt:lpstr>RESULTADOS DA TAREFA 2  </vt:lpstr>
      <vt:lpstr>RESULTADOS DA TAREFA 2  </vt:lpstr>
      <vt:lpstr>RESULTADO FINAL  </vt:lpstr>
      <vt:lpstr>CONCLUSÃO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Nº 1:  AGENTES RACIONAIS</dc:title>
  <dc:creator>André Amando Rodrigues Lopes</dc:creator>
  <cp:lastModifiedBy>André Amando Rodrigues Lopes</cp:lastModifiedBy>
  <cp:revision>7</cp:revision>
  <dcterms:created xsi:type="dcterms:W3CDTF">2020-11-08T21:52:08Z</dcterms:created>
  <dcterms:modified xsi:type="dcterms:W3CDTF">2020-11-08T22:49:45Z</dcterms:modified>
</cp:coreProperties>
</file>