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7" r:id="rId2"/>
    <p:sldId id="395" r:id="rId3"/>
    <p:sldId id="393" r:id="rId4"/>
    <p:sldId id="396" r:id="rId5"/>
    <p:sldId id="391" r:id="rId6"/>
    <p:sldId id="398" r:id="rId7"/>
    <p:sldId id="399" r:id="rId8"/>
    <p:sldId id="400" r:id="rId9"/>
    <p:sldId id="389" r:id="rId10"/>
    <p:sldId id="394" r:id="rId11"/>
    <p:sldId id="384" r:id="rId12"/>
    <p:sldId id="387" r:id="rId13"/>
    <p:sldId id="388" r:id="rId14"/>
    <p:sldId id="385" r:id="rId15"/>
    <p:sldId id="401" r:id="rId16"/>
    <p:sldId id="386" r:id="rId17"/>
    <p:sldId id="381" r:id="rId18"/>
    <p:sldId id="3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7DEC-368D-4975-A39B-E6D9F78F2DEF}" v="265" dt="2024-11-07T04:55:42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1" autoAdjust="0"/>
    <p:restoredTop sz="94625"/>
  </p:normalViewPr>
  <p:slideViewPr>
    <p:cSldViewPr snapToGrid="0">
      <p:cViewPr varScale="1">
        <p:scale>
          <a:sx n="95" d="100"/>
          <a:sy n="95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W KAI YUAN ANDRE#" userId="S::kaiyuana001@e.ntu.edu.sg::21debd0c-cf2b-4622-b54a-918816f10f4f" providerId="AD" clId="Web-{CB51FBA5-0017-8CB9-B3EB-F9DE9908DE7C}"/>
    <pc:docChg chg="modSld">
      <pc:chgData name="#LOW KAI YUAN ANDRE#" userId="S::kaiyuana001@e.ntu.edu.sg::21debd0c-cf2b-4622-b54a-918816f10f4f" providerId="AD" clId="Web-{CB51FBA5-0017-8CB9-B3EB-F9DE9908DE7C}" dt="2024-08-12T09:36:45.115" v="73"/>
      <pc:docMkLst>
        <pc:docMk/>
      </pc:docMkLst>
      <pc:sldChg chg="addSp modSp addAnim delAnim">
        <pc:chgData name="#LOW KAI YUAN ANDRE#" userId="S::kaiyuana001@e.ntu.edu.sg::21debd0c-cf2b-4622-b54a-918816f10f4f" providerId="AD" clId="Web-{CB51FBA5-0017-8CB9-B3EB-F9DE9908DE7C}" dt="2024-08-12T09:36:45.115" v="73"/>
        <pc:sldMkLst>
          <pc:docMk/>
          <pc:sldMk cId="3450455185" sldId="328"/>
        </pc:sldMkLst>
        <pc:spChg chg="add mod">
          <ac:chgData name="#LOW KAI YUAN ANDRE#" userId="S::kaiyuana001@e.ntu.edu.sg::21debd0c-cf2b-4622-b54a-918816f10f4f" providerId="AD" clId="Web-{CB51FBA5-0017-8CB9-B3EB-F9DE9908DE7C}" dt="2024-08-12T09:36:42.302" v="72" actId="20577"/>
          <ac:spMkLst>
            <pc:docMk/>
            <pc:sldMk cId="3450455185" sldId="328"/>
            <ac:spMk id="5" creationId="{4E027DB8-716C-B376-4620-D669071C192A}"/>
          </ac:spMkLst>
        </pc:spChg>
      </pc:sldChg>
    </pc:docChg>
  </pc:docChgLst>
  <pc:docChgLst>
    <pc:chgData name="#LOW KAI YUAN ANDRE#" userId="21debd0c-cf2b-4622-b54a-918816f10f4f" providerId="ADAL" clId="{F8B17DEC-368D-4975-A39B-E6D9F78F2DEF}"/>
    <pc:docChg chg="undo redo custSel addSld delSld modSld sldOrd">
      <pc:chgData name="#LOW KAI YUAN ANDRE#" userId="21debd0c-cf2b-4622-b54a-918816f10f4f" providerId="ADAL" clId="{F8B17DEC-368D-4975-A39B-E6D9F78F2DEF}" dt="2024-11-07T04:55:45.287" v="2929" actId="2696"/>
      <pc:docMkLst>
        <pc:docMk/>
      </pc:docMkLst>
      <pc:sldChg chg="add del setBg">
        <pc:chgData name="#LOW KAI YUAN ANDRE#" userId="21debd0c-cf2b-4622-b54a-918816f10f4f" providerId="ADAL" clId="{F8B17DEC-368D-4975-A39B-E6D9F78F2DEF}" dt="2024-11-07T03:28:32.803" v="10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2869408706" sldId="37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1858415866" sldId="376"/>
        </pc:sldMkLst>
      </pc:sldChg>
      <pc:sldChg chg="addSp delSp modSp new mod ord setBg modClrScheme chgLayout">
        <pc:chgData name="#LOW KAI YUAN ANDRE#" userId="21debd0c-cf2b-4622-b54a-918816f10f4f" providerId="ADAL" clId="{F8B17DEC-368D-4975-A39B-E6D9F78F2DEF}" dt="2024-11-07T03:31:15.576" v="193" actId="14100"/>
        <pc:sldMkLst>
          <pc:docMk/>
          <pc:sldMk cId="3445773815" sldId="377"/>
        </pc:sldMkLst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2" creationId="{992A7416-D89F-207D-39A6-6ACA2A272A1F}"/>
          </ac:spMkLst>
        </pc:spChg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3" creationId="{7F8283AF-79DB-6BD4-7347-09F2AB6EAC8B}"/>
          </ac:spMkLst>
        </pc:spChg>
        <pc:spChg chg="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4" creationId="{E4563180-F357-315F-985C-22C927ECB268}"/>
          </ac:spMkLst>
        </pc:spChg>
        <pc:spChg chg="add mod ord">
          <ac:chgData name="#LOW KAI YUAN ANDRE#" userId="21debd0c-cf2b-4622-b54a-918816f10f4f" providerId="ADAL" clId="{F8B17DEC-368D-4975-A39B-E6D9F78F2DEF}" dt="2024-11-07T03:29:41.292" v="119" actId="20577"/>
          <ac:spMkLst>
            <pc:docMk/>
            <pc:sldMk cId="3445773815" sldId="377"/>
            <ac:spMk id="5" creationId="{72DE0378-252B-9B1D-8B0D-755F52ABD380}"/>
          </ac:spMkLst>
        </pc:spChg>
        <pc:spChg chg="add mod ord">
          <ac:chgData name="#LOW KAI YUAN ANDRE#" userId="21debd0c-cf2b-4622-b54a-918816f10f4f" providerId="ADAL" clId="{F8B17DEC-368D-4975-A39B-E6D9F78F2DEF}" dt="2024-11-07T03:31:12.558" v="192" actId="404"/>
          <ac:spMkLst>
            <pc:docMk/>
            <pc:sldMk cId="3445773815" sldId="377"/>
            <ac:spMk id="6" creationId="{18F861A8-08CC-EC25-32A3-0CC1B2B3E0CF}"/>
          </ac:spMkLst>
        </pc:spChg>
        <pc:picChg chg="add mod ord">
          <ac:chgData name="#LOW KAI YUAN ANDRE#" userId="21debd0c-cf2b-4622-b54a-918816f10f4f" providerId="ADAL" clId="{F8B17DEC-368D-4975-A39B-E6D9F78F2DEF}" dt="2024-11-07T03:31:15.576" v="193" actId="14100"/>
          <ac:picMkLst>
            <pc:docMk/>
            <pc:sldMk cId="3445773815" sldId="377"/>
            <ac:picMk id="8" creationId="{46173537-1CF2-C4C3-BB8C-558713E4C390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3:32:21.480" v="209" actId="1076"/>
        <pc:sldMkLst>
          <pc:docMk/>
          <pc:sldMk cId="38456892" sldId="378"/>
        </pc:sldMkLst>
        <pc:spChg chg="mod">
          <ac:chgData name="#LOW KAI YUAN ANDRE#" userId="21debd0c-cf2b-4622-b54a-918816f10f4f" providerId="ADAL" clId="{F8B17DEC-368D-4975-A39B-E6D9F78F2DEF}" dt="2024-11-07T03:31:46.808" v="203" actId="20577"/>
          <ac:spMkLst>
            <pc:docMk/>
            <pc:sldMk cId="38456892" sldId="378"/>
            <ac:spMk id="2" creationId="{71C6C4CF-9753-D992-D3A1-6AD215159F39}"/>
          </ac:spMkLst>
        </pc:spChg>
        <pc:spChg chg="del">
          <ac:chgData name="#LOW KAI YUAN ANDRE#" userId="21debd0c-cf2b-4622-b54a-918816f10f4f" providerId="ADAL" clId="{F8B17DEC-368D-4975-A39B-E6D9F78F2DEF}" dt="2024-11-07T03:31:48.599" v="204" actId="478"/>
          <ac:spMkLst>
            <pc:docMk/>
            <pc:sldMk cId="38456892" sldId="378"/>
            <ac:spMk id="3" creationId="{F0390472-DEB5-DAD6-2839-7D0855E60EA1}"/>
          </ac:spMkLst>
        </pc:spChg>
        <pc:picChg chg="add mod modCrop">
          <ac:chgData name="#LOW KAI YUAN ANDRE#" userId="21debd0c-cf2b-4622-b54a-918816f10f4f" providerId="ADAL" clId="{F8B17DEC-368D-4975-A39B-E6D9F78F2DEF}" dt="2024-11-07T03:32:21.480" v="209" actId="1076"/>
          <ac:picMkLst>
            <pc:docMk/>
            <pc:sldMk cId="38456892" sldId="378"/>
            <ac:picMk id="6" creationId="{EA34EF71-F0E8-977A-1DFA-0BE31DBB631D}"/>
          </ac:picMkLst>
        </pc:picChg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939718623" sldId="379"/>
        </pc:sldMkLst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3133389312" sldId="380"/>
        </pc:sldMkLst>
      </pc:sldChg>
      <pc:sldChg chg="addSp delSp modSp new mod">
        <pc:chgData name="#LOW KAI YUAN ANDRE#" userId="21debd0c-cf2b-4622-b54a-918816f10f4f" providerId="ADAL" clId="{F8B17DEC-368D-4975-A39B-E6D9F78F2DEF}" dt="2024-11-07T04:39:23.187" v="2909" actId="1076"/>
        <pc:sldMkLst>
          <pc:docMk/>
          <pc:sldMk cId="3007624359" sldId="381"/>
        </pc:sldMkLst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2" creationId="{324148FE-D0DE-B938-C472-58AFDE2FBBD3}"/>
          </ac:spMkLst>
        </pc:spChg>
        <pc:spChg chg="add del mod">
          <ac:chgData name="#LOW KAI YUAN ANDRE#" userId="21debd0c-cf2b-4622-b54a-918816f10f4f" providerId="ADAL" clId="{F8B17DEC-368D-4975-A39B-E6D9F78F2DEF}" dt="2024-11-07T03:34:25.791" v="304" actId="478"/>
          <ac:spMkLst>
            <pc:docMk/>
            <pc:sldMk cId="3007624359" sldId="381"/>
            <ac:spMk id="3" creationId="{248EB151-ADCE-0A9A-5084-8B7ECF8C5225}"/>
          </ac:spMkLst>
        </pc:spChg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8" creationId="{1F3566EF-350B-C9E3-EC5C-5D9F8C9B9C35}"/>
          </ac:spMkLst>
        </pc:spChg>
        <pc:spChg chg="add del mod">
          <ac:chgData name="#LOW KAI YUAN ANDRE#" userId="21debd0c-cf2b-4622-b54a-918816f10f4f" providerId="ADAL" clId="{F8B17DEC-368D-4975-A39B-E6D9F78F2DEF}" dt="2024-11-07T03:34:28.216" v="305" actId="478"/>
          <ac:spMkLst>
            <pc:docMk/>
            <pc:sldMk cId="3007624359" sldId="381"/>
            <ac:spMk id="10" creationId="{43CDDD96-6FCB-6BF5-BECB-AAFA79621F5D}"/>
          </ac:spMkLst>
        </pc:spChg>
        <pc:picChg chg="add del mod">
          <ac:chgData name="#LOW KAI YUAN ANDRE#" userId="21debd0c-cf2b-4622-b54a-918816f10f4f" providerId="ADAL" clId="{F8B17DEC-368D-4975-A39B-E6D9F78F2DEF}" dt="2024-11-07T04:27:42.506" v="2793" actId="478"/>
          <ac:picMkLst>
            <pc:docMk/>
            <pc:sldMk cId="3007624359" sldId="381"/>
            <ac:picMk id="6" creationId="{109306A5-3F16-BACA-F26F-655F6BD0C072}"/>
          </ac:picMkLst>
        </pc:picChg>
        <pc:picChg chg="add mod">
          <ac:chgData name="#LOW KAI YUAN ANDRE#" userId="21debd0c-cf2b-4622-b54a-918816f10f4f" providerId="ADAL" clId="{F8B17DEC-368D-4975-A39B-E6D9F78F2DEF}" dt="2024-11-07T04:39:22.376" v="2908" actId="1076"/>
          <ac:picMkLst>
            <pc:docMk/>
            <pc:sldMk cId="3007624359" sldId="381"/>
            <ac:picMk id="12" creationId="{F21E31B4-853E-0AED-B692-7EB2FEE5148F}"/>
          </ac:picMkLst>
        </pc:picChg>
        <pc:picChg chg="add mod">
          <ac:chgData name="#LOW KAI YUAN ANDRE#" userId="21debd0c-cf2b-4622-b54a-918816f10f4f" providerId="ADAL" clId="{F8B17DEC-368D-4975-A39B-E6D9F78F2DEF}" dt="2024-11-07T04:39:18.677" v="2907" actId="1076"/>
          <ac:picMkLst>
            <pc:docMk/>
            <pc:sldMk cId="3007624359" sldId="381"/>
            <ac:picMk id="13" creationId="{F4A7CFB8-9475-AD83-73E5-DA5EF8806980}"/>
          </ac:picMkLst>
        </pc:picChg>
        <pc:picChg chg="add">
          <ac:chgData name="#LOW KAI YUAN ANDRE#" userId="21debd0c-cf2b-4622-b54a-918816f10f4f" providerId="ADAL" clId="{F8B17DEC-368D-4975-A39B-E6D9F78F2DEF}" dt="2024-11-07T03:33:27.963" v="225"/>
          <ac:picMkLst>
            <pc:docMk/>
            <pc:sldMk cId="3007624359" sldId="381"/>
            <ac:picMk id="1026" creationId="{464676A3-7023-D9C3-3F2E-964F5983F172}"/>
          </ac:picMkLst>
        </pc:picChg>
        <pc:picChg chg="add mod">
          <ac:chgData name="#LOW KAI YUAN ANDRE#" userId="21debd0c-cf2b-4622-b54a-918816f10f4f" providerId="ADAL" clId="{F8B17DEC-368D-4975-A39B-E6D9F78F2DEF}" dt="2024-11-07T04:39:23.187" v="2909" actId="1076"/>
          <ac:picMkLst>
            <pc:docMk/>
            <pc:sldMk cId="3007624359" sldId="381"/>
            <ac:picMk id="1028" creationId="{1A4D8D0D-4AD0-13F4-3E39-A98B6138F437}"/>
          </ac:picMkLst>
        </pc:picChg>
      </pc:sldChg>
      <pc:sldChg chg="new del">
        <pc:chgData name="#LOW KAI YUAN ANDRE#" userId="21debd0c-cf2b-4622-b54a-918816f10f4f" providerId="ADAL" clId="{F8B17DEC-368D-4975-A39B-E6D9F78F2DEF}" dt="2024-11-07T04:25:47.766" v="2589" actId="2696"/>
        <pc:sldMkLst>
          <pc:docMk/>
          <pc:sldMk cId="3741154250" sldId="382"/>
        </pc:sldMkLst>
      </pc:sldChg>
      <pc:sldChg chg="addSp delSp modSp new mod">
        <pc:chgData name="#LOW KAI YUAN ANDRE#" userId="21debd0c-cf2b-4622-b54a-918816f10f4f" providerId="ADAL" clId="{F8B17DEC-368D-4975-A39B-E6D9F78F2DEF}" dt="2024-11-07T04:14:32.908" v="1868" actId="1076"/>
        <pc:sldMkLst>
          <pc:docMk/>
          <pc:sldMk cId="1407045880" sldId="383"/>
        </pc:sldMkLst>
        <pc:spChg chg="mod">
          <ac:chgData name="#LOW KAI YUAN ANDRE#" userId="21debd0c-cf2b-4622-b54a-918816f10f4f" providerId="ADAL" clId="{F8B17DEC-368D-4975-A39B-E6D9F78F2DEF}" dt="2024-11-07T03:36:35.636" v="446" actId="20577"/>
          <ac:spMkLst>
            <pc:docMk/>
            <pc:sldMk cId="1407045880" sldId="383"/>
            <ac:spMk id="2" creationId="{CD0AA1A6-79A4-7440-6E4F-48C3C3FBC288}"/>
          </ac:spMkLst>
        </pc:spChg>
        <pc:spChg chg="del">
          <ac:chgData name="#LOW KAI YUAN ANDRE#" userId="21debd0c-cf2b-4622-b54a-918816f10f4f" providerId="ADAL" clId="{F8B17DEC-368D-4975-A39B-E6D9F78F2DEF}" dt="2024-11-07T03:36:38.728" v="447" actId="478"/>
          <ac:spMkLst>
            <pc:docMk/>
            <pc:sldMk cId="1407045880" sldId="383"/>
            <ac:spMk id="3" creationId="{E1F0FBED-7AFA-C2A3-FA12-4B43763A4041}"/>
          </ac:spMkLst>
        </pc:spChg>
        <pc:spChg chg="add mod">
          <ac:chgData name="#LOW KAI YUAN ANDRE#" userId="21debd0c-cf2b-4622-b54a-918816f10f4f" providerId="ADAL" clId="{F8B17DEC-368D-4975-A39B-E6D9F78F2DEF}" dt="2024-11-07T03:56:36.272" v="1297" actId="20577"/>
          <ac:spMkLst>
            <pc:docMk/>
            <pc:sldMk cId="1407045880" sldId="383"/>
            <ac:spMk id="5" creationId="{B164F6DC-EF0D-35D3-4311-8F2A18A02D93}"/>
          </ac:spMkLst>
        </pc:spChg>
        <pc:spChg chg="add del mod">
          <ac:chgData name="#LOW KAI YUAN ANDRE#" userId="21debd0c-cf2b-4622-b54a-918816f10f4f" providerId="ADAL" clId="{F8B17DEC-368D-4975-A39B-E6D9F78F2DEF}" dt="2024-11-07T04:09:16.668" v="1693" actId="478"/>
          <ac:spMkLst>
            <pc:docMk/>
            <pc:sldMk cId="1407045880" sldId="383"/>
            <ac:spMk id="6" creationId="{962DCB2E-6BEC-5C8F-7A84-DD99802435B0}"/>
          </ac:spMkLst>
        </pc:spChg>
        <pc:spChg chg="add del mod">
          <ac:chgData name="#LOW KAI YUAN ANDRE#" userId="21debd0c-cf2b-4622-b54a-918816f10f4f" providerId="ADAL" clId="{F8B17DEC-368D-4975-A39B-E6D9F78F2DEF}" dt="2024-11-07T04:06:31.714" v="1475" actId="478"/>
          <ac:spMkLst>
            <pc:docMk/>
            <pc:sldMk cId="1407045880" sldId="383"/>
            <ac:spMk id="7" creationId="{28A551D2-CB24-C63C-6F14-D02B0EBFD7FF}"/>
          </ac:spMkLst>
        </pc:spChg>
        <pc:spChg chg="add mod">
          <ac:chgData name="#LOW KAI YUAN ANDRE#" userId="21debd0c-cf2b-4622-b54a-918816f10f4f" providerId="ADAL" clId="{F8B17DEC-368D-4975-A39B-E6D9F78F2DEF}" dt="2024-11-07T04:14:00.320" v="1856" actId="1076"/>
          <ac:spMkLst>
            <pc:docMk/>
            <pc:sldMk cId="1407045880" sldId="383"/>
            <ac:spMk id="8" creationId="{970486CE-4BD2-3CB2-8DC5-5D66EAA31232}"/>
          </ac:spMkLst>
        </pc:spChg>
        <pc:spChg chg="add mod">
          <ac:chgData name="#LOW KAI YUAN ANDRE#" userId="21debd0c-cf2b-4622-b54a-918816f10f4f" providerId="ADAL" clId="{F8B17DEC-368D-4975-A39B-E6D9F78F2DEF}" dt="2024-11-07T04:14:06.650" v="1860" actId="1076"/>
          <ac:spMkLst>
            <pc:docMk/>
            <pc:sldMk cId="1407045880" sldId="383"/>
            <ac:spMk id="9" creationId="{0A5DFE28-4F38-2361-1ED0-9D45F16F09C4}"/>
          </ac:spMkLst>
        </pc:spChg>
        <pc:spChg chg="add mod">
          <ac:chgData name="#LOW KAI YUAN ANDRE#" userId="21debd0c-cf2b-4622-b54a-918816f10f4f" providerId="ADAL" clId="{F8B17DEC-368D-4975-A39B-E6D9F78F2DEF}" dt="2024-11-07T04:14:10.759" v="1861" actId="1076"/>
          <ac:spMkLst>
            <pc:docMk/>
            <pc:sldMk cId="1407045880" sldId="383"/>
            <ac:spMk id="14" creationId="{B9519959-8E65-8880-7D86-E31E9FC301EF}"/>
          </ac:spMkLst>
        </pc:spChg>
        <pc:spChg chg="add del">
          <ac:chgData name="#LOW KAI YUAN ANDRE#" userId="21debd0c-cf2b-4622-b54a-918816f10f4f" providerId="ADAL" clId="{F8B17DEC-368D-4975-A39B-E6D9F78F2DEF}" dt="2024-11-07T04:09:59.942" v="1697" actId="22"/>
          <ac:spMkLst>
            <pc:docMk/>
            <pc:sldMk cId="1407045880" sldId="383"/>
            <ac:spMk id="18" creationId="{8B5BA02C-32F2-3D57-DD05-C16362D030E2}"/>
          </ac:spMkLst>
        </pc:spChg>
        <pc:spChg chg="add mod">
          <ac:chgData name="#LOW KAI YUAN ANDRE#" userId="21debd0c-cf2b-4622-b54a-918816f10f4f" providerId="ADAL" clId="{F8B17DEC-368D-4975-A39B-E6D9F78F2DEF}" dt="2024-11-07T04:14:27.214" v="1867" actId="1076"/>
          <ac:spMkLst>
            <pc:docMk/>
            <pc:sldMk cId="1407045880" sldId="383"/>
            <ac:spMk id="23" creationId="{520B4468-2212-E408-7062-6EEF7FF09BB1}"/>
          </ac:spMkLst>
        </pc:spChg>
        <pc:picChg chg="add mod">
          <ac:chgData name="#LOW KAI YUAN ANDRE#" userId="21debd0c-cf2b-4622-b54a-918816f10f4f" providerId="ADAL" clId="{F8B17DEC-368D-4975-A39B-E6D9F78F2DEF}" dt="2024-11-07T04:14:32.908" v="1868" actId="1076"/>
          <ac:picMkLst>
            <pc:docMk/>
            <pc:sldMk cId="1407045880" sldId="383"/>
            <ac:picMk id="19" creationId="{CBA8E571-192E-7409-5F5E-10E9A839B05D}"/>
          </ac:picMkLst>
        </pc:picChg>
        <pc:cxnChg chg="add mod">
          <ac:chgData name="#LOW KAI YUAN ANDRE#" userId="21debd0c-cf2b-4622-b54a-918816f10f4f" providerId="ADAL" clId="{F8B17DEC-368D-4975-A39B-E6D9F78F2DEF}" dt="2024-11-07T04:14:03.833" v="1859" actId="14100"/>
          <ac:cxnSpMkLst>
            <pc:docMk/>
            <pc:sldMk cId="1407045880" sldId="383"/>
            <ac:cxnSpMk id="11" creationId="{C465795E-4A75-7063-2FD4-AADC56CB5C2B}"/>
          </ac:cxnSpMkLst>
        </pc:cxnChg>
        <pc:cxnChg chg="add mod">
          <ac:chgData name="#LOW KAI YUAN ANDRE#" userId="21debd0c-cf2b-4622-b54a-918816f10f4f" providerId="ADAL" clId="{F8B17DEC-368D-4975-A39B-E6D9F78F2DEF}" dt="2024-11-07T04:14:14.806" v="1862" actId="1076"/>
          <ac:cxnSpMkLst>
            <pc:docMk/>
            <pc:sldMk cId="1407045880" sldId="383"/>
            <ac:cxnSpMk id="21" creationId="{F4FAAEF3-5407-A614-CCB3-07CFD6F5CF30}"/>
          </ac:cxnSpMkLst>
        </pc:cxnChg>
        <pc:cxnChg chg="add mod">
          <ac:chgData name="#LOW KAI YUAN ANDRE#" userId="21debd0c-cf2b-4622-b54a-918816f10f4f" providerId="ADAL" clId="{F8B17DEC-368D-4975-A39B-E6D9F78F2DEF}" dt="2024-11-07T04:14:25.423" v="1866" actId="1076"/>
          <ac:cxnSpMkLst>
            <pc:docMk/>
            <pc:sldMk cId="1407045880" sldId="383"/>
            <ac:cxnSpMk id="26" creationId="{2CFA2489-0328-6C14-A922-2440C82D1E4C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3:59:27.947" v="1375" actId="1076"/>
        <pc:sldMkLst>
          <pc:docMk/>
          <pc:sldMk cId="4152177687" sldId="384"/>
        </pc:sldMkLst>
        <pc:spChg chg="mod">
          <ac:chgData name="#LOW KAI YUAN ANDRE#" userId="21debd0c-cf2b-4622-b54a-918816f10f4f" providerId="ADAL" clId="{F8B17DEC-368D-4975-A39B-E6D9F78F2DEF}" dt="2024-11-07T03:41:19.933" v="1072" actId="20577"/>
          <ac:spMkLst>
            <pc:docMk/>
            <pc:sldMk cId="4152177687" sldId="384"/>
            <ac:spMk id="2" creationId="{0F557CFF-0742-06A8-0DC9-AB94457B8ADA}"/>
          </ac:spMkLst>
        </pc:spChg>
        <pc:spChg chg="del">
          <ac:chgData name="#LOW KAI YUAN ANDRE#" userId="21debd0c-cf2b-4622-b54a-918816f10f4f" providerId="ADAL" clId="{F8B17DEC-368D-4975-A39B-E6D9F78F2DEF}" dt="2024-11-07T03:41:21.939" v="1073" actId="478"/>
          <ac:spMkLst>
            <pc:docMk/>
            <pc:sldMk cId="4152177687" sldId="384"/>
            <ac:spMk id="3" creationId="{9429DF2D-8D81-0FE5-DAA0-CB7FAFE2884E}"/>
          </ac:spMkLst>
        </pc:spChg>
        <pc:spChg chg="add del mod">
          <ac:chgData name="#LOW KAI YUAN ANDRE#" userId="21debd0c-cf2b-4622-b54a-918816f10f4f" providerId="ADAL" clId="{F8B17DEC-368D-4975-A39B-E6D9F78F2DEF}" dt="2024-11-07T03:57:16.021" v="1302" actId="21"/>
          <ac:spMkLst>
            <pc:docMk/>
            <pc:sldMk cId="4152177687" sldId="384"/>
            <ac:spMk id="6" creationId="{2F01C56A-4F69-012B-65F3-3821092E7E9C}"/>
          </ac:spMkLst>
        </pc:spChg>
        <pc:spChg chg="add del">
          <ac:chgData name="#LOW KAI YUAN ANDRE#" userId="21debd0c-cf2b-4622-b54a-918816f10f4f" providerId="ADAL" clId="{F8B17DEC-368D-4975-A39B-E6D9F78F2DEF}" dt="2024-11-07T03:53:48.875" v="1243" actId="11529"/>
          <ac:spMkLst>
            <pc:docMk/>
            <pc:sldMk cId="4152177687" sldId="384"/>
            <ac:spMk id="7" creationId="{A8ED4803-BBA4-5619-6D33-453F91C175AA}"/>
          </ac:spMkLst>
        </pc:spChg>
        <pc:spChg chg="add del mod">
          <ac:chgData name="#LOW KAI YUAN ANDRE#" userId="21debd0c-cf2b-4622-b54a-918816f10f4f" providerId="ADAL" clId="{F8B17DEC-368D-4975-A39B-E6D9F78F2DEF}" dt="2024-11-07T03:54:07.939" v="1249" actId="11529"/>
          <ac:spMkLst>
            <pc:docMk/>
            <pc:sldMk cId="4152177687" sldId="384"/>
            <ac:spMk id="8" creationId="{A2F0CF56-0CFA-16E2-E5BE-F3630AE5F7D4}"/>
          </ac:spMkLst>
        </pc:spChg>
        <pc:spChg chg="add mod">
          <ac:chgData name="#LOW KAI YUAN ANDRE#" userId="21debd0c-cf2b-4622-b54a-918816f10f4f" providerId="ADAL" clId="{F8B17DEC-368D-4975-A39B-E6D9F78F2DEF}" dt="2024-11-07T03:59:22.806" v="1373" actId="1076"/>
          <ac:spMkLst>
            <pc:docMk/>
            <pc:sldMk cId="4152177687" sldId="384"/>
            <ac:spMk id="11" creationId="{85CA6F1E-95BC-C80E-3427-0EE8E9226794}"/>
          </ac:spMkLst>
        </pc:spChg>
        <pc:spChg chg="add mod">
          <ac:chgData name="#LOW KAI YUAN ANDRE#" userId="21debd0c-cf2b-4622-b54a-918816f10f4f" providerId="ADAL" clId="{F8B17DEC-368D-4975-A39B-E6D9F78F2DEF}" dt="2024-11-07T03:56:32.611" v="1296" actId="1076"/>
          <ac:spMkLst>
            <pc:docMk/>
            <pc:sldMk cId="4152177687" sldId="384"/>
            <ac:spMk id="12" creationId="{A68C98A0-301A-ED36-B5D1-A2A7A766671A}"/>
          </ac:spMkLst>
        </pc:spChg>
        <pc:picChg chg="add del mod">
          <ac:chgData name="#LOW KAI YUAN ANDRE#" userId="21debd0c-cf2b-4622-b54a-918816f10f4f" providerId="ADAL" clId="{F8B17DEC-368D-4975-A39B-E6D9F78F2DEF}" dt="2024-11-07T03:58:37.290" v="1360" actId="21"/>
          <ac:picMkLst>
            <pc:docMk/>
            <pc:sldMk cId="4152177687" sldId="384"/>
            <ac:picMk id="5" creationId="{001F6FCB-28DF-B400-AF44-704BE7EB335D}"/>
          </ac:picMkLst>
        </pc:picChg>
        <pc:picChg chg="add del mod">
          <ac:chgData name="#LOW KAI YUAN ANDRE#" userId="21debd0c-cf2b-4622-b54a-918816f10f4f" providerId="ADAL" clId="{F8B17DEC-368D-4975-A39B-E6D9F78F2DEF}" dt="2024-11-07T03:57:09.902" v="1299" actId="21"/>
          <ac:picMkLst>
            <pc:docMk/>
            <pc:sldMk cId="4152177687" sldId="384"/>
            <ac:picMk id="2050" creationId="{CBBF7142-8723-CEB2-D2C9-CF53E41D5A00}"/>
          </ac:picMkLst>
        </pc:picChg>
        <pc:picChg chg="add mod">
          <ac:chgData name="#LOW KAI YUAN ANDRE#" userId="21debd0c-cf2b-4622-b54a-918816f10f4f" providerId="ADAL" clId="{F8B17DEC-368D-4975-A39B-E6D9F78F2DEF}" dt="2024-11-07T03:59:22.806" v="1373" actId="1076"/>
          <ac:picMkLst>
            <pc:docMk/>
            <pc:sldMk cId="4152177687" sldId="384"/>
            <ac:picMk id="2052" creationId="{02B12BBE-D174-E6AE-B8E9-987529664260}"/>
          </ac:picMkLst>
        </pc:picChg>
        <pc:picChg chg="add del mod">
          <ac:chgData name="#LOW KAI YUAN ANDRE#" userId="21debd0c-cf2b-4622-b54a-918816f10f4f" providerId="ADAL" clId="{F8B17DEC-368D-4975-A39B-E6D9F78F2DEF}" dt="2024-11-07T03:59:13.454" v="1366" actId="478"/>
          <ac:picMkLst>
            <pc:docMk/>
            <pc:sldMk cId="4152177687" sldId="384"/>
            <ac:picMk id="2054" creationId="{B7565E3F-8AEA-2FA7-B86E-A37AFFEA667B}"/>
          </ac:picMkLst>
        </pc:picChg>
        <pc:picChg chg="add mod">
          <ac:chgData name="#LOW KAI YUAN ANDRE#" userId="21debd0c-cf2b-4622-b54a-918816f10f4f" providerId="ADAL" clId="{F8B17DEC-368D-4975-A39B-E6D9F78F2DEF}" dt="2024-11-07T03:59:27.947" v="1375" actId="1076"/>
          <ac:picMkLst>
            <pc:docMk/>
            <pc:sldMk cId="4152177687" sldId="384"/>
            <ac:picMk id="2056" creationId="{934CE166-C8B4-8EF5-58AD-3685CC9BEFD4}"/>
          </ac:picMkLst>
        </pc:picChg>
        <pc:cxnChg chg="add mod">
          <ac:chgData name="#LOW KAI YUAN ANDRE#" userId="21debd0c-cf2b-4622-b54a-918816f10f4f" providerId="ADAL" clId="{F8B17DEC-368D-4975-A39B-E6D9F78F2DEF}" dt="2024-11-07T03:59:26.496" v="1374" actId="14100"/>
          <ac:cxnSpMkLst>
            <pc:docMk/>
            <pc:sldMk cId="4152177687" sldId="384"/>
            <ac:cxnSpMk id="10" creationId="{F7CE48E1-FCA6-0626-4A7D-8EA2271F0F90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25:10.151" v="2556" actId="478"/>
        <pc:sldMkLst>
          <pc:docMk/>
          <pc:sldMk cId="475331676" sldId="385"/>
        </pc:sldMkLst>
        <pc:spChg chg="mod">
          <ac:chgData name="#LOW KAI YUAN ANDRE#" userId="21debd0c-cf2b-4622-b54a-918816f10f4f" providerId="ADAL" clId="{F8B17DEC-368D-4975-A39B-E6D9F78F2DEF}" dt="2024-11-07T04:25:00.197" v="2552" actId="20577"/>
          <ac:spMkLst>
            <pc:docMk/>
            <pc:sldMk cId="475331676" sldId="385"/>
            <ac:spMk id="2" creationId="{234B06F0-1938-98AF-4273-9D8F4C7574D7}"/>
          </ac:spMkLst>
        </pc:spChg>
        <pc:spChg chg="del">
          <ac:chgData name="#LOW KAI YUAN ANDRE#" userId="21debd0c-cf2b-4622-b54a-918816f10f4f" providerId="ADAL" clId="{F8B17DEC-368D-4975-A39B-E6D9F78F2DEF}" dt="2024-11-07T03:34:47.021" v="310" actId="478"/>
          <ac:spMkLst>
            <pc:docMk/>
            <pc:sldMk cId="475331676" sldId="385"/>
            <ac:spMk id="3" creationId="{BC97F38F-BEB6-7168-0CB5-558B111348CD}"/>
          </ac:spMkLst>
        </pc:spChg>
        <pc:spChg chg="add del mod">
          <ac:chgData name="#LOW KAI YUAN ANDRE#" userId="21debd0c-cf2b-4622-b54a-918816f10f4f" providerId="ADAL" clId="{F8B17DEC-368D-4975-A39B-E6D9F78F2DEF}" dt="2024-11-07T03:37:54.284" v="486" actId="478"/>
          <ac:spMkLst>
            <pc:docMk/>
            <pc:sldMk cId="475331676" sldId="385"/>
            <ac:spMk id="5" creationId="{BE42D224-6B21-B318-6AE7-54CC54E1BF82}"/>
          </ac:spMkLst>
        </pc:spChg>
        <pc:spChg chg="add mod">
          <ac:chgData name="#LOW KAI YUAN ANDRE#" userId="21debd0c-cf2b-4622-b54a-918816f10f4f" providerId="ADAL" clId="{F8B17DEC-368D-4975-A39B-E6D9F78F2DEF}" dt="2024-11-07T03:35:50.614" v="424" actId="767"/>
          <ac:spMkLst>
            <pc:docMk/>
            <pc:sldMk cId="475331676" sldId="385"/>
            <ac:spMk id="6" creationId="{8809EC8C-4125-615D-CB18-87EC58DFA008}"/>
          </ac:spMkLst>
        </pc:spChg>
        <pc:spChg chg="add del mod">
          <ac:chgData name="#LOW KAI YUAN ANDRE#" userId="21debd0c-cf2b-4622-b54a-918816f10f4f" providerId="ADAL" clId="{F8B17DEC-368D-4975-A39B-E6D9F78F2DEF}" dt="2024-11-07T03:37:55.025" v="487" actId="478"/>
          <ac:spMkLst>
            <pc:docMk/>
            <pc:sldMk cId="475331676" sldId="385"/>
            <ac:spMk id="7" creationId="{35FF4F12-2795-0858-13CD-DCBC34C522A9}"/>
          </ac:spMkLst>
        </pc:spChg>
        <pc:spChg chg="add del mod">
          <ac:chgData name="#LOW KAI YUAN ANDRE#" userId="21debd0c-cf2b-4622-b54a-918816f10f4f" providerId="ADAL" clId="{F8B17DEC-368D-4975-A39B-E6D9F78F2DEF}" dt="2024-11-07T04:16:06.486" v="1956" actId="478"/>
          <ac:spMkLst>
            <pc:docMk/>
            <pc:sldMk cId="475331676" sldId="385"/>
            <ac:spMk id="10" creationId="{37F8F4DB-1925-B90E-6423-95C2546EF093}"/>
          </ac:spMkLst>
        </pc:spChg>
        <pc:spChg chg="add del mod">
          <ac:chgData name="#LOW KAI YUAN ANDRE#" userId="21debd0c-cf2b-4622-b54a-918816f10f4f" providerId="ADAL" clId="{F8B17DEC-368D-4975-A39B-E6D9F78F2DEF}" dt="2024-11-07T04:16:05.498" v="1955" actId="478"/>
          <ac:spMkLst>
            <pc:docMk/>
            <pc:sldMk cId="475331676" sldId="385"/>
            <ac:spMk id="11" creationId="{62A4F908-60B6-740D-47B4-8EC38EC4B184}"/>
          </ac:spMkLst>
        </pc:spChg>
        <pc:spChg chg="add del mod">
          <ac:chgData name="#LOW KAI YUAN ANDRE#" userId="21debd0c-cf2b-4622-b54a-918816f10f4f" providerId="ADAL" clId="{F8B17DEC-368D-4975-A39B-E6D9F78F2DEF}" dt="2024-11-07T04:16:04.242" v="1954" actId="478"/>
          <ac:spMkLst>
            <pc:docMk/>
            <pc:sldMk cId="475331676" sldId="385"/>
            <ac:spMk id="12" creationId="{7C9339B4-5381-911F-BB7C-AA4368AD68F6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6" creationId="{D08C61F5-E0C1-915E-1868-B3BA397C7ED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7" creationId="{48662ACC-2CDE-3E02-4926-A0F3931B456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8" creationId="{A7600FE3-2DED-4C95-AD63-C6DF72EB4A14}"/>
          </ac:spMkLst>
        </pc:spChg>
        <pc:spChg chg="add del mod">
          <ac:chgData name="#LOW KAI YUAN ANDRE#" userId="21debd0c-cf2b-4622-b54a-918816f10f4f" providerId="ADAL" clId="{F8B17DEC-368D-4975-A39B-E6D9F78F2DEF}" dt="2024-11-07T04:18:13.400" v="2144" actId="478"/>
          <ac:spMkLst>
            <pc:docMk/>
            <pc:sldMk cId="475331676" sldId="385"/>
            <ac:spMk id="19" creationId="{4700D11B-A26C-3778-363E-4FC730701A7F}"/>
          </ac:spMkLst>
        </pc:spChg>
        <pc:spChg chg="add mod">
          <ac:chgData name="#LOW KAI YUAN ANDRE#" userId="21debd0c-cf2b-4622-b54a-918816f10f4f" providerId="ADAL" clId="{F8B17DEC-368D-4975-A39B-E6D9F78F2DEF}" dt="2024-11-07T04:22:20.562" v="2467" actId="1076"/>
          <ac:spMkLst>
            <pc:docMk/>
            <pc:sldMk cId="475331676" sldId="385"/>
            <ac:spMk id="20" creationId="{4532E9A8-41A3-8EC6-DF05-F0BE8A897F3A}"/>
          </ac:spMkLst>
        </pc:spChg>
        <pc:spChg chg="add mod">
          <ac:chgData name="#LOW KAI YUAN ANDRE#" userId="21debd0c-cf2b-4622-b54a-918816f10f4f" providerId="ADAL" clId="{F8B17DEC-368D-4975-A39B-E6D9F78F2DEF}" dt="2024-11-07T04:20:01.703" v="2338" actId="1076"/>
          <ac:spMkLst>
            <pc:docMk/>
            <pc:sldMk cId="475331676" sldId="385"/>
            <ac:spMk id="21" creationId="{AE5C0F13-B23C-CB7C-5018-C8E973CD0D81}"/>
          </ac:spMkLst>
        </pc:spChg>
        <pc:spChg chg="add del mod">
          <ac:chgData name="#LOW KAI YUAN ANDRE#" userId="21debd0c-cf2b-4622-b54a-918816f10f4f" providerId="ADAL" clId="{F8B17DEC-368D-4975-A39B-E6D9F78F2DEF}" dt="2024-11-07T04:25:09.408" v="2555" actId="478"/>
          <ac:spMkLst>
            <pc:docMk/>
            <pc:sldMk cId="475331676" sldId="385"/>
            <ac:spMk id="22" creationId="{90661989-B6E2-CE0E-C5BD-A398818975E2}"/>
          </ac:spMkLst>
        </pc:spChg>
        <pc:spChg chg="add mod">
          <ac:chgData name="#LOW KAI YUAN ANDRE#" userId="21debd0c-cf2b-4622-b54a-918816f10f4f" providerId="ADAL" clId="{F8B17DEC-368D-4975-A39B-E6D9F78F2DEF}" dt="2024-11-07T04:23:30.512" v="2488" actId="1076"/>
          <ac:spMkLst>
            <pc:docMk/>
            <pc:sldMk cId="475331676" sldId="385"/>
            <ac:spMk id="39" creationId="{45E6ED0D-1CE3-A577-4D3F-B558E976C64D}"/>
          </ac:spMkLst>
        </pc:spChg>
        <pc:spChg chg="add mod">
          <ac:chgData name="#LOW KAI YUAN ANDRE#" userId="21debd0c-cf2b-4622-b54a-918816f10f4f" providerId="ADAL" clId="{F8B17DEC-368D-4975-A39B-E6D9F78F2DEF}" dt="2024-11-07T04:23:22.643" v="2486" actId="164"/>
          <ac:spMkLst>
            <pc:docMk/>
            <pc:sldMk cId="475331676" sldId="385"/>
            <ac:spMk id="41" creationId="{B52E312E-B99D-3831-7B40-C21A9271F21B}"/>
          </ac:spMkLst>
        </pc:spChg>
        <pc:spChg chg="mod">
          <ac:chgData name="#LOW KAI YUAN ANDRE#" userId="21debd0c-cf2b-4622-b54a-918816f10f4f" providerId="ADAL" clId="{F8B17DEC-368D-4975-A39B-E6D9F78F2DEF}" dt="2024-11-07T04:24:40.061" v="2520" actId="1076"/>
          <ac:spMkLst>
            <pc:docMk/>
            <pc:sldMk cId="475331676" sldId="385"/>
            <ac:spMk id="47" creationId="{F86B07CA-5A2B-99D4-CA12-F6E76478E558}"/>
          </ac:spMkLst>
        </pc:spChg>
        <pc:spChg chg="mod">
          <ac:chgData name="#LOW KAI YUAN ANDRE#" userId="21debd0c-cf2b-4622-b54a-918816f10f4f" providerId="ADAL" clId="{F8B17DEC-368D-4975-A39B-E6D9F78F2DEF}" dt="2024-11-07T04:24:47.064" v="2522" actId="1076"/>
          <ac:spMkLst>
            <pc:docMk/>
            <pc:sldMk cId="475331676" sldId="385"/>
            <ac:spMk id="48" creationId="{F1198997-2C7C-E328-9EBA-881DA7117BDD}"/>
          </ac:spMkLst>
        </pc:spChg>
        <pc:grpChg chg="add mod">
          <ac:chgData name="#LOW KAI YUAN ANDRE#" userId="21debd0c-cf2b-4622-b54a-918816f10f4f" providerId="ADAL" clId="{F8B17DEC-368D-4975-A39B-E6D9F78F2DEF}" dt="2024-11-07T04:23:32.332" v="2489" actId="1076"/>
          <ac:grpSpMkLst>
            <pc:docMk/>
            <pc:sldMk cId="475331676" sldId="385"/>
            <ac:grpSpMk id="43" creationId="{61B09DE8-0214-DEB0-C72A-FC20B0A79852}"/>
          </ac:grpSpMkLst>
        </pc:grpChg>
        <pc:grpChg chg="add mod">
          <ac:chgData name="#LOW KAI YUAN ANDRE#" userId="21debd0c-cf2b-4622-b54a-918816f10f4f" providerId="ADAL" clId="{F8B17DEC-368D-4975-A39B-E6D9F78F2DEF}" dt="2024-11-07T04:24:33.432" v="2517" actId="1076"/>
          <ac:grpSpMkLst>
            <pc:docMk/>
            <pc:sldMk cId="475331676" sldId="385"/>
            <ac:grpSpMk id="45" creationId="{F593D742-7024-C8E8-AA0C-E8893AA8C51D}"/>
          </ac:grpSpMkLst>
        </pc:grpChg>
        <pc:picChg chg="add del mod">
          <ac:chgData name="#LOW KAI YUAN ANDRE#" userId="21debd0c-cf2b-4622-b54a-918816f10f4f" providerId="ADAL" clId="{F8B17DEC-368D-4975-A39B-E6D9F78F2DEF}" dt="2024-11-07T04:03:18.058" v="1455" actId="21"/>
          <ac:picMkLst>
            <pc:docMk/>
            <pc:sldMk cId="475331676" sldId="385"/>
            <ac:picMk id="9" creationId="{6B5E54DE-9F52-A799-F151-DB053774A877}"/>
          </ac:picMkLst>
        </pc:picChg>
        <pc:picChg chg="add mod">
          <ac:chgData name="#LOW KAI YUAN ANDRE#" userId="21debd0c-cf2b-4622-b54a-918816f10f4f" providerId="ADAL" clId="{F8B17DEC-368D-4975-A39B-E6D9F78F2DEF}" dt="2024-11-07T04:24:27.704" v="2512" actId="1076"/>
          <ac:picMkLst>
            <pc:docMk/>
            <pc:sldMk cId="475331676" sldId="385"/>
            <ac:picMk id="13" creationId="{597A2E99-222C-D925-6D76-53D52A5A9350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4" creationId="{36768F19-182E-8826-3DEA-ADB5524A624D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5" creationId="{5143849D-80AA-081E-4F59-0340EB181130}"/>
          </ac:picMkLst>
        </pc:picChg>
        <pc:picChg chg="add mod">
          <ac:chgData name="#LOW KAI YUAN ANDRE#" userId="21debd0c-cf2b-4622-b54a-918816f10f4f" providerId="ADAL" clId="{F8B17DEC-368D-4975-A39B-E6D9F78F2DEF}" dt="2024-11-07T04:22:23.576" v="2468" actId="1076"/>
          <ac:picMkLst>
            <pc:docMk/>
            <pc:sldMk cId="475331676" sldId="385"/>
            <ac:picMk id="32" creationId="{33E4A330-BF6E-2AFA-57B6-F0BCA2E06234}"/>
          </ac:picMkLst>
        </pc:picChg>
        <pc:cxnChg chg="add mod">
          <ac:chgData name="#LOW KAI YUAN ANDRE#" userId="21debd0c-cf2b-4622-b54a-918816f10f4f" providerId="ADAL" clId="{F8B17DEC-368D-4975-A39B-E6D9F78F2DEF}" dt="2024-11-07T04:21:25.083" v="2421" actId="14100"/>
          <ac:cxnSpMkLst>
            <pc:docMk/>
            <pc:sldMk cId="475331676" sldId="385"/>
            <ac:cxnSpMk id="23" creationId="{F2D3D0BD-FFF1-E89A-E7F3-7E35A58469C0}"/>
          </ac:cxnSpMkLst>
        </pc:cxnChg>
        <pc:cxnChg chg="add del mod">
          <ac:chgData name="#LOW KAI YUAN ANDRE#" userId="21debd0c-cf2b-4622-b54a-918816f10f4f" providerId="ADAL" clId="{F8B17DEC-368D-4975-A39B-E6D9F78F2DEF}" dt="2024-11-07T04:25:10.151" v="2556" actId="478"/>
          <ac:cxnSpMkLst>
            <pc:docMk/>
            <pc:sldMk cId="475331676" sldId="385"/>
            <ac:cxnSpMk id="27" creationId="{4C45F18B-3A67-BABF-4E4C-42C9F570020E}"/>
          </ac:cxnSpMkLst>
        </pc:cxnChg>
        <pc:cxnChg chg="add mod">
          <ac:chgData name="#LOW KAI YUAN ANDRE#" userId="21debd0c-cf2b-4622-b54a-918816f10f4f" providerId="ADAL" clId="{F8B17DEC-368D-4975-A39B-E6D9F78F2DEF}" dt="2024-11-07T04:21:53.445" v="2431" actId="1076"/>
          <ac:cxnSpMkLst>
            <pc:docMk/>
            <pc:sldMk cId="475331676" sldId="385"/>
            <ac:cxnSpMk id="31" creationId="{0B6B7545-629D-C82C-E8C3-F322685B0DF1}"/>
          </ac:cxnSpMkLst>
        </pc:cxnChg>
        <pc:cxnChg chg="add del">
          <ac:chgData name="#LOW KAI YUAN ANDRE#" userId="21debd0c-cf2b-4622-b54a-918816f10f4f" providerId="ADAL" clId="{F8B17DEC-368D-4975-A39B-E6D9F78F2DEF}" dt="2024-11-07T04:22:32.589" v="2470" actId="11529"/>
          <ac:cxnSpMkLst>
            <pc:docMk/>
            <pc:sldMk cId="475331676" sldId="385"/>
            <ac:cxnSpMk id="34" creationId="{E26D025E-660A-C639-700E-C31EC1AFB1CC}"/>
          </ac:cxnSpMkLst>
        </pc:cxnChg>
        <pc:cxnChg chg="add mod">
          <ac:chgData name="#LOW KAI YUAN ANDRE#" userId="21debd0c-cf2b-4622-b54a-918816f10f4f" providerId="ADAL" clId="{F8B17DEC-368D-4975-A39B-E6D9F78F2DEF}" dt="2024-11-07T04:23:30.512" v="2488" actId="1076"/>
          <ac:cxnSpMkLst>
            <pc:docMk/>
            <pc:sldMk cId="475331676" sldId="385"/>
            <ac:cxnSpMk id="36" creationId="{D28CB0C7-0A33-E7E1-38BE-E4D4BFA3283A}"/>
          </ac:cxnSpMkLst>
        </pc:cxnChg>
        <pc:cxnChg chg="mod">
          <ac:chgData name="#LOW KAI YUAN ANDRE#" userId="21debd0c-cf2b-4622-b54a-918816f10f4f" providerId="ADAL" clId="{F8B17DEC-368D-4975-A39B-E6D9F78F2DEF}" dt="2024-11-07T04:24:47.064" v="2522" actId="1076"/>
          <ac:cxnSpMkLst>
            <pc:docMk/>
            <pc:sldMk cId="475331676" sldId="385"/>
            <ac:cxnSpMk id="46" creationId="{C29E9624-2B5A-E4C2-5B5A-F170C00F6581}"/>
          </ac:cxnSpMkLst>
        </pc:cxnChg>
      </pc:sldChg>
      <pc:sldChg chg="addSp modSp new mod">
        <pc:chgData name="#LOW KAI YUAN ANDRE#" userId="21debd0c-cf2b-4622-b54a-918816f10f4f" providerId="ADAL" clId="{F8B17DEC-368D-4975-A39B-E6D9F78F2DEF}" dt="2024-11-07T04:25:19.948" v="2559" actId="20577"/>
        <pc:sldMkLst>
          <pc:docMk/>
          <pc:sldMk cId="3506370600" sldId="386"/>
        </pc:sldMkLst>
        <pc:spChg chg="mod">
          <ac:chgData name="#LOW KAI YUAN ANDRE#" userId="21debd0c-cf2b-4622-b54a-918816f10f4f" providerId="ADAL" clId="{F8B17DEC-368D-4975-A39B-E6D9F78F2DEF}" dt="2024-11-07T03:38:36.418" v="505" actId="20577"/>
          <ac:spMkLst>
            <pc:docMk/>
            <pc:sldMk cId="3506370600" sldId="386"/>
            <ac:spMk id="2" creationId="{3C09926F-50D0-520B-E7DF-B983C000FE44}"/>
          </ac:spMkLst>
        </pc:spChg>
        <pc:spChg chg="mod">
          <ac:chgData name="#LOW KAI YUAN ANDRE#" userId="21debd0c-cf2b-4622-b54a-918816f10f4f" providerId="ADAL" clId="{F8B17DEC-368D-4975-A39B-E6D9F78F2DEF}" dt="2024-11-07T04:25:19.948" v="2559" actId="20577"/>
          <ac:spMkLst>
            <pc:docMk/>
            <pc:sldMk cId="3506370600" sldId="386"/>
            <ac:spMk id="3" creationId="{FDC323D3-38B7-E880-02D6-7A19F51DB55D}"/>
          </ac:spMkLst>
        </pc:spChg>
        <pc:spChg chg="add">
          <ac:chgData name="#LOW KAI YUAN ANDRE#" userId="21debd0c-cf2b-4622-b54a-918816f10f4f" providerId="ADAL" clId="{F8B17DEC-368D-4975-A39B-E6D9F78F2DEF}" dt="2024-11-07T04:12:27.761" v="1800"/>
          <ac:spMkLst>
            <pc:docMk/>
            <pc:sldMk cId="3506370600" sldId="386"/>
            <ac:spMk id="5" creationId="{12C55EED-2180-47EE-8975-B3CFD9AD86CE}"/>
          </ac:spMkLst>
        </pc:spChg>
        <pc:spChg chg="add">
          <ac:chgData name="#LOW KAI YUAN ANDRE#" userId="21debd0c-cf2b-4622-b54a-918816f10f4f" providerId="ADAL" clId="{F8B17DEC-368D-4975-A39B-E6D9F78F2DEF}" dt="2024-11-07T04:12:30.107" v="1801"/>
          <ac:spMkLst>
            <pc:docMk/>
            <pc:sldMk cId="3506370600" sldId="386"/>
            <ac:spMk id="6" creationId="{38AE35B7-8E40-DE6E-40D4-6F4EC58E81EC}"/>
          </ac:spMkLst>
        </pc:spChg>
        <pc:picChg chg="add">
          <ac:chgData name="#LOW KAI YUAN ANDRE#" userId="21debd0c-cf2b-4622-b54a-918816f10f4f" providerId="ADAL" clId="{F8B17DEC-368D-4975-A39B-E6D9F78F2DEF}" dt="2024-11-07T04:12:27.761" v="1800"/>
          <ac:picMkLst>
            <pc:docMk/>
            <pc:sldMk cId="3506370600" sldId="386"/>
            <ac:picMk id="5121" creationId="{A73FC223-6B1D-475B-318A-6390ECBA9B43}"/>
          </ac:picMkLst>
        </pc:picChg>
        <pc:picChg chg="add">
          <ac:chgData name="#LOW KAI YUAN ANDRE#" userId="21debd0c-cf2b-4622-b54a-918816f10f4f" providerId="ADAL" clId="{F8B17DEC-368D-4975-A39B-E6D9F78F2DEF}" dt="2024-11-07T04:12:30.107" v="1801"/>
          <ac:picMkLst>
            <pc:docMk/>
            <pc:sldMk cId="3506370600" sldId="386"/>
            <ac:picMk id="5123" creationId="{16ABF056-96D5-5068-7F41-AD0ADB6D29F1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4:00:39.467" v="1387" actId="1076"/>
        <pc:sldMkLst>
          <pc:docMk/>
          <pc:sldMk cId="3922713703" sldId="387"/>
        </pc:sldMkLst>
        <pc:spChg chg="mod">
          <ac:chgData name="#LOW KAI YUAN ANDRE#" userId="21debd0c-cf2b-4622-b54a-918816f10f4f" providerId="ADAL" clId="{F8B17DEC-368D-4975-A39B-E6D9F78F2DEF}" dt="2024-11-07T03:58:32.973" v="1358" actId="20577"/>
          <ac:spMkLst>
            <pc:docMk/>
            <pc:sldMk cId="3922713703" sldId="387"/>
            <ac:spMk id="2" creationId="{A4D36E4A-8586-AC34-9BDE-E0BC8B1EAE80}"/>
          </ac:spMkLst>
        </pc:spChg>
        <pc:spChg chg="del">
          <ac:chgData name="#LOW KAI YUAN ANDRE#" userId="21debd0c-cf2b-4622-b54a-918816f10f4f" providerId="ADAL" clId="{F8B17DEC-368D-4975-A39B-E6D9F78F2DEF}" dt="2024-11-07T03:57:12.624" v="1300" actId="478"/>
          <ac:spMkLst>
            <pc:docMk/>
            <pc:sldMk cId="3922713703" sldId="387"/>
            <ac:spMk id="3" creationId="{6D27D67D-B9FE-FE2D-CF6D-BBDC7DB637CC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5" creationId="{4FFA57EA-EFAD-2B06-5000-23495BCE5C63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6" creationId="{2F01C56A-4F69-012B-65F3-3821092E7E9C}"/>
          </ac:spMkLst>
        </pc:spChg>
        <pc:spChg chg="add mod">
          <ac:chgData name="#LOW KAI YUAN ANDRE#" userId="21debd0c-cf2b-4622-b54a-918816f10f4f" providerId="ADAL" clId="{F8B17DEC-368D-4975-A39B-E6D9F78F2DEF}" dt="2024-11-07T04:00:27.600" v="1383" actId="1076"/>
          <ac:spMkLst>
            <pc:docMk/>
            <pc:sldMk cId="3922713703" sldId="387"/>
            <ac:spMk id="7" creationId="{85A99E21-CC21-ED15-2C4A-F577EADB85A8}"/>
          </ac:spMkLst>
        </pc:spChg>
        <pc:spChg chg="add mod">
          <ac:chgData name="#LOW KAI YUAN ANDRE#" userId="21debd0c-cf2b-4622-b54a-918816f10f4f" providerId="ADAL" clId="{F8B17DEC-368D-4975-A39B-E6D9F78F2DEF}" dt="2024-11-07T04:00:21.500" v="1382" actId="14100"/>
          <ac:spMkLst>
            <pc:docMk/>
            <pc:sldMk cId="3922713703" sldId="387"/>
            <ac:spMk id="11" creationId="{ADA69030-2A22-7288-AA51-B54260C01973}"/>
          </ac:spMkLst>
        </pc:spChg>
        <pc:picChg chg="add mod">
          <ac:chgData name="#LOW KAI YUAN ANDRE#" userId="21debd0c-cf2b-4622-b54a-918816f10f4f" providerId="ADAL" clId="{F8B17DEC-368D-4975-A39B-E6D9F78F2DEF}" dt="2024-11-07T03:58:37.995" v="1361"/>
          <ac:picMkLst>
            <pc:docMk/>
            <pc:sldMk cId="3922713703" sldId="387"/>
            <ac:picMk id="8" creationId="{001F6FCB-28DF-B400-AF44-704BE7EB335D}"/>
          </ac:picMkLst>
        </pc:picChg>
        <pc:picChg chg="add mod">
          <ac:chgData name="#LOW KAI YUAN ANDRE#" userId="21debd0c-cf2b-4622-b54a-918816f10f4f" providerId="ADAL" clId="{F8B17DEC-368D-4975-A39B-E6D9F78F2DEF}" dt="2024-11-07T04:00:08.379" v="1379" actId="1076"/>
          <ac:picMkLst>
            <pc:docMk/>
            <pc:sldMk cId="3922713703" sldId="387"/>
            <ac:picMk id="10" creationId="{7883F6BC-2888-D4E6-959D-2F098A87FC10}"/>
          </ac:picMkLst>
        </pc:picChg>
        <pc:picChg chg="add mod">
          <ac:chgData name="#LOW KAI YUAN ANDRE#" userId="21debd0c-cf2b-4622-b54a-918816f10f4f" providerId="ADAL" clId="{F8B17DEC-368D-4975-A39B-E6D9F78F2DEF}" dt="2024-11-07T03:57:13.409" v="1301"/>
          <ac:picMkLst>
            <pc:docMk/>
            <pc:sldMk cId="3922713703" sldId="387"/>
            <ac:picMk id="2050" creationId="{CBBF7142-8723-CEB2-D2C9-CF53E41D5A00}"/>
          </ac:picMkLst>
        </pc:picChg>
        <pc:cxnChg chg="add mod">
          <ac:chgData name="#LOW KAI YUAN ANDRE#" userId="21debd0c-cf2b-4622-b54a-918816f10f4f" providerId="ADAL" clId="{F8B17DEC-368D-4975-A39B-E6D9F78F2DEF}" dt="2024-11-07T04:00:39.467" v="1387" actId="1076"/>
          <ac:cxnSpMkLst>
            <pc:docMk/>
            <pc:sldMk cId="3922713703" sldId="387"/>
            <ac:cxnSpMk id="13" creationId="{0BCA41B1-32A3-731B-F146-5604CC67EC57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09:28.201" v="1695" actId="1076"/>
        <pc:sldMkLst>
          <pc:docMk/>
          <pc:sldMk cId="712181631" sldId="388"/>
        </pc:sldMkLst>
        <pc:spChg chg="mod">
          <ac:chgData name="#LOW KAI YUAN ANDRE#" userId="21debd0c-cf2b-4622-b54a-918816f10f4f" providerId="ADAL" clId="{F8B17DEC-368D-4975-A39B-E6D9F78F2DEF}" dt="2024-11-07T04:00:56.596" v="1415" actId="20577"/>
          <ac:spMkLst>
            <pc:docMk/>
            <pc:sldMk cId="712181631" sldId="388"/>
            <ac:spMk id="2" creationId="{191A7671-BEDC-C844-A58B-84134783E2D6}"/>
          </ac:spMkLst>
        </pc:spChg>
        <pc:spChg chg="del">
          <ac:chgData name="#LOW KAI YUAN ANDRE#" userId="21debd0c-cf2b-4622-b54a-918816f10f4f" providerId="ADAL" clId="{F8B17DEC-368D-4975-A39B-E6D9F78F2DEF}" dt="2024-11-07T04:00:58.932" v="1416" actId="478"/>
          <ac:spMkLst>
            <pc:docMk/>
            <pc:sldMk cId="712181631" sldId="388"/>
            <ac:spMk id="3" creationId="{7B581AA0-64D4-5A24-4D39-6398255BE3E2}"/>
          </ac:spMkLst>
        </pc:spChg>
        <pc:spChg chg="add mod">
          <ac:chgData name="#LOW KAI YUAN ANDRE#" userId="21debd0c-cf2b-4622-b54a-918816f10f4f" providerId="ADAL" clId="{F8B17DEC-368D-4975-A39B-E6D9F78F2DEF}" dt="2024-11-07T04:02:23.627" v="1450" actId="1076"/>
          <ac:spMkLst>
            <pc:docMk/>
            <pc:sldMk cId="712181631" sldId="388"/>
            <ac:spMk id="5" creationId="{FA39FED7-04D3-FC29-822A-0923B4BEC622}"/>
          </ac:spMkLst>
        </pc:spChg>
        <pc:spChg chg="add">
          <ac:chgData name="#LOW KAI YUAN ANDRE#" userId="21debd0c-cf2b-4622-b54a-918816f10f4f" providerId="ADAL" clId="{F8B17DEC-368D-4975-A39B-E6D9F78F2DEF}" dt="2024-11-07T04:02:02.653" v="1446"/>
          <ac:spMkLst>
            <pc:docMk/>
            <pc:sldMk cId="712181631" sldId="388"/>
            <ac:spMk id="6" creationId="{09109DBB-1CE1-668C-858C-77F1F317DB2D}"/>
          </ac:spMkLst>
        </pc:spChg>
        <pc:spChg chg="add">
          <ac:chgData name="#LOW KAI YUAN ANDRE#" userId="21debd0c-cf2b-4622-b54a-918816f10f4f" providerId="ADAL" clId="{F8B17DEC-368D-4975-A39B-E6D9F78F2DEF}" dt="2024-11-07T04:02:09.676" v="1447"/>
          <ac:spMkLst>
            <pc:docMk/>
            <pc:sldMk cId="712181631" sldId="388"/>
            <ac:spMk id="7" creationId="{2FAD15F3-D19C-92BA-17FA-9A28929360E4}"/>
          </ac:spMkLst>
        </pc:spChg>
        <pc:spChg chg="add">
          <ac:chgData name="#LOW KAI YUAN ANDRE#" userId="21debd0c-cf2b-4622-b54a-918816f10f4f" providerId="ADAL" clId="{F8B17DEC-368D-4975-A39B-E6D9F78F2DEF}" dt="2024-11-07T04:02:11.546" v="1448"/>
          <ac:spMkLst>
            <pc:docMk/>
            <pc:sldMk cId="712181631" sldId="388"/>
            <ac:spMk id="8" creationId="{2599F873-7EB8-0CE2-8E7B-31810B02C6B3}"/>
          </ac:spMkLst>
        </pc:spChg>
        <pc:picChg chg="add mod">
          <ac:chgData name="#LOW KAI YUAN ANDRE#" userId="21debd0c-cf2b-4622-b54a-918816f10f4f" providerId="ADAL" clId="{F8B17DEC-368D-4975-A39B-E6D9F78F2DEF}" dt="2024-11-07T04:03:14.137" v="1454" actId="1076"/>
          <ac:picMkLst>
            <pc:docMk/>
            <pc:sldMk cId="712181631" sldId="388"/>
            <ac:picMk id="10" creationId="{E254AED7-0B9A-2222-1B09-5AD690514032}"/>
          </ac:picMkLst>
        </pc:picChg>
        <pc:picChg chg="add mod">
          <ac:chgData name="#LOW KAI YUAN ANDRE#" userId="21debd0c-cf2b-4622-b54a-918816f10f4f" providerId="ADAL" clId="{F8B17DEC-368D-4975-A39B-E6D9F78F2DEF}" dt="2024-11-07T04:09:28.201" v="1695" actId="1076"/>
          <ac:picMkLst>
            <pc:docMk/>
            <pc:sldMk cId="712181631" sldId="388"/>
            <ac:picMk id="11" creationId="{6B5E54DE-9F52-A799-F151-DB053774A877}"/>
          </ac:picMkLst>
        </pc:picChg>
      </pc:sldChg>
      <pc:sldChg chg="delSp modSp new mod">
        <pc:chgData name="#LOW KAI YUAN ANDRE#" userId="21debd0c-cf2b-4622-b54a-918816f10f4f" providerId="ADAL" clId="{F8B17DEC-368D-4975-A39B-E6D9F78F2DEF}" dt="2024-11-07T04:14:45.351" v="1884" actId="478"/>
        <pc:sldMkLst>
          <pc:docMk/>
          <pc:sldMk cId="368685789" sldId="389"/>
        </pc:sldMkLst>
        <pc:spChg chg="mod">
          <ac:chgData name="#LOW KAI YUAN ANDRE#" userId="21debd0c-cf2b-4622-b54a-918816f10f4f" providerId="ADAL" clId="{F8B17DEC-368D-4975-A39B-E6D9F78F2DEF}" dt="2024-11-07T04:14:41.378" v="1883" actId="20577"/>
          <ac:spMkLst>
            <pc:docMk/>
            <pc:sldMk cId="368685789" sldId="389"/>
            <ac:spMk id="2" creationId="{8DC64DFE-11B5-9717-0BDD-7084B48517A1}"/>
          </ac:spMkLst>
        </pc:spChg>
        <pc:spChg chg="del">
          <ac:chgData name="#LOW KAI YUAN ANDRE#" userId="21debd0c-cf2b-4622-b54a-918816f10f4f" providerId="ADAL" clId="{F8B17DEC-368D-4975-A39B-E6D9F78F2DEF}" dt="2024-11-07T04:14:45.351" v="1884" actId="478"/>
          <ac:spMkLst>
            <pc:docMk/>
            <pc:sldMk cId="368685789" sldId="389"/>
            <ac:spMk id="3" creationId="{A0BF619D-8032-0B81-D6F8-EF7993289810}"/>
          </ac:spMkLst>
        </pc:spChg>
      </pc:sldChg>
      <pc:sldChg chg="addSp delSp modSp new mod ord modClrScheme chgLayout">
        <pc:chgData name="#LOW KAI YUAN ANDRE#" userId="21debd0c-cf2b-4622-b54a-918816f10f4f" providerId="ADAL" clId="{F8B17DEC-368D-4975-A39B-E6D9F78F2DEF}" dt="2024-11-07T04:25:50.178" v="2590" actId="478"/>
        <pc:sldMkLst>
          <pc:docMk/>
          <pc:sldMk cId="357616713" sldId="390"/>
        </pc:sldMkLst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2" creationId="{F86A5F48-DD49-E1D6-F32E-03301C6EDD38}"/>
          </ac:spMkLst>
        </pc:spChg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3" creationId="{2E8CC2B3-5D71-2194-DE90-F8BD8FA6467D}"/>
          </ac:spMkLst>
        </pc:spChg>
        <pc:spChg chg="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4" creationId="{007B0213-46B0-4EF3-F4F9-E017F864E729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5" creationId="{6FB16BBF-6154-6D6E-0FE5-BCDD71FB2888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6" creationId="{6A76001B-150D-3FB1-5639-069203B14281}"/>
          </ac:spMkLst>
        </pc:spChg>
        <pc:spChg chg="add mod ord">
          <ac:chgData name="#LOW KAI YUAN ANDRE#" userId="21debd0c-cf2b-4622-b54a-918816f10f4f" providerId="ADAL" clId="{F8B17DEC-368D-4975-A39B-E6D9F78F2DEF}" dt="2024-11-07T04:25:45.716" v="2586" actId="20577"/>
          <ac:spMkLst>
            <pc:docMk/>
            <pc:sldMk cId="357616713" sldId="390"/>
            <ac:spMk id="7" creationId="{2818EED6-3DBA-2A0F-F52B-ECA542D2D280}"/>
          </ac:spMkLst>
        </pc:spChg>
        <pc:spChg chg="add del mod ord">
          <ac:chgData name="#LOW KAI YUAN ANDRE#" userId="21debd0c-cf2b-4622-b54a-918816f10f4f" providerId="ADAL" clId="{F8B17DEC-368D-4975-A39B-E6D9F78F2DEF}" dt="2024-11-07T04:25:50.178" v="2590" actId="478"/>
          <ac:spMkLst>
            <pc:docMk/>
            <pc:sldMk cId="357616713" sldId="390"/>
            <ac:spMk id="8" creationId="{190A2C65-8437-F32C-6996-F3AD0BFFFEC0}"/>
          </ac:spMkLst>
        </pc:spChg>
      </pc:sldChg>
      <pc:sldChg chg="modSp new del mod">
        <pc:chgData name="#LOW KAI YUAN ANDRE#" userId="21debd0c-cf2b-4622-b54a-918816f10f4f" providerId="ADAL" clId="{F8B17DEC-368D-4975-A39B-E6D9F78F2DEF}" dt="2024-11-07T04:32:41.739" v="2895" actId="2696"/>
        <pc:sldMkLst>
          <pc:docMk/>
          <pc:sldMk cId="929063673" sldId="391"/>
        </pc:sldMkLst>
        <pc:spChg chg="mod">
          <ac:chgData name="#LOW KAI YUAN ANDRE#" userId="21debd0c-cf2b-4622-b54a-918816f10f4f" providerId="ADAL" clId="{F8B17DEC-368D-4975-A39B-E6D9F78F2DEF}" dt="2024-11-07T04:26:43.565" v="2605" actId="20577"/>
          <ac:spMkLst>
            <pc:docMk/>
            <pc:sldMk cId="929063673" sldId="391"/>
            <ac:spMk id="2" creationId="{355A560F-C898-2C57-EB07-86EC42F98193}"/>
          </ac:spMkLst>
        </pc:spChg>
        <pc:spChg chg="mod">
          <ac:chgData name="#LOW KAI YUAN ANDRE#" userId="21debd0c-cf2b-4622-b54a-918816f10f4f" providerId="ADAL" clId="{F8B17DEC-368D-4975-A39B-E6D9F78F2DEF}" dt="2024-11-07T04:31:12.376" v="2894" actId="20577"/>
          <ac:spMkLst>
            <pc:docMk/>
            <pc:sldMk cId="929063673" sldId="391"/>
            <ac:spMk id="3" creationId="{727D9383-971A-4510-5F91-D4D23DA5BD12}"/>
          </ac:spMkLst>
        </pc:spChg>
      </pc:sldChg>
      <pc:sldChg chg="addSp delSp modSp new del mod">
        <pc:chgData name="#LOW KAI YUAN ANDRE#" userId="21debd0c-cf2b-4622-b54a-918816f10f4f" providerId="ADAL" clId="{F8B17DEC-368D-4975-A39B-E6D9F78F2DEF}" dt="2024-11-07T04:55:45.287" v="2929" actId="2696"/>
        <pc:sldMkLst>
          <pc:docMk/>
          <pc:sldMk cId="1533638099" sldId="391"/>
        </pc:sldMkLst>
        <pc:spChg chg="mod">
          <ac:chgData name="#LOW KAI YUAN ANDRE#" userId="21debd0c-cf2b-4622-b54a-918816f10f4f" providerId="ADAL" clId="{F8B17DEC-368D-4975-A39B-E6D9F78F2DEF}" dt="2024-11-07T04:55:21.496" v="2925" actId="20577"/>
          <ac:spMkLst>
            <pc:docMk/>
            <pc:sldMk cId="1533638099" sldId="391"/>
            <ac:spMk id="2" creationId="{963D0749-D89D-8577-A7DF-D0A740ED7AEC}"/>
          </ac:spMkLst>
        </pc:spChg>
        <pc:spChg chg="del">
          <ac:chgData name="#LOW KAI YUAN ANDRE#" userId="21debd0c-cf2b-4622-b54a-918816f10f4f" providerId="ADAL" clId="{F8B17DEC-368D-4975-A39B-E6D9F78F2DEF}" dt="2024-11-07T04:55:23.744" v="2926" actId="478"/>
          <ac:spMkLst>
            <pc:docMk/>
            <pc:sldMk cId="1533638099" sldId="391"/>
            <ac:spMk id="3" creationId="{4C595A82-2784-7BB8-7931-37700BEE65BE}"/>
          </ac:spMkLst>
        </pc:spChg>
        <pc:picChg chg="add mod">
          <ac:chgData name="#LOW KAI YUAN ANDRE#" userId="21debd0c-cf2b-4622-b54a-918816f10f4f" providerId="ADAL" clId="{F8B17DEC-368D-4975-A39B-E6D9F78F2DEF}" dt="2024-11-07T04:55:42.560" v="2928" actId="1076"/>
          <ac:picMkLst>
            <pc:docMk/>
            <pc:sldMk cId="1533638099" sldId="391"/>
            <ac:picMk id="6146" creationId="{D7D49BA0-C761-48EF-2051-75D1F7CBD51C}"/>
          </ac:picMkLst>
        </pc:picChg>
      </pc:sldChg>
      <pc:sldChg chg="modSp new del mod">
        <pc:chgData name="#LOW KAI YUAN ANDRE#" userId="21debd0c-cf2b-4622-b54a-918816f10f4f" providerId="ADAL" clId="{F8B17DEC-368D-4975-A39B-E6D9F78F2DEF}" dt="2024-11-07T04:42:05.325" v="2916" actId="2696"/>
        <pc:sldMkLst>
          <pc:docMk/>
          <pc:sldMk cId="2316090194" sldId="391"/>
        </pc:sldMkLst>
        <pc:spChg chg="mod">
          <ac:chgData name="#LOW KAI YUAN ANDRE#" userId="21debd0c-cf2b-4622-b54a-918816f10f4f" providerId="ADAL" clId="{F8B17DEC-368D-4975-A39B-E6D9F78F2DEF}" dt="2024-11-07T04:41:06.450" v="2915" actId="20577"/>
          <ac:spMkLst>
            <pc:docMk/>
            <pc:sldMk cId="2316090194" sldId="391"/>
            <ac:spMk id="2" creationId="{F9398C62-175A-3AE9-CCF4-D8D479B42460}"/>
          </ac:spMkLst>
        </pc:spChg>
      </pc:sldChg>
    </pc:docChg>
  </pc:docChgLst>
  <pc:docChgLst>
    <pc:chgData name="#LOW KAI YUAN ANDRE#" userId="S::kaiyuana001@e.ntu.edu.sg::21debd0c-cf2b-4622-b54a-918816f10f4f" providerId="AD" clId="Web-{7B5B29AC-B858-93EF-FC13-5BDB776370BD}"/>
    <pc:docChg chg="modSld">
      <pc:chgData name="#LOW KAI YUAN ANDRE#" userId="S::kaiyuana001@e.ntu.edu.sg::21debd0c-cf2b-4622-b54a-918816f10f4f" providerId="AD" clId="Web-{7B5B29AC-B858-93EF-FC13-5BDB776370BD}" dt="2024-08-12T08:57:46.836" v="144"/>
      <pc:docMkLst>
        <pc:docMk/>
      </pc:docMkLst>
      <pc:sldChg chg="modSp">
        <pc:chgData name="#LOW KAI YUAN ANDRE#" userId="S::kaiyuana001@e.ntu.edu.sg::21debd0c-cf2b-4622-b54a-918816f10f4f" providerId="AD" clId="Web-{7B5B29AC-B858-93EF-FC13-5BDB776370BD}" dt="2024-08-12T08:51:03.023" v="0" actId="20577"/>
        <pc:sldMkLst>
          <pc:docMk/>
          <pc:sldMk cId="3044996226" sldId="265"/>
        </pc:sldMkLst>
        <pc:spChg chg="mod">
          <ac:chgData name="#LOW KAI YUAN ANDRE#" userId="S::kaiyuana001@e.ntu.edu.sg::21debd0c-cf2b-4622-b54a-918816f10f4f" providerId="AD" clId="Web-{7B5B29AC-B858-93EF-FC13-5BDB776370BD}" dt="2024-08-12T08:51:03.023" v="0" actId="20577"/>
          <ac:spMkLst>
            <pc:docMk/>
            <pc:sldMk cId="3044996226" sldId="265"/>
            <ac:spMk id="5" creationId="{DCB89E92-E67B-6B46-6EF8-19C3A84C7365}"/>
          </ac:spMkLst>
        </pc:spChg>
      </pc:sldChg>
      <pc:sldChg chg="delSp modSp">
        <pc:chgData name="#LOW KAI YUAN ANDRE#" userId="S::kaiyuana001@e.ntu.edu.sg::21debd0c-cf2b-4622-b54a-918816f10f4f" providerId="AD" clId="Web-{7B5B29AC-B858-93EF-FC13-5BDB776370BD}" dt="2024-08-12T08:57:17.163" v="141" actId="20577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7B5B29AC-B858-93EF-FC13-5BDB776370BD}" dt="2024-08-12T08:57:17.163" v="141" actId="20577"/>
          <ac:spMkLst>
            <pc:docMk/>
            <pc:sldMk cId="1715466356" sldId="288"/>
            <ac:spMk id="7" creationId="{6C2B1AC2-477C-4E55-712E-1BC6A5DB7925}"/>
          </ac:spMkLst>
        </pc:spChg>
        <pc:picChg chg="del">
          <ac:chgData name="#LOW KAI YUAN ANDRE#" userId="S::kaiyuana001@e.ntu.edu.sg::21debd0c-cf2b-4622-b54a-918816f10f4f" providerId="AD" clId="Web-{7B5B29AC-B858-93EF-FC13-5BDB776370BD}" dt="2024-08-12T08:52:21.495" v="16"/>
          <ac:picMkLst>
            <pc:docMk/>
            <pc:sldMk cId="1715466356" sldId="288"/>
            <ac:picMk id="8" creationId="{66BAB1F5-0277-7C0D-290F-45E62DFE23E6}"/>
          </ac:picMkLst>
        </pc:picChg>
      </pc:sldChg>
      <pc:sldChg chg="modSp">
        <pc:chgData name="#LOW KAI YUAN ANDRE#" userId="S::kaiyuana001@e.ntu.edu.sg::21debd0c-cf2b-4622-b54a-918816f10f4f" providerId="AD" clId="Web-{7B5B29AC-B858-93EF-FC13-5BDB776370BD}" dt="2024-08-12T08:51:16.976" v="12" actId="20577"/>
        <pc:sldMkLst>
          <pc:docMk/>
          <pc:sldMk cId="1257108610" sldId="327"/>
        </pc:sldMkLst>
        <pc:spChg chg="mod">
          <ac:chgData name="#LOW KAI YUAN ANDRE#" userId="S::kaiyuana001@e.ntu.edu.sg::21debd0c-cf2b-4622-b54a-918816f10f4f" providerId="AD" clId="Web-{7B5B29AC-B858-93EF-FC13-5BDB776370BD}" dt="2024-08-12T08:51:16.976" v="12" actId="2057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addAnim delAnim modAnim">
        <pc:chgData name="#LOW KAI YUAN ANDRE#" userId="S::kaiyuana001@e.ntu.edu.sg::21debd0c-cf2b-4622-b54a-918816f10f4f" providerId="AD" clId="Web-{7B5B29AC-B858-93EF-FC13-5BDB776370BD}" dt="2024-08-12T08:57:46.836" v="144"/>
        <pc:sldMkLst>
          <pc:docMk/>
          <pc:sldMk cId="2361061170" sldId="331"/>
        </pc:sldMkLst>
        <pc:spChg chg="del">
          <ac:chgData name="#LOW KAI YUAN ANDRE#" userId="S::kaiyuana001@e.ntu.edu.sg::21debd0c-cf2b-4622-b54a-918816f10f4f" providerId="AD" clId="Web-{7B5B29AC-B858-93EF-FC13-5BDB776370BD}" dt="2024-08-12T08:57:46.836" v="144"/>
          <ac:spMkLst>
            <pc:docMk/>
            <pc:sldMk cId="2361061170" sldId="331"/>
            <ac:spMk id="3" creationId="{BE7D6E56-374C-DD46-B5C6-361678AF7DD3}"/>
          </ac:spMkLst>
        </pc:spChg>
        <pc:spChg chg="del mod">
          <ac:chgData name="#LOW KAI YUAN ANDRE#" userId="S::kaiyuana001@e.ntu.edu.sg::21debd0c-cf2b-4622-b54a-918816f10f4f" providerId="AD" clId="Web-{7B5B29AC-B858-93EF-FC13-5BDB776370BD}" dt="2024-08-12T08:57:45.570" v="143"/>
          <ac:spMkLst>
            <pc:docMk/>
            <pc:sldMk cId="2361061170" sldId="331"/>
            <ac:spMk id="5" creationId="{202C94C2-C020-F2AA-3B73-F4E5DE4E0570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54.615" v="134" actId="1076"/>
          <ac:spMkLst>
            <pc:docMk/>
            <pc:sldMk cId="2361061170" sldId="331"/>
            <ac:spMk id="11" creationId="{0DE111F9-21AD-0426-A7B8-AEB85CBC4563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3:09.481" v="32"/>
          <ac:spMkLst>
            <pc:docMk/>
            <pc:sldMk cId="2361061170" sldId="331"/>
            <ac:spMk id="13" creationId="{B8F981A9-152E-674C-4434-AD76B545090D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4:11.187" v="90"/>
          <ac:spMkLst>
            <pc:docMk/>
            <pc:sldMk cId="2361061170" sldId="331"/>
            <ac:spMk id="15" creationId="{FF8461F1-81FB-F675-E9EC-0B9B32E11C23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3.521" v="131" actId="1076"/>
          <ac:spMkLst>
            <pc:docMk/>
            <pc:sldMk cId="2361061170" sldId="331"/>
            <ac:spMk id="16" creationId="{3080AD65-5E8A-D176-FB51-988680A99F01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8.068" v="133" actId="1076"/>
          <ac:spMkLst>
            <pc:docMk/>
            <pc:sldMk cId="2361061170" sldId="331"/>
            <ac:spMk id="17" creationId="{5789A256-99C1-12D7-6B9D-981A2E13568B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6:00.066" v="108"/>
          <ac:spMkLst>
            <pc:docMk/>
            <pc:sldMk cId="2361061170" sldId="331"/>
            <ac:spMk id="20" creationId="{C1F80D13-9144-A58B-E9AA-0B091BA9C941}"/>
          </ac:spMkLst>
        </pc:spChg>
        <pc:picChg chg="del mod">
          <ac:chgData name="#LOW KAI YUAN ANDRE#" userId="S::kaiyuana001@e.ntu.edu.sg::21debd0c-cf2b-4622-b54a-918816f10f4f" providerId="AD" clId="Web-{7B5B29AC-B858-93EF-FC13-5BDB776370BD}" dt="2024-08-12T08:51:50.384" v="14"/>
          <ac:picMkLst>
            <pc:docMk/>
            <pc:sldMk cId="2361061170" sldId="331"/>
            <ac:picMk id="6" creationId="{A7ADC66D-8010-9D4E-A686-47067F4C6562}"/>
          </ac:picMkLst>
        </pc:picChg>
        <pc:picChg chg="add mod">
          <ac:chgData name="#LOW KAI YUAN ANDRE#" userId="S::kaiyuana001@e.ntu.edu.sg::21debd0c-cf2b-4622-b54a-918816f10f4f" providerId="AD" clId="Web-{7B5B29AC-B858-93EF-FC13-5BDB776370BD}" dt="2024-08-12T08:53:12.090" v="35" actId="1076"/>
          <ac:picMkLst>
            <pc:docMk/>
            <pc:sldMk cId="2361061170" sldId="331"/>
            <ac:picMk id="9" creationId="{33AB4E72-D07B-B1CC-22B8-A4CD445F2C90}"/>
          </ac:picMkLst>
        </pc:picChg>
        <pc:cxnChg chg="add mod">
          <ac:chgData name="#LOW KAI YUAN ANDRE#" userId="S::kaiyuana001@e.ntu.edu.sg::21debd0c-cf2b-4622-b54a-918816f10f4f" providerId="AD" clId="Web-{7B5B29AC-B858-93EF-FC13-5BDB776370BD}" dt="2024-08-12T08:55:49.847" v="105"/>
          <ac:cxnSpMkLst>
            <pc:docMk/>
            <pc:sldMk cId="2361061170" sldId="331"/>
            <ac:cxnSpMk id="18" creationId="{3496338C-1C26-1A67-9540-532BC4F25829}"/>
          </ac:cxnSpMkLst>
        </pc:cxnChg>
      </pc:sldChg>
    </pc:docChg>
  </pc:docChgLst>
  <pc:docChgLst>
    <pc:chgData name="#LOW KAI YUAN ANDRE#" userId="21debd0c-cf2b-4622-b54a-918816f10f4f" providerId="ADAL" clId="{F366B1F9-6970-43D0-B96D-8457428FB765}"/>
    <pc:docChg chg="undo redo custSel addSld delSld modSld sldOrd">
      <pc:chgData name="#LOW KAI YUAN ANDRE#" userId="21debd0c-cf2b-4622-b54a-918816f10f4f" providerId="ADAL" clId="{F366B1F9-6970-43D0-B96D-8457428FB765}" dt="2024-11-01T05:17:53.405" v="1089" actId="2085"/>
      <pc:docMkLst>
        <pc:docMk/>
      </pc:docMkLst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59253320" sldId="28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924501542" sldId="32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412806500" sldId="32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203057661" sldId="32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450455185" sldId="32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53438988" sldId="33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09408988" sldId="33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88613154" sldId="33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73504677" sldId="33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20604261" sldId="34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13425963" sldId="35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7793650" sldId="35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79525190" sldId="35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168786720" sldId="35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48142979" sldId="35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597319675" sldId="35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90486021" sldId="35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056492110" sldId="35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70580528" sldId="36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00145452" sldId="36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48719536" sldId="36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63158951" sldId="3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60896188" sldId="36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62735041" sldId="36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397042398" sldId="36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7099992" sldId="37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658687991" sldId="37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05478542" sldId="372"/>
        </pc:sldMkLst>
      </pc:sldChg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2039251507" sldId="373"/>
        </pc:sldMkLst>
      </pc:sldChg>
      <pc:sldChg chg="addSp delSp modSp del mod">
        <pc:chgData name="#LOW KAI YUAN ANDRE#" userId="21debd0c-cf2b-4622-b54a-918816f10f4f" providerId="ADAL" clId="{F366B1F9-6970-43D0-B96D-8457428FB765}" dt="2024-11-01T05:16:28.203" v="1087" actId="2696"/>
        <pc:sldMkLst>
          <pc:docMk/>
          <pc:sldMk cId="4254360628" sldId="374"/>
        </pc:sldMkLst>
        <pc:spChg chg="del">
          <ac:chgData name="#LOW KAI YUAN ANDRE#" userId="21debd0c-cf2b-4622-b54a-918816f10f4f" providerId="ADAL" clId="{F366B1F9-6970-43D0-B96D-8457428FB765}" dt="2024-11-01T04:55:38" v="307" actId="478"/>
          <ac:spMkLst>
            <pc:docMk/>
            <pc:sldMk cId="4254360628" sldId="374"/>
            <ac:spMk id="2" creationId="{06309817-9DC3-AD94-BA50-F9266B8BA1FE}"/>
          </ac:spMkLst>
        </pc:spChg>
        <pc:spChg chg="add del mod">
          <ac:chgData name="#LOW KAI YUAN ANDRE#" userId="21debd0c-cf2b-4622-b54a-918816f10f4f" providerId="ADAL" clId="{F366B1F9-6970-43D0-B96D-8457428FB765}" dt="2024-11-01T04:55:41.435" v="309" actId="478"/>
          <ac:spMkLst>
            <pc:docMk/>
            <pc:sldMk cId="4254360628" sldId="374"/>
            <ac:spMk id="8" creationId="{3C673B33-8D61-099F-F070-CD5AA19ED589}"/>
          </ac:spMkLst>
        </pc:spChg>
        <pc:spChg chg="add mod">
          <ac:chgData name="#LOW KAI YUAN ANDRE#" userId="21debd0c-cf2b-4622-b54a-918816f10f4f" providerId="ADAL" clId="{F366B1F9-6970-43D0-B96D-8457428FB765}" dt="2024-11-01T05:02:39.680" v="529" actId="1076"/>
          <ac:spMkLst>
            <pc:docMk/>
            <pc:sldMk cId="4254360628" sldId="374"/>
            <ac:spMk id="11" creationId="{41DAA04E-5432-9801-4A20-E85BF7AEF544}"/>
          </ac:spMkLst>
        </pc:spChg>
        <pc:spChg chg="del">
          <ac:chgData name="#LOW KAI YUAN ANDRE#" userId="21debd0c-cf2b-4622-b54a-918816f10f4f" providerId="ADAL" clId="{F366B1F9-6970-43D0-B96D-8457428FB765}" dt="2024-11-01T04:55:51.765" v="319" actId="478"/>
          <ac:spMkLst>
            <pc:docMk/>
            <pc:sldMk cId="4254360628" sldId="374"/>
            <ac:spMk id="12" creationId="{7E4017D5-D8FE-85DB-ACC6-EDEFCC6BFA92}"/>
          </ac:spMkLst>
        </pc:spChg>
        <pc:spChg chg="del">
          <ac:chgData name="#LOW KAI YUAN ANDRE#" userId="21debd0c-cf2b-4622-b54a-918816f10f4f" providerId="ADAL" clId="{F366B1F9-6970-43D0-B96D-8457428FB765}" dt="2024-11-01T04:55:46.911" v="310" actId="478"/>
          <ac:spMkLst>
            <pc:docMk/>
            <pc:sldMk cId="4254360628" sldId="374"/>
            <ac:spMk id="13" creationId="{EFBCCB70-A500-F8AE-E165-32A03F904B25}"/>
          </ac:spMkLst>
        </pc:spChg>
        <pc:spChg chg="del">
          <ac:chgData name="#LOW KAI YUAN ANDRE#" userId="21debd0c-cf2b-4622-b54a-918816f10f4f" providerId="ADAL" clId="{F366B1F9-6970-43D0-B96D-8457428FB765}" dt="2024-11-01T04:55:50.560" v="318" actId="478"/>
          <ac:spMkLst>
            <pc:docMk/>
            <pc:sldMk cId="4254360628" sldId="374"/>
            <ac:spMk id="14" creationId="{10A36FE2-F05A-F632-B553-5D2A1ACCCC37}"/>
          </ac:spMkLst>
        </pc:spChg>
        <pc:spChg chg="del">
          <ac:chgData name="#LOW KAI YUAN ANDRE#" userId="21debd0c-cf2b-4622-b54a-918816f10f4f" providerId="ADAL" clId="{F366B1F9-6970-43D0-B96D-8457428FB765}" dt="2024-11-01T04:55:48.759" v="315" actId="478"/>
          <ac:spMkLst>
            <pc:docMk/>
            <pc:sldMk cId="4254360628" sldId="374"/>
            <ac:spMk id="15" creationId="{916E6123-2363-188C-B3DA-AD3DA15CFA57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6" creationId="{6FB1D7A4-6C04-A13D-3D0C-712B8F649EBC}"/>
          </ac:spMkLst>
        </pc:spChg>
        <pc:spChg chg="add del mod">
          <ac:chgData name="#LOW KAI YUAN ANDRE#" userId="21debd0c-cf2b-4622-b54a-918816f10f4f" providerId="ADAL" clId="{F366B1F9-6970-43D0-B96D-8457428FB765}" dt="2024-11-01T04:59:37.533" v="395" actId="478"/>
          <ac:spMkLst>
            <pc:docMk/>
            <pc:sldMk cId="4254360628" sldId="374"/>
            <ac:spMk id="17" creationId="{D7683160-C79C-26EE-DB86-5AFA6BFC59E8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8" creationId="{F10E0A69-D6DC-1F10-2346-DE01DEB3702B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9" creationId="{1129B524-7993-BA04-9674-1173CE7E9E0C}"/>
          </ac:spMkLst>
        </pc:spChg>
        <pc:spChg chg="add del mod">
          <ac:chgData name="#LOW KAI YUAN ANDRE#" userId="21debd0c-cf2b-4622-b54a-918816f10f4f" providerId="ADAL" clId="{F366B1F9-6970-43D0-B96D-8457428FB765}" dt="2024-11-01T05:00:51.494" v="490"/>
          <ac:spMkLst>
            <pc:docMk/>
            <pc:sldMk cId="4254360628" sldId="374"/>
            <ac:spMk id="21" creationId="{9FC493D0-0705-F6F1-B17F-490C0D28766F}"/>
          </ac:spMkLst>
        </pc:spChg>
        <pc:spChg chg="add del mod">
          <ac:chgData name="#LOW KAI YUAN ANDRE#" userId="21debd0c-cf2b-4622-b54a-918816f10f4f" providerId="ADAL" clId="{F366B1F9-6970-43D0-B96D-8457428FB765}" dt="2024-11-01T05:12:44.027" v="1004" actId="21"/>
          <ac:spMkLst>
            <pc:docMk/>
            <pc:sldMk cId="4254360628" sldId="374"/>
            <ac:spMk id="24" creationId="{ED316661-0E00-A05F-D97B-2815B47FBBAA}"/>
          </ac:spMkLst>
        </pc:spChg>
        <pc:spChg chg="add mod">
          <ac:chgData name="#LOW KAI YUAN ANDRE#" userId="21debd0c-cf2b-4622-b54a-918816f10f4f" providerId="ADAL" clId="{F366B1F9-6970-43D0-B96D-8457428FB765}" dt="2024-11-01T05:05:23.148" v="792" actId="1076"/>
          <ac:spMkLst>
            <pc:docMk/>
            <pc:sldMk cId="4254360628" sldId="374"/>
            <ac:spMk id="25" creationId="{34ABACD2-E360-00FE-51E3-B0D3F472F018}"/>
          </ac:spMkLst>
        </pc:spChg>
        <pc:grpChg chg="add del mod">
          <ac:chgData name="#LOW KAI YUAN ANDRE#" userId="21debd0c-cf2b-4622-b54a-918816f10f4f" providerId="ADAL" clId="{F366B1F9-6970-43D0-B96D-8457428FB765}" dt="2024-11-01T05:03:12.572" v="546" actId="478"/>
          <ac:grpSpMkLst>
            <pc:docMk/>
            <pc:sldMk cId="4254360628" sldId="374"/>
            <ac:grpSpMk id="22" creationId="{46D904D3-DD3A-8AFA-1B5D-E7DDCD234F55}"/>
          </ac:grpSpMkLst>
        </pc:grpChg>
        <pc:picChg chg="del mod">
          <ac:chgData name="#LOW KAI YUAN ANDRE#" userId="21debd0c-cf2b-4622-b54a-918816f10f4f" providerId="ADAL" clId="{F366B1F9-6970-43D0-B96D-8457428FB765}" dt="2024-11-01T04:55:47.608" v="314" actId="478"/>
          <ac:picMkLst>
            <pc:docMk/>
            <pc:sldMk cId="4254360628" sldId="374"/>
            <ac:picMk id="5" creationId="{317C48BF-CDB9-D5D9-9BDA-88AFAA824412}"/>
          </ac:picMkLst>
        </pc:picChg>
        <pc:picChg chg="del mod">
          <ac:chgData name="#LOW KAI YUAN ANDRE#" userId="21debd0c-cf2b-4622-b54a-918816f10f4f" providerId="ADAL" clId="{F366B1F9-6970-43D0-B96D-8457428FB765}" dt="2024-11-01T05:15:07.040" v="1067" actId="21"/>
          <ac:picMkLst>
            <pc:docMk/>
            <pc:sldMk cId="4254360628" sldId="374"/>
            <ac:picMk id="6" creationId="{0ABF296D-97FC-9D3D-174A-A0780F9C5759}"/>
          </ac:picMkLst>
        </pc:picChg>
        <pc:picChg chg="del mod">
          <ac:chgData name="#LOW KAI YUAN ANDRE#" userId="21debd0c-cf2b-4622-b54a-918816f10f4f" providerId="ADAL" clId="{F366B1F9-6970-43D0-B96D-8457428FB765}" dt="2024-11-01T04:55:49.752" v="317" actId="478"/>
          <ac:picMkLst>
            <pc:docMk/>
            <pc:sldMk cId="4254360628" sldId="374"/>
            <ac:picMk id="7" creationId="{3DBC273C-06F9-B6A9-8A3B-8F5422BACF0A}"/>
          </ac:picMkLst>
        </pc:picChg>
        <pc:picChg chg="del mod">
          <ac:chgData name="#LOW KAI YUAN ANDRE#" userId="21debd0c-cf2b-4622-b54a-918816f10f4f" providerId="ADAL" clId="{F366B1F9-6970-43D0-B96D-8457428FB765}" dt="2024-11-01T04:55:47.261" v="312" actId="478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F366B1F9-6970-43D0-B96D-8457428FB765}" dt="2024-11-01T05:14:39.904" v="1054" actId="21"/>
          <ac:picMkLst>
            <pc:docMk/>
            <pc:sldMk cId="4254360628" sldId="374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15.967" v="1071" actId="21"/>
          <ac:picMkLst>
            <pc:docMk/>
            <pc:sldMk cId="4254360628" sldId="374"/>
            <ac:picMk id="23" creationId="{72E2E9FF-3FDC-A350-F067-B8D639B3A9AF}"/>
          </ac:picMkLst>
        </pc:picChg>
      </pc:sldChg>
      <pc:sldChg chg="addSp delSp modSp new mod ord">
        <pc:chgData name="#LOW KAI YUAN ANDRE#" userId="21debd0c-cf2b-4622-b54a-918816f10f4f" providerId="ADAL" clId="{F366B1F9-6970-43D0-B96D-8457428FB765}" dt="2024-11-01T05:17:53.405" v="1089" actId="2085"/>
        <pc:sldMkLst>
          <pc:docMk/>
          <pc:sldMk cId="2869408706" sldId="375"/>
        </pc:sldMkLst>
        <pc:spChg chg="del">
          <ac:chgData name="#LOW KAI YUAN ANDRE#" userId="21debd0c-cf2b-4622-b54a-918816f10f4f" providerId="ADAL" clId="{F366B1F9-6970-43D0-B96D-8457428FB765}" dt="2024-11-01T04:37:51.282" v="5" actId="478"/>
          <ac:spMkLst>
            <pc:docMk/>
            <pc:sldMk cId="2869408706" sldId="375"/>
            <ac:spMk id="2" creationId="{C50B13AA-DC1A-6233-099D-608AB474717A}"/>
          </ac:spMkLst>
        </pc:spChg>
        <pc:spChg chg="del">
          <ac:chgData name="#LOW KAI YUAN ANDRE#" userId="21debd0c-cf2b-4622-b54a-918816f10f4f" providerId="ADAL" clId="{F366B1F9-6970-43D0-B96D-8457428FB765}" dt="2024-11-01T04:37:52.151" v="6" actId="478"/>
          <ac:spMkLst>
            <pc:docMk/>
            <pc:sldMk cId="2869408706" sldId="375"/>
            <ac:spMk id="3" creationId="{8D906F8B-5705-52BA-CE57-6B972215AEA9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7" creationId="{4A79D783-87C4-D410-BCB0-4E97C4D2A099}"/>
          </ac:spMkLst>
        </pc:spChg>
        <pc:spChg chg="add del mod">
          <ac:chgData name="#LOW KAI YUAN ANDRE#" userId="21debd0c-cf2b-4622-b54a-918816f10f4f" providerId="ADAL" clId="{F366B1F9-6970-43D0-B96D-8457428FB765}" dt="2024-11-01T05:07:23.346" v="810" actId="478"/>
          <ac:spMkLst>
            <pc:docMk/>
            <pc:sldMk cId="2869408706" sldId="375"/>
            <ac:spMk id="12" creationId="{B2F69B51-6D39-E256-E2EA-80D233C8641B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14" creationId="{CA62B92B-3A7E-30CA-BC08-F23B207C5BE0}"/>
          </ac:spMkLst>
        </pc:spChg>
        <pc:picChg chg="add mod modCrop">
          <ac:chgData name="#LOW KAI YUAN ANDRE#" userId="21debd0c-cf2b-4622-b54a-918816f10f4f" providerId="ADAL" clId="{F366B1F9-6970-43D0-B96D-8457428FB765}" dt="2024-11-01T05:17:50.619" v="1088" actId="2085"/>
          <ac:picMkLst>
            <pc:docMk/>
            <pc:sldMk cId="2869408706" sldId="375"/>
            <ac:picMk id="6" creationId="{8FB5D4BE-CF7E-8DC5-435B-77CDF3A9D9C3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8" creationId="{2EB53018-0383-3AE9-C01F-977DFFF450B0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9" creationId="{0CECA1C0-46E5-ABF3-7821-C252FB489891}"/>
          </ac:picMkLst>
        </pc:picChg>
        <pc:picChg chg="add mod">
          <ac:chgData name="#LOW KAI YUAN ANDRE#" userId="21debd0c-cf2b-4622-b54a-918816f10f4f" providerId="ADAL" clId="{F366B1F9-6970-43D0-B96D-8457428FB765}" dt="2024-11-01T05:06:04.347" v="802"/>
          <ac:picMkLst>
            <pc:docMk/>
            <pc:sldMk cId="2869408706" sldId="375"/>
            <ac:picMk id="11" creationId="{6CEAE739-F3C4-9551-0350-763B93D9FE40}"/>
          </ac:picMkLst>
        </pc:picChg>
        <pc:picChg chg="add mod">
          <ac:chgData name="#LOW KAI YUAN ANDRE#" userId="21debd0c-cf2b-4622-b54a-918816f10f4f" providerId="ADAL" clId="{F366B1F9-6970-43D0-B96D-8457428FB765}" dt="2024-11-01T05:17:53.405" v="1089" actId="2085"/>
          <ac:picMkLst>
            <pc:docMk/>
            <pc:sldMk cId="2869408706" sldId="375"/>
            <ac:picMk id="13" creationId="{B9B689E0-E7EB-8331-A586-7D3611FCDEC2}"/>
          </ac:picMkLst>
        </pc:pic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6" creationId="{90E8EEC5-DBF6-6071-0F21-D478175B7CF4}"/>
          </ac:cxnSpMkLst>
        </pc:cxn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7" creationId="{0DE63189-86E3-D5B6-E7BC-0559ACBE674B}"/>
          </ac:cxnSpMkLst>
        </pc:cxnChg>
      </pc:sldChg>
      <pc:sldChg chg="addSp delSp modSp new mod">
        <pc:chgData name="#LOW KAI YUAN ANDRE#" userId="21debd0c-cf2b-4622-b54a-918816f10f4f" providerId="ADAL" clId="{F366B1F9-6970-43D0-B96D-8457428FB765}" dt="2024-11-01T05:16:16.231" v="1086" actId="1076"/>
        <pc:sldMkLst>
          <pc:docMk/>
          <pc:sldMk cId="1858415866" sldId="376"/>
        </pc:sldMkLst>
        <pc:spChg chg="del">
          <ac:chgData name="#LOW KAI YUAN ANDRE#" userId="21debd0c-cf2b-4622-b54a-918816f10f4f" providerId="ADAL" clId="{F366B1F9-6970-43D0-B96D-8457428FB765}" dt="2024-11-01T05:11:24.353" v="999" actId="478"/>
          <ac:spMkLst>
            <pc:docMk/>
            <pc:sldMk cId="1858415866" sldId="376"/>
            <ac:spMk id="2" creationId="{6F600230-7ED8-12A7-9CD6-9445B19DACBE}"/>
          </ac:spMkLst>
        </pc:spChg>
        <pc:spChg chg="del">
          <ac:chgData name="#LOW KAI YUAN ANDRE#" userId="21debd0c-cf2b-4622-b54a-918816f10f4f" providerId="ADAL" clId="{F366B1F9-6970-43D0-B96D-8457428FB765}" dt="2024-11-01T05:11:23.599" v="998" actId="478"/>
          <ac:spMkLst>
            <pc:docMk/>
            <pc:sldMk cId="1858415866" sldId="376"/>
            <ac:spMk id="3" creationId="{E942FF38-D858-0F13-59AC-D6847600369B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9" creationId="{2456906C-04AC-5BEC-6CED-BF21B3A84D11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0" creationId="{26424AAD-DECC-D0DF-0810-C69173A16615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1" creationId="{16157AFF-8624-04C2-4BFC-23748099E547}"/>
          </ac:spMkLst>
        </pc:spChg>
        <pc:spChg chg="add mod">
          <ac:chgData name="#LOW KAI YUAN ANDRE#" userId="21debd0c-cf2b-4622-b54a-918816f10f4f" providerId="ADAL" clId="{F366B1F9-6970-43D0-B96D-8457428FB765}" dt="2024-11-01T05:16:16.231" v="1086" actId="1076"/>
          <ac:spMkLst>
            <pc:docMk/>
            <pc:sldMk cId="1858415866" sldId="376"/>
            <ac:spMk id="24" creationId="{ED316661-0E00-A05F-D97B-2815B47FBBAA}"/>
          </ac:spMkLst>
        </pc:spChg>
        <pc:picChg chg="add mod">
          <ac:chgData name="#LOW KAI YUAN ANDRE#" userId="21debd0c-cf2b-4622-b54a-918816f10f4f" providerId="ADAL" clId="{F366B1F9-6970-43D0-B96D-8457428FB765}" dt="2024-11-01T05:16:04.017" v="1083" actId="1076"/>
          <ac:picMkLst>
            <pc:docMk/>
            <pc:sldMk cId="1858415866" sldId="376"/>
            <ac:picMk id="12" creationId="{0ABF296D-97FC-9D3D-174A-A0780F9C5759}"/>
          </ac:picMkLst>
        </pc:picChg>
        <pc:picChg chg="add mod">
          <ac:chgData name="#LOW KAI YUAN ANDRE#" userId="21debd0c-cf2b-4622-b54a-918816f10f4f" providerId="ADAL" clId="{F366B1F9-6970-43D0-B96D-8457428FB765}" dt="2024-11-01T05:15:05.090" v="1065" actId="1076"/>
          <ac:picMkLst>
            <pc:docMk/>
            <pc:sldMk cId="1858415866" sldId="376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29.402" v="1075" actId="478"/>
          <ac:picMkLst>
            <pc:docMk/>
            <pc:sldMk cId="1858415866" sldId="376"/>
            <ac:picMk id="23" creationId="{72E2E9FF-3FDC-A350-F067-B8D639B3A9AF}"/>
          </ac:picMkLst>
        </pc:picChg>
        <pc:picChg chg="add mod">
          <ac:chgData name="#LOW KAI YUAN ANDRE#" userId="21debd0c-cf2b-4622-b54a-918816f10f4f" providerId="ADAL" clId="{F366B1F9-6970-43D0-B96D-8457428FB765}" dt="2024-11-01T05:16:05.795" v="1084" actId="1076"/>
          <ac:picMkLst>
            <pc:docMk/>
            <pc:sldMk cId="1858415866" sldId="376"/>
            <ac:picMk id="1026" creationId="{C9ACC587-358C-9E08-22DB-BA6293E4F4C8}"/>
          </ac:picMkLst>
        </pc:picChg>
        <pc:cxnChg chg="add del mod">
          <ac:chgData name="#LOW KAI YUAN ANDRE#" userId="21debd0c-cf2b-4622-b54a-918816f10f4f" providerId="ADAL" clId="{F366B1F9-6970-43D0-B96D-8457428FB765}" dt="2024-11-01T05:13:42.566" v="1035" actId="478"/>
          <ac:cxnSpMkLst>
            <pc:docMk/>
            <pc:sldMk cId="1858415866" sldId="376"/>
            <ac:cxnSpMk id="6" creationId="{60D8C2B2-787E-B637-F697-0B44FB2F220F}"/>
          </ac:cxnSpMkLst>
        </pc:cxnChg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55675598" sldId="37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806383567" sldId="37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76340822" sldId="38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10113087" sldId="38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5214585" sldId="38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741127300" sldId="38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688340186" sldId="38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0201636" sldId="39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78895463" sldId="39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19561350" sldId="39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254450170" sldId="39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38023291" sldId="39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2364979" sldId="39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40492322" sldId="39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8503266" sldId="400"/>
        </pc:sldMkLst>
      </pc:sldChg>
    </pc:docChg>
  </pc:docChgLst>
  <pc:docChgLst>
    <pc:chgData name="#LOW KAI YUAN ANDRE#" userId="21debd0c-cf2b-4622-b54a-918816f10f4f" providerId="ADAL" clId="{6C06BE37-C225-4432-AE03-A28508C642D6}"/>
    <pc:docChg chg="undo redo custSel addSld delSld modSld sldOrd modMainMaster modShowInfo">
      <pc:chgData name="#LOW KAI YUAN ANDRE#" userId="21debd0c-cf2b-4622-b54a-918816f10f4f" providerId="ADAL" clId="{6C06BE37-C225-4432-AE03-A28508C642D6}" dt="2024-10-29T03:12:16.581" v="19177" actId="1076"/>
      <pc:docMkLst>
        <pc:docMk/>
      </pc:docMkLst>
      <pc:sldChg chg="add del setBg">
        <pc:chgData name="#LOW KAI YUAN ANDRE#" userId="21debd0c-cf2b-4622-b54a-918816f10f4f" providerId="ADAL" clId="{6C06BE37-C225-4432-AE03-A28508C642D6}" dt="2024-10-28T15:31:38.660" v="18951"/>
        <pc:sldMkLst>
          <pc:docMk/>
          <pc:sldMk cId="0" sldId="256"/>
        </pc:sldMkLst>
      </pc:sldChg>
      <pc:sldChg chg="addSp delSp modSp mod setBg">
        <pc:chgData name="#LOW KAI YUAN ANDRE#" userId="21debd0c-cf2b-4622-b54a-918816f10f4f" providerId="ADAL" clId="{6C06BE37-C225-4432-AE03-A28508C642D6}" dt="2024-10-29T03:03:50.720" v="19054" actId="14838"/>
        <pc:sldMkLst>
          <pc:docMk/>
          <pc:sldMk cId="3044996226" sldId="265"/>
        </pc:sldMkLst>
        <pc:spChg chg="add mod">
          <ac:chgData name="#LOW KAI YUAN ANDRE#" userId="21debd0c-cf2b-4622-b54a-918816f10f4f" providerId="ADAL" clId="{6C06BE37-C225-4432-AE03-A28508C642D6}" dt="2024-10-13T03:24:07.713" v="13971"/>
          <ac:spMkLst>
            <pc:docMk/>
            <pc:sldMk cId="3044996226" sldId="265"/>
            <ac:spMk id="2" creationId="{BEB1582C-4A7F-C752-6908-B2A8688C4A34}"/>
          </ac:spMkLst>
        </pc:spChg>
        <pc:spChg chg="add del">
          <ac:chgData name="#LOW KAI YUAN ANDRE#" userId="21debd0c-cf2b-4622-b54a-918816f10f4f" providerId="ADAL" clId="{6C06BE37-C225-4432-AE03-A28508C642D6}" dt="2024-10-28T15:30:53.698" v="18942" actId="22"/>
          <ac:spMkLst>
            <pc:docMk/>
            <pc:sldMk cId="3044996226" sldId="265"/>
            <ac:spMk id="3" creationId="{F7C7A132-5B73-01F8-1CDE-2BC79B91E025}"/>
          </ac:spMkLst>
        </pc:spChg>
        <pc:spChg chg="add mod">
          <ac:chgData name="#LOW KAI YUAN ANDRE#" userId="21debd0c-cf2b-4622-b54a-918816f10f4f" providerId="ADAL" clId="{6C06BE37-C225-4432-AE03-A28508C642D6}" dt="2024-10-28T15:32:10.346" v="18952"/>
          <ac:spMkLst>
            <pc:docMk/>
            <pc:sldMk cId="3044996226" sldId="265"/>
            <ac:spMk id="4" creationId="{2DEDD85D-157C-1061-EB12-FE84D1E5684F}"/>
          </ac:spMkLst>
        </pc:spChg>
        <pc:spChg chg="mod">
          <ac:chgData name="#LOW KAI YUAN ANDRE#" userId="21debd0c-cf2b-4622-b54a-918816f10f4f" providerId="ADAL" clId="{6C06BE37-C225-4432-AE03-A28508C642D6}" dt="2024-10-29T03:03:50.720" v="19054" actId="14838"/>
          <ac:spMkLst>
            <pc:docMk/>
            <pc:sldMk cId="3044996226" sldId="265"/>
            <ac:spMk id="5" creationId="{DCB89E92-E67B-6B46-6EF8-19C3A84C7365}"/>
          </ac:spMkLst>
        </pc:spChg>
        <pc:spChg chg="mod">
          <ac:chgData name="#LOW KAI YUAN ANDRE#" userId="21debd0c-cf2b-4622-b54a-918816f10f4f" providerId="ADAL" clId="{6C06BE37-C225-4432-AE03-A28508C642D6}" dt="2024-10-28T15:33:53.161" v="18965" actId="207"/>
          <ac:spMkLst>
            <pc:docMk/>
            <pc:sldMk cId="3044996226" sldId="265"/>
            <ac:spMk id="6" creationId="{6A28EC44-6BDE-EAA4-305A-23CB6A0F1321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1212579371" sldId="266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1428265638" sldId="267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3018039539" sldId="268"/>
        </pc:sldMkLst>
      </pc:sldChg>
      <pc:sldChg chg="modSp add">
        <pc:chgData name="#LOW KAI YUAN ANDRE#" userId="21debd0c-cf2b-4622-b54a-918816f10f4f" providerId="ADAL" clId="{6C06BE37-C225-4432-AE03-A28508C642D6}" dt="2024-08-14T03:17:10.091" v="906" actId="1076"/>
        <pc:sldMkLst>
          <pc:docMk/>
          <pc:sldMk cId="1386069011" sldId="269"/>
        </pc:sldMkLst>
        <pc:picChg chg="mod">
          <ac:chgData name="#LOW KAI YUAN ANDRE#" userId="21debd0c-cf2b-4622-b54a-918816f10f4f" providerId="ADAL" clId="{6C06BE37-C225-4432-AE03-A28508C642D6}" dt="2024-08-14T03:17:10.091" v="906" actId="1076"/>
          <ac:picMkLst>
            <pc:docMk/>
            <pc:sldMk cId="1386069011" sldId="269"/>
            <ac:picMk id="4" creationId="{4F8559CB-EEA0-60E6-0220-D150C7D1150D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6.755" v="915" actId="167"/>
        <pc:sldMkLst>
          <pc:docMk/>
          <pc:sldMk cId="608130124" sldId="271"/>
        </pc:sldMkLst>
        <pc:picChg chg="del">
          <ac:chgData name="#LOW KAI YUAN ANDRE#" userId="21debd0c-cf2b-4622-b54a-918816f10f4f" providerId="ADAL" clId="{6C06BE37-C225-4432-AE03-A28508C642D6}" dt="2024-08-14T03:17:18.789" v="910" actId="478"/>
          <ac:picMkLst>
            <pc:docMk/>
            <pc:sldMk cId="608130124" sldId="271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6.755" v="915" actId="167"/>
          <ac:picMkLst>
            <pc:docMk/>
            <pc:sldMk cId="608130124" sldId="271"/>
            <ac:picMk id="5" creationId="{B9226E2C-89A2-F624-D28A-0A9244B27A10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4.380" v="914" actId="167"/>
        <pc:sldMkLst>
          <pc:docMk/>
          <pc:sldMk cId="1639555071" sldId="272"/>
        </pc:sldMkLst>
        <pc:picChg chg="del">
          <ac:chgData name="#LOW KAI YUAN ANDRE#" userId="21debd0c-cf2b-4622-b54a-918816f10f4f" providerId="ADAL" clId="{6C06BE37-C225-4432-AE03-A28508C642D6}" dt="2024-08-14T03:17:22.140" v="912" actId="478"/>
          <ac:picMkLst>
            <pc:docMk/>
            <pc:sldMk cId="1639555071" sldId="272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4.380" v="914" actId="167"/>
          <ac:picMkLst>
            <pc:docMk/>
            <pc:sldMk cId="1639555071" sldId="272"/>
            <ac:picMk id="5" creationId="{FB67C0A1-829A-D52B-E98E-00B05881B6A4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16.287" v="909" actId="167"/>
        <pc:sldMkLst>
          <pc:docMk/>
          <pc:sldMk cId="2284141857" sldId="273"/>
        </pc:sldMkLst>
        <pc:picChg chg="del">
          <ac:chgData name="#LOW KAI YUAN ANDRE#" userId="21debd0c-cf2b-4622-b54a-918816f10f4f" providerId="ADAL" clId="{6C06BE37-C225-4432-AE03-A28508C642D6}" dt="2024-08-14T03:17:13.758" v="907" actId="478"/>
          <ac:picMkLst>
            <pc:docMk/>
            <pc:sldMk cId="2284141857" sldId="273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16.287" v="909" actId="167"/>
          <ac:picMkLst>
            <pc:docMk/>
            <pc:sldMk cId="2284141857" sldId="273"/>
            <ac:picMk id="5" creationId="{8FC1BD04-F61C-8A9C-27AE-289C731BD500}"/>
          </ac:picMkLst>
        </pc:picChg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2989251219" sldId="275"/>
        </pc:sldMkLst>
      </pc:sldChg>
      <pc:sldChg chg="modSp add mod">
        <pc:chgData name="#LOW KAI YUAN ANDRE#" userId="21debd0c-cf2b-4622-b54a-918816f10f4f" providerId="ADAL" clId="{6C06BE37-C225-4432-AE03-A28508C642D6}" dt="2024-08-14T03:16:53.619" v="902" actId="27636"/>
        <pc:sldMkLst>
          <pc:docMk/>
          <pc:sldMk cId="1958789046" sldId="276"/>
        </pc:sldMkLst>
        <pc:spChg chg="mod">
          <ac:chgData name="#LOW KAI YUAN ANDRE#" userId="21debd0c-cf2b-4622-b54a-918816f10f4f" providerId="ADAL" clId="{6C06BE37-C225-4432-AE03-A28508C642D6}" dt="2024-08-14T03:16:53.619" v="902" actId="27636"/>
          <ac:spMkLst>
            <pc:docMk/>
            <pc:sldMk cId="1958789046" sldId="276"/>
            <ac:spMk id="2" creationId="{E001B276-7D31-7C17-8483-07E67253EE93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3317086549" sldId="277"/>
        </pc:sldMkLst>
      </pc:sldChg>
      <pc:sldChg chg="modSp add mod">
        <pc:chgData name="#LOW KAI YUAN ANDRE#" userId="21debd0c-cf2b-4622-b54a-918816f10f4f" providerId="ADAL" clId="{6C06BE37-C225-4432-AE03-A28508C642D6}" dt="2024-08-14T03:38:36.627" v="1370" actId="1076"/>
        <pc:sldMkLst>
          <pc:docMk/>
          <pc:sldMk cId="747123430" sldId="281"/>
        </pc:sldMkLst>
        <pc:spChg chg="mod">
          <ac:chgData name="#LOW KAI YUAN ANDRE#" userId="21debd0c-cf2b-4622-b54a-918816f10f4f" providerId="ADAL" clId="{6C06BE37-C225-4432-AE03-A28508C642D6}" dt="2024-08-14T03:38:24.026" v="1356" actId="1076"/>
          <ac:spMkLst>
            <pc:docMk/>
            <pc:sldMk cId="747123430" sldId="281"/>
            <ac:spMk id="9" creationId="{BF2E6426-CCB1-F89A-ADC9-5B378309C76C}"/>
          </ac:spMkLst>
        </pc:spChg>
        <pc:spChg chg="mod">
          <ac:chgData name="#LOW KAI YUAN ANDRE#" userId="21debd0c-cf2b-4622-b54a-918816f10f4f" providerId="ADAL" clId="{6C06BE37-C225-4432-AE03-A28508C642D6}" dt="2024-08-14T03:38:36.627" v="1370" actId="1076"/>
          <ac:spMkLst>
            <pc:docMk/>
            <pc:sldMk cId="747123430" sldId="281"/>
            <ac:spMk id="10" creationId="{A5B0A9C5-B0A6-2CD3-0EBB-FE7D7E6C33D9}"/>
          </ac:spMkLst>
        </pc:spChg>
        <pc:picChg chg="mod">
          <ac:chgData name="#LOW KAI YUAN ANDRE#" userId="21debd0c-cf2b-4622-b54a-918816f10f4f" providerId="ADAL" clId="{6C06BE37-C225-4432-AE03-A28508C642D6}" dt="2024-08-14T03:16:25.077" v="900" actId="1076"/>
          <ac:picMkLst>
            <pc:docMk/>
            <pc:sldMk cId="747123430" sldId="281"/>
            <ac:picMk id="14" creationId="{28886B5A-C592-D869-1ADA-3AC4D182EF3C}"/>
          </ac:picMkLst>
        </pc:picChg>
      </pc:sldChg>
      <pc:sldChg chg="addSp delSp modSp mod ord">
        <pc:chgData name="#LOW KAI YUAN ANDRE#" userId="21debd0c-cf2b-4622-b54a-918816f10f4f" providerId="ADAL" clId="{6C06BE37-C225-4432-AE03-A28508C642D6}" dt="2024-10-28T15:42:39.745" v="19032" actId="1076"/>
        <pc:sldMkLst>
          <pc:docMk/>
          <pc:sldMk cId="4259253320" sldId="286"/>
        </pc:sldMkLst>
        <pc:spChg chg="mod">
          <ac:chgData name="#LOW KAI YUAN ANDRE#" userId="21debd0c-cf2b-4622-b54a-918816f10f4f" providerId="ADAL" clId="{6C06BE37-C225-4432-AE03-A28508C642D6}" dt="2024-09-19T07:03:18.868" v="5632" actId="1076"/>
          <ac:spMkLst>
            <pc:docMk/>
            <pc:sldMk cId="4259253320" sldId="286"/>
            <ac:spMk id="3" creationId="{6CFDA960-214F-77C1-F007-DA58A1C5F959}"/>
          </ac:spMkLst>
        </pc:spChg>
        <pc:spChg chg="add">
          <ac:chgData name="#LOW KAI YUAN ANDRE#" userId="21debd0c-cf2b-4622-b54a-918816f10f4f" providerId="ADAL" clId="{6C06BE37-C225-4432-AE03-A28508C642D6}" dt="2024-10-28T15:36:10.303" v="18979"/>
          <ac:spMkLst>
            <pc:docMk/>
            <pc:sldMk cId="4259253320" sldId="286"/>
            <ac:spMk id="5" creationId="{EE825765-E0D3-A6B1-D5CC-63451861410A}"/>
          </ac:spMkLst>
        </pc:spChg>
        <pc:spChg chg="mod ord">
          <ac:chgData name="#LOW KAI YUAN ANDRE#" userId="21debd0c-cf2b-4622-b54a-918816f10f4f" providerId="ADAL" clId="{6C06BE37-C225-4432-AE03-A28508C642D6}" dt="2024-10-28T15:40:49.842" v="19016" actId="1076"/>
          <ac:spMkLst>
            <pc:docMk/>
            <pc:sldMk cId="4259253320" sldId="28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10-10T09:48:29.328" v="12950" actId="20577"/>
          <ac:spMkLst>
            <pc:docMk/>
            <pc:sldMk cId="4259253320" sldId="286"/>
            <ac:spMk id="9" creationId="{2EC6CAB8-80B3-6E8B-1A7A-E68F1BDC35FD}"/>
          </ac:spMkLst>
        </pc:spChg>
        <pc:spChg chg="add">
          <ac:chgData name="#LOW KAI YUAN ANDRE#" userId="21debd0c-cf2b-4622-b54a-918816f10f4f" providerId="ADAL" clId="{6C06BE37-C225-4432-AE03-A28508C642D6}" dt="2024-10-28T15:41:26.732" v="19023"/>
          <ac:spMkLst>
            <pc:docMk/>
            <pc:sldMk cId="4259253320" sldId="286"/>
            <ac:spMk id="12" creationId="{9CF2EDD1-8318-7E03-77CC-00CE4FDFD06F}"/>
          </ac:spMkLst>
        </pc:spChg>
        <pc:graphicFrameChg chg="del">
          <ac:chgData name="#LOW KAI YUAN ANDRE#" userId="21debd0c-cf2b-4622-b54a-918816f10f4f" providerId="ADAL" clId="{6C06BE37-C225-4432-AE03-A28508C642D6}" dt="2024-10-28T15:35:23.849" v="18967" actId="478"/>
          <ac:graphicFrameMkLst>
            <pc:docMk/>
            <pc:sldMk cId="4259253320" sldId="286"/>
            <ac:graphicFrameMk id="11" creationId="{E886DB38-F811-6E32-AFCF-807DCF3276FA}"/>
          </ac:graphicFrameMkLst>
        </pc:graphicFrameChg>
        <pc:picChg chg="add mod modCrop">
          <ac:chgData name="#LOW KAI YUAN ANDRE#" userId="21debd0c-cf2b-4622-b54a-918816f10f4f" providerId="ADAL" clId="{6C06BE37-C225-4432-AE03-A28508C642D6}" dt="2024-10-28T15:42:39.745" v="19032" actId="1076"/>
          <ac:picMkLst>
            <pc:docMk/>
            <pc:sldMk cId="4259253320" sldId="286"/>
            <ac:picMk id="2" creationId="{C6C1FE3D-BF65-31A2-A3BE-DC07A39D3082}"/>
          </ac:picMkLst>
        </pc:picChg>
        <pc:picChg chg="add mod ord modCrop">
          <ac:chgData name="#LOW KAI YUAN ANDRE#" userId="21debd0c-cf2b-4622-b54a-918816f10f4f" providerId="ADAL" clId="{6C06BE37-C225-4432-AE03-A28508C642D6}" dt="2024-10-28T15:41:11.176" v="19022" actId="1076"/>
          <ac:picMkLst>
            <pc:docMk/>
            <pc:sldMk cId="4259253320" sldId="286"/>
            <ac:picMk id="6" creationId="{0B2C90FF-2C60-0343-4C01-5A92188542B0}"/>
          </ac:picMkLst>
        </pc:picChg>
        <pc:picChg chg="add mod modCrop">
          <ac:chgData name="#LOW KAI YUAN ANDRE#" userId="21debd0c-cf2b-4622-b54a-918816f10f4f" providerId="ADAL" clId="{6C06BE37-C225-4432-AE03-A28508C642D6}" dt="2024-10-28T15:41:49.693" v="19029" actId="1076"/>
          <ac:picMkLst>
            <pc:docMk/>
            <pc:sldMk cId="4259253320" sldId="286"/>
            <ac:picMk id="7" creationId="{8599894E-12DD-A8FF-BE22-90C1D8238FD8}"/>
          </ac:picMkLst>
        </pc:picChg>
        <pc:picChg chg="add mod modCrop">
          <ac:chgData name="#LOW KAI YUAN ANDRE#" userId="21debd0c-cf2b-4622-b54a-918816f10f4f" providerId="ADAL" clId="{6C06BE37-C225-4432-AE03-A28508C642D6}" dt="2024-10-28T15:40:23.825" v="19010" actId="1076"/>
          <ac:picMkLst>
            <pc:docMk/>
            <pc:sldMk cId="4259253320" sldId="286"/>
            <ac:picMk id="10" creationId="{80556862-295A-B8B7-AD05-AEECAEC7743E}"/>
          </ac:picMkLst>
        </pc:picChg>
        <pc:picChg chg="add mod modCrop">
          <ac:chgData name="#LOW KAI YUAN ANDRE#" userId="21debd0c-cf2b-4622-b54a-918816f10f4f" providerId="ADAL" clId="{6C06BE37-C225-4432-AE03-A28508C642D6}" dt="2024-10-28T15:42:37.204" v="19031" actId="1076"/>
          <ac:picMkLst>
            <pc:docMk/>
            <pc:sldMk cId="4259253320" sldId="286"/>
            <ac:picMk id="13" creationId="{3D0C820D-8E0B-1BF4-5136-B16C6BF7F500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20:40.295" v="2578" actId="2696"/>
        <pc:sldMkLst>
          <pc:docMk/>
          <pc:sldMk cId="828437463" sldId="287"/>
        </pc:sldMkLst>
        <pc:spChg chg="del mod">
          <ac:chgData name="#LOW KAI YUAN ANDRE#" userId="21debd0c-cf2b-4622-b54a-918816f10f4f" providerId="ADAL" clId="{6C06BE37-C225-4432-AE03-A28508C642D6}" dt="2024-08-15T05:44:41.353" v="2016" actId="478"/>
          <ac:spMkLst>
            <pc:docMk/>
            <pc:sldMk cId="828437463" sldId="287"/>
            <ac:spMk id="6" creationId="{687F5030-C181-1542-D2E3-490F6A09DD17}"/>
          </ac:spMkLst>
        </pc:spChg>
        <pc:spChg chg="del">
          <ac:chgData name="#LOW KAI YUAN ANDRE#" userId="21debd0c-cf2b-4622-b54a-918816f10f4f" providerId="ADAL" clId="{6C06BE37-C225-4432-AE03-A28508C642D6}" dt="2024-08-15T05:42:40.606" v="1987" actId="478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21debd0c-cf2b-4622-b54a-918816f10f4f" providerId="ADAL" clId="{6C06BE37-C225-4432-AE03-A28508C642D6}" dt="2024-08-15T05:44:45.282" v="2017" actId="1076"/>
          <ac:spMkLst>
            <pc:docMk/>
            <pc:sldMk cId="828437463" sldId="287"/>
            <ac:spMk id="62" creationId="{9C486C39-1683-9757-AD9C-978425E5D669}"/>
          </ac:spMkLst>
        </pc:spChg>
        <pc:graphicFrameChg chg="add mod modGraphic">
          <ac:chgData name="#LOW KAI YUAN ANDRE#" userId="21debd0c-cf2b-4622-b54a-918816f10f4f" providerId="ADAL" clId="{6C06BE37-C225-4432-AE03-A28508C642D6}" dt="2024-08-19T07:47:11.495" v="2046" actId="2166"/>
          <ac:graphicFrameMkLst>
            <pc:docMk/>
            <pc:sldMk cId="828437463" sldId="287"/>
            <ac:graphicFrameMk id="3" creationId="{249F8A2E-ADDB-BECB-52C2-F3FB9EADE759}"/>
          </ac:graphicFrameMkLst>
        </pc:graphicFrameChg>
        <pc:graphicFrameChg chg="modGraphic">
          <ac:chgData name="#LOW KAI YUAN ANDRE#" userId="21debd0c-cf2b-4622-b54a-918816f10f4f" providerId="ADAL" clId="{6C06BE37-C225-4432-AE03-A28508C642D6}" dt="2024-08-15T05:44:06.226" v="2008" actId="207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8-15T05:44:37.459" v="2015" actId="207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del">
          <ac:chgData name="#LOW KAI YUAN ANDRE#" userId="21debd0c-cf2b-4622-b54a-918816f10f4f" providerId="ADAL" clId="{6C06BE37-C225-4432-AE03-A28508C642D6}" dt="2024-08-15T05:42:37.941" v="1986" actId="478"/>
          <ac:picMkLst>
            <pc:docMk/>
            <pc:sldMk cId="828437463" sldId="287"/>
            <ac:picMk id="54" creationId="{7C560FE0-2DFF-670C-2B8D-4678BEAEC799}"/>
          </ac:picMkLst>
        </pc:picChg>
        <pc:cxnChg chg="del">
          <ac:chgData name="#LOW KAI YUAN ANDRE#" userId="21debd0c-cf2b-4622-b54a-918816f10f4f" providerId="ADAL" clId="{6C06BE37-C225-4432-AE03-A28508C642D6}" dt="2024-08-15T05:42:43.815" v="1988" actId="478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modSp del mod">
        <pc:chgData name="#LOW KAI YUAN ANDRE#" userId="21debd0c-cf2b-4622-b54a-918816f10f4f" providerId="ADAL" clId="{6C06BE37-C225-4432-AE03-A28508C642D6}" dt="2024-08-13T05:39:49.460" v="768" actId="2696"/>
        <pc:sldMkLst>
          <pc:docMk/>
          <pc:sldMk cId="1715466356" sldId="288"/>
        </pc:sldMkLst>
        <pc:picChg chg="mod">
          <ac:chgData name="#LOW KAI YUAN ANDRE#" userId="21debd0c-cf2b-4622-b54a-918816f10f4f" providerId="ADAL" clId="{6C06BE37-C225-4432-AE03-A28508C642D6}" dt="2024-08-13T04:33:50.309" v="0" actId="14100"/>
          <ac:picMkLst>
            <pc:docMk/>
            <pc:sldMk cId="1715466356" sldId="288"/>
            <ac:picMk id="5" creationId="{9674F705-30D4-7408-43A1-4697DBD7628C}"/>
          </ac:picMkLst>
        </pc:picChg>
      </pc:sldChg>
      <pc:sldChg chg="addSp modSp add mod modAnim">
        <pc:chgData name="#LOW KAI YUAN ANDRE#" userId="21debd0c-cf2b-4622-b54a-918816f10f4f" providerId="ADAL" clId="{6C06BE37-C225-4432-AE03-A28508C642D6}" dt="2024-08-14T03:44:01.200" v="1575" actId="1076"/>
        <pc:sldMkLst>
          <pc:docMk/>
          <pc:sldMk cId="4228124502" sldId="290"/>
        </pc:sldMkLst>
        <pc:spChg chg="mod">
          <ac:chgData name="#LOW KAI YUAN ANDRE#" userId="21debd0c-cf2b-4622-b54a-918816f10f4f" providerId="ADAL" clId="{6C06BE37-C225-4432-AE03-A28508C642D6}" dt="2024-08-14T03:44:01.200" v="1575" actId="1076"/>
          <ac:spMkLst>
            <pc:docMk/>
            <pc:sldMk cId="4228124502" sldId="290"/>
            <ac:spMk id="4" creationId="{2593C6B7-9081-A178-556E-BE9E27D3BFF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5" creationId="{8AE85CE9-4AF2-81AC-E3E6-A492CD856532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8" creationId="{C282AABA-97AB-F789-97FC-F115EF67FE2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9" creationId="{2DB7C947-E170-2ADD-5FEC-7565898CB601}"/>
          </ac:spMkLst>
        </pc:spChg>
        <pc:spChg chg="mod">
          <ac:chgData name="#LOW KAI YUAN ANDRE#" userId="21debd0c-cf2b-4622-b54a-918816f10f4f" providerId="ADAL" clId="{6C06BE37-C225-4432-AE03-A28508C642D6}" dt="2024-08-14T03:43:29.830" v="1566" actId="20577"/>
          <ac:spMkLst>
            <pc:docMk/>
            <pc:sldMk cId="4228124502" sldId="290"/>
            <ac:spMk id="11" creationId="{31C5644C-4434-7BF2-9DBE-032ACBD007AD}"/>
          </ac:spMkLst>
        </pc:spChg>
        <pc:spChg chg="add mod">
          <ac:chgData name="#LOW KAI YUAN ANDRE#" userId="21debd0c-cf2b-4622-b54a-918816f10f4f" providerId="ADAL" clId="{6C06BE37-C225-4432-AE03-A28508C642D6}" dt="2024-08-14T03:43:34.959" v="1568" actId="1076"/>
          <ac:spMkLst>
            <pc:docMk/>
            <pc:sldMk cId="4228124502" sldId="290"/>
            <ac:spMk id="12" creationId="{866BDC41-5391-A4C0-9AE5-AAD67966AA35}"/>
          </ac:spMkLst>
        </pc:spChg>
        <pc:spChg chg="add mod">
          <ac:chgData name="#LOW KAI YUAN ANDRE#" userId="21debd0c-cf2b-4622-b54a-918816f10f4f" providerId="ADAL" clId="{6C06BE37-C225-4432-AE03-A28508C642D6}" dt="2024-08-14T03:43:46.416" v="1573" actId="1076"/>
          <ac:spMkLst>
            <pc:docMk/>
            <pc:sldMk cId="4228124502" sldId="290"/>
            <ac:spMk id="13" creationId="{812A9E15-471B-E5F8-4524-32B2989E5A87}"/>
          </ac:spMkLst>
        </pc:spChg>
        <pc:spChg chg="add mod">
          <ac:chgData name="#LOW KAI YUAN ANDRE#" userId="21debd0c-cf2b-4622-b54a-918816f10f4f" providerId="ADAL" clId="{6C06BE37-C225-4432-AE03-A28508C642D6}" dt="2024-08-14T03:43:41.080" v="1571" actId="1076"/>
          <ac:spMkLst>
            <pc:docMk/>
            <pc:sldMk cId="4228124502" sldId="290"/>
            <ac:spMk id="14" creationId="{06006C38-C856-4EA4-C007-39E7871D6B7F}"/>
          </ac:spMkLst>
        </pc:spChg>
        <pc:picChg chg="add mod">
          <ac:chgData name="#LOW KAI YUAN ANDRE#" userId="21debd0c-cf2b-4622-b54a-918816f10f4f" providerId="ADAL" clId="{6C06BE37-C225-4432-AE03-A28508C642D6}" dt="2024-08-14T03:43:34.959" v="1568" actId="1076"/>
          <ac:picMkLst>
            <pc:docMk/>
            <pc:sldMk cId="4228124502" sldId="290"/>
            <ac:picMk id="3" creationId="{FDFB451D-934C-724A-6D23-7D7CE151C402}"/>
          </ac:picMkLst>
        </pc:picChg>
        <pc:picChg chg="add mod">
          <ac:chgData name="#LOW KAI YUAN ANDRE#" userId="21debd0c-cf2b-4622-b54a-918816f10f4f" providerId="ADAL" clId="{6C06BE37-C225-4432-AE03-A28508C642D6}" dt="2024-08-14T03:43:39.175" v="1570" actId="1076"/>
          <ac:picMkLst>
            <pc:docMk/>
            <pc:sldMk cId="4228124502" sldId="290"/>
            <ac:picMk id="6" creationId="{FD09E065-A9F1-C7C8-00C6-A2B6BCB78CA9}"/>
          </ac:picMkLst>
        </pc:picChg>
        <pc:picChg chg="add mod">
          <ac:chgData name="#LOW KAI YUAN ANDRE#" userId="21debd0c-cf2b-4622-b54a-918816f10f4f" providerId="ADAL" clId="{6C06BE37-C225-4432-AE03-A28508C642D6}" dt="2024-08-14T03:43:42.382" v="1572" actId="1076"/>
          <ac:picMkLst>
            <pc:docMk/>
            <pc:sldMk cId="4228124502" sldId="290"/>
            <ac:picMk id="7" creationId="{A0D0039C-3DAD-EF40-8993-4FC11D08AEA7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8T05:51:31.620" v="17850"/>
        <pc:sldMkLst>
          <pc:docMk/>
          <pc:sldMk cId="3924501542" sldId="321"/>
        </pc:sldMkLst>
        <pc:spChg chg="add mod">
          <ac:chgData name="#LOW KAI YUAN ANDRE#" userId="21debd0c-cf2b-4622-b54a-918816f10f4f" providerId="ADAL" clId="{6C06BE37-C225-4432-AE03-A28508C642D6}" dt="2024-10-14T11:54:44.211" v="15768"/>
          <ac:spMkLst>
            <pc:docMk/>
            <pc:sldMk cId="3924501542" sldId="321"/>
            <ac:spMk id="2" creationId="{475E1BE5-82E3-6A8F-D116-070973C24DB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3" creationId="{B051196D-5E02-85D8-474D-9F7531908358}"/>
          </ac:spMkLst>
        </pc:spChg>
        <pc:spChg chg="del">
          <ac:chgData name="#LOW KAI YUAN ANDRE#" userId="21debd0c-cf2b-4622-b54a-918816f10f4f" providerId="ADAL" clId="{6C06BE37-C225-4432-AE03-A28508C642D6}" dt="2024-10-14T11:54:41.380" v="15767" actId="478"/>
          <ac:spMkLst>
            <pc:docMk/>
            <pc:sldMk cId="3924501542" sldId="321"/>
            <ac:spMk id="4" creationId="{453C50EF-6731-EA89-37E1-8C28E7947BC2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5" creationId="{F02D94DB-62B6-9723-82AE-1A07B33296E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6" creationId="{62F844D6-B2E1-835E-3607-86A3EFA3266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7" creationId="{AA6E79ED-BBBF-0316-8C26-7CE1E690A660}"/>
          </ac:spMkLst>
        </pc:spChg>
        <pc:spChg chg="add mod">
          <ac:chgData name="#LOW KAI YUAN ANDRE#" userId="21debd0c-cf2b-4622-b54a-918816f10f4f" providerId="ADAL" clId="{6C06BE37-C225-4432-AE03-A28508C642D6}" dt="2024-10-14T11:58:24.975" v="15903" actId="20577"/>
          <ac:spMkLst>
            <pc:docMk/>
            <pc:sldMk cId="3924501542" sldId="321"/>
            <ac:spMk id="9" creationId="{EDF51D78-D392-3D20-67C7-1263D191DE14}"/>
          </ac:spMkLst>
        </pc:spChg>
        <pc:spChg chg="add mod">
          <ac:chgData name="#LOW KAI YUAN ANDRE#" userId="21debd0c-cf2b-4622-b54a-918816f10f4f" providerId="ADAL" clId="{6C06BE37-C225-4432-AE03-A28508C642D6}" dt="2024-10-14T11:58:02.426" v="15880" actId="1076"/>
          <ac:spMkLst>
            <pc:docMk/>
            <pc:sldMk cId="3924501542" sldId="321"/>
            <ac:spMk id="10" creationId="{C152221F-3EAA-D902-5E2B-38FCE0837F5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5" creationId="{FCF65209-39AC-FCE9-ADFC-43C4EE6B94A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9" creationId="{D7336C0D-42A9-9204-199D-F617167AAB5E}"/>
          </ac:spMkLst>
        </pc:spChg>
        <pc:spChg chg="add del mod">
          <ac:chgData name="#LOW KAI YUAN ANDRE#" userId="21debd0c-cf2b-4622-b54a-918816f10f4f" providerId="ADAL" clId="{6C06BE37-C225-4432-AE03-A28508C642D6}" dt="2024-10-14T11:56:04.754" v="15824" actId="478"/>
          <ac:spMkLst>
            <pc:docMk/>
            <pc:sldMk cId="3924501542" sldId="321"/>
            <ac:spMk id="20" creationId="{497078D2-7974-A8D8-BEBA-D01567A3752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2" creationId="{F59A9271-3BAF-22D4-701F-15EA581EE58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6" creationId="{12B645D9-31B2-99D3-BBC3-3BA69F36E1FD}"/>
          </ac:spMkLst>
        </pc:spChg>
        <pc:spChg chg="del mod">
          <ac:chgData name="#LOW KAI YUAN ANDRE#" userId="21debd0c-cf2b-4622-b54a-918816f10f4f" providerId="ADAL" clId="{6C06BE37-C225-4432-AE03-A28508C642D6}" dt="2024-10-14T11:55:46.603" v="15819" actId="478"/>
          <ac:spMkLst>
            <pc:docMk/>
            <pc:sldMk cId="3924501542" sldId="321"/>
            <ac:spMk id="28" creationId="{0CE97889-2C27-4135-07EE-4C075F99A679}"/>
          </ac:spMkLst>
        </pc:spChg>
        <pc:spChg chg="del mod">
          <ac:chgData name="#LOW KAI YUAN ANDRE#" userId="21debd0c-cf2b-4622-b54a-918816f10f4f" providerId="ADAL" clId="{6C06BE37-C225-4432-AE03-A28508C642D6}" dt="2024-10-14T11:55:41.802" v="15815" actId="478"/>
          <ac:spMkLst>
            <pc:docMk/>
            <pc:sldMk cId="3924501542" sldId="321"/>
            <ac:spMk id="31" creationId="{0B049D27-F415-AF9B-753E-CF1D4B20F488}"/>
          </ac:spMkLst>
        </pc:spChg>
        <pc:spChg chg="mod">
          <ac:chgData name="#LOW KAI YUAN ANDRE#" userId="21debd0c-cf2b-4622-b54a-918816f10f4f" providerId="ADAL" clId="{6C06BE37-C225-4432-AE03-A28508C642D6}" dt="2024-10-14T11:56:42.472" v="15855" actId="1076"/>
          <ac:spMkLst>
            <pc:docMk/>
            <pc:sldMk cId="3924501542" sldId="321"/>
            <ac:spMk id="35" creationId="{2B6D3F86-D20F-0C84-4E53-EB66A1F81B8C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7" creationId="{616B2865-918A-EA85-5DE2-6A34518A794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8" creationId="{163FC4A7-A1B4-F258-5045-E0E89ED7B5ED}"/>
          </ac:spMkLst>
        </pc:spChg>
        <pc:spChg chg="mod">
          <ac:chgData name="#LOW KAI YUAN ANDRE#" userId="21debd0c-cf2b-4622-b54a-918816f10f4f" providerId="ADAL" clId="{6C06BE37-C225-4432-AE03-A28508C642D6}" dt="2024-10-14T11:57:17.370" v="15865" actId="20577"/>
          <ac:spMkLst>
            <pc:docMk/>
            <pc:sldMk cId="3924501542" sldId="321"/>
            <ac:spMk id="39" creationId="{AB77C1F9-A876-E308-30A8-8F5FEAEC466F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1" creationId="{DC39AC7F-EE8E-0C55-FFFD-D34842336AE5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3" creationId="{4F0CCB7A-2FA5-3F75-E7A6-E9F9434357BC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44" creationId="{3C117C6A-C134-AA51-4D9B-C8F6B7A99E44}"/>
          </ac:spMkLst>
        </pc:spChg>
        <pc:spChg chg="add del">
          <ac:chgData name="#LOW KAI YUAN ANDRE#" userId="21debd0c-cf2b-4622-b54a-918816f10f4f" providerId="ADAL" clId="{6C06BE37-C225-4432-AE03-A28508C642D6}" dt="2024-10-14T11:57:19.810" v="15867" actId="22"/>
          <ac:spMkLst>
            <pc:docMk/>
            <pc:sldMk cId="3924501542" sldId="321"/>
            <ac:spMk id="47" creationId="{AC4CCC97-9B8E-3D63-B7AF-9F5930E3066E}"/>
          </ac:spMkLst>
        </pc:spChg>
        <pc:spChg chg="add mod">
          <ac:chgData name="#LOW KAI YUAN ANDRE#" userId="21debd0c-cf2b-4622-b54a-918816f10f4f" providerId="ADAL" clId="{6C06BE37-C225-4432-AE03-A28508C642D6}" dt="2024-10-14T11:57:36.456" v="15875" actId="1076"/>
          <ac:spMkLst>
            <pc:docMk/>
            <pc:sldMk cId="3924501542" sldId="321"/>
            <ac:spMk id="48" creationId="{3E449229-3656-CAE2-F772-3FBF05F6F65C}"/>
          </ac:spMkLst>
        </pc:spChg>
        <pc:spChg chg="add mod">
          <ac:chgData name="#LOW KAI YUAN ANDRE#" userId="21debd0c-cf2b-4622-b54a-918816f10f4f" providerId="ADAL" clId="{6C06BE37-C225-4432-AE03-A28508C642D6}" dt="2024-10-14T11:58:23.346" v="15902" actId="1076"/>
          <ac:spMkLst>
            <pc:docMk/>
            <pc:sldMk cId="3924501542" sldId="321"/>
            <ac:spMk id="55" creationId="{DCC100D1-B517-5A9D-CB15-30324FEC76A4}"/>
          </ac:spMkLst>
        </pc:sp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8" creationId="{73BD0BB0-BCAF-48DC-D393-42893A9F1784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1" creationId="{45249E40-A489-1B4A-0DF6-277A1ED4E25D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2" creationId="{3B466E2A-E92E-5F52-AD74-F374FE446424}"/>
          </ac:cxnSpMkLst>
        </pc:cxnChg>
        <pc:cxnChg chg="add del mod">
          <ac:chgData name="#LOW KAI YUAN ANDRE#" userId="21debd0c-cf2b-4622-b54a-918816f10f4f" providerId="ADAL" clId="{6C06BE37-C225-4432-AE03-A28508C642D6}" dt="2024-10-14T11:56:05.471" v="15825" actId="478"/>
          <ac:cxnSpMkLst>
            <pc:docMk/>
            <pc:sldMk cId="3924501542" sldId="321"/>
            <ac:cxnSpMk id="13" creationId="{C1C0C4C3-0D57-3C37-0213-612B3AB2C206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14" creationId="{832693F1-5812-95E7-F2C3-9F298436BDDF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1" creationId="{90C424CA-F3CD-0214-43A0-E6BDE49F2463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4" creationId="{07FC2037-A457-E6F3-321A-CE537C85C661}"/>
          </ac:cxnSpMkLst>
        </pc:cxnChg>
        <pc:cxnChg chg="del mod">
          <ac:chgData name="#LOW KAI YUAN ANDRE#" userId="21debd0c-cf2b-4622-b54a-918816f10f4f" providerId="ADAL" clId="{6C06BE37-C225-4432-AE03-A28508C642D6}" dt="2024-10-14T11:55:43.563" v="15818" actId="478"/>
          <ac:cxnSpMkLst>
            <pc:docMk/>
            <pc:sldMk cId="3924501542" sldId="321"/>
            <ac:cxnSpMk id="25" creationId="{D7136CB8-E1FF-A0CD-B4CD-2EA0168F7518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7" creationId="{1361B474-5032-0E52-14F5-E3DBA24B2138}"/>
          </ac:cxnSpMkLst>
        </pc:cxnChg>
        <pc:cxnChg chg="del mod">
          <ac:chgData name="#LOW KAI YUAN ANDRE#" userId="21debd0c-cf2b-4622-b54a-918816f10f4f" providerId="ADAL" clId="{6C06BE37-C225-4432-AE03-A28508C642D6}" dt="2024-10-14T11:55:42.369" v="15816" actId="478"/>
          <ac:cxnSpMkLst>
            <pc:docMk/>
            <pc:sldMk cId="3924501542" sldId="321"/>
            <ac:cxnSpMk id="32" creationId="{7CA50879-3400-E375-7F18-46A35D2DA7B9}"/>
          </ac:cxnSpMkLst>
        </pc:cxnChg>
        <pc:cxnChg chg="del mod">
          <ac:chgData name="#LOW KAI YUAN ANDRE#" userId="21debd0c-cf2b-4622-b54a-918816f10f4f" providerId="ADAL" clId="{6C06BE37-C225-4432-AE03-A28508C642D6}" dt="2024-10-14T11:55:42.882" v="15817" actId="478"/>
          <ac:cxnSpMkLst>
            <pc:docMk/>
            <pc:sldMk cId="3924501542" sldId="321"/>
            <ac:cxnSpMk id="33" creationId="{D9FFDA75-F4D2-A78A-2B6E-0CD54B2B340E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4" creationId="{B2DED2F0-8B40-477F-8683-4A431CF2DB9D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6" creationId="{B46ADB68-82D6-C89B-978C-549DD72241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0" creationId="{C11AAE53-DDCA-127F-6E99-65A283412E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2" creationId="{649BCF88-9E0C-8E2C-9F32-A2EDEFCDBD53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6" creationId="{20ABACA5-32E3-9A6E-E661-BD303B01E9A5}"/>
          </ac:cxnSpMkLst>
        </pc:cxnChg>
      </pc:sldChg>
      <pc:sldChg chg="add del mod modShow">
        <pc:chgData name="#LOW KAI YUAN ANDRE#" userId="21debd0c-cf2b-4622-b54a-918816f10f4f" providerId="ADAL" clId="{6C06BE37-C225-4432-AE03-A28508C642D6}" dt="2024-09-11T05:57:02.920" v="4947" actId="2696"/>
        <pc:sldMkLst>
          <pc:docMk/>
          <pc:sldMk cId="878394977" sldId="324"/>
        </pc:sldMkLst>
      </pc:sldChg>
      <pc:sldChg chg="delSp modSp add mod ord delAnim modAnim modShow">
        <pc:chgData name="#LOW KAI YUAN ANDRE#" userId="21debd0c-cf2b-4622-b54a-918816f10f4f" providerId="ADAL" clId="{6C06BE37-C225-4432-AE03-A28508C642D6}" dt="2024-10-10T09:51:52.156" v="13113" actId="729"/>
        <pc:sldMkLst>
          <pc:docMk/>
          <pc:sldMk cId="2412806500" sldId="324"/>
        </pc:sldMkLst>
        <pc:spChg chg="mod">
          <ac:chgData name="#LOW KAI YUAN ANDRE#" userId="21debd0c-cf2b-4622-b54a-918816f10f4f" providerId="ADAL" clId="{6C06BE37-C225-4432-AE03-A28508C642D6}" dt="2024-09-19T07:33:45.064" v="6365" actId="403"/>
          <ac:spMkLst>
            <pc:docMk/>
            <pc:sldMk cId="2412806500" sldId="324"/>
            <ac:spMk id="2" creationId="{BF2C5B2E-5581-6AFB-2F4E-16198C44D002}"/>
          </ac:spMkLst>
        </pc:spChg>
        <pc:spChg chg="mod">
          <ac:chgData name="#LOW KAI YUAN ANDRE#" userId="21debd0c-cf2b-4622-b54a-918816f10f4f" providerId="ADAL" clId="{6C06BE37-C225-4432-AE03-A28508C642D6}" dt="2024-09-11T05:57:52.405" v="4983" actId="1076"/>
          <ac:spMkLst>
            <pc:docMk/>
            <pc:sldMk cId="2412806500" sldId="324"/>
            <ac:spMk id="12" creationId="{800CEEF6-C263-9378-9B04-83652422CB27}"/>
          </ac:spMkLst>
        </pc:spChg>
        <pc:spChg chg="del">
          <ac:chgData name="#LOW KAI YUAN ANDRE#" userId="21debd0c-cf2b-4622-b54a-918816f10f4f" providerId="ADAL" clId="{6C06BE37-C225-4432-AE03-A28508C642D6}" dt="2024-09-11T05:57:53.715" v="4984" actId="478"/>
          <ac:spMkLst>
            <pc:docMk/>
            <pc:sldMk cId="2412806500" sldId="324"/>
            <ac:spMk id="14" creationId="{425345B5-520A-543B-AF58-BBC4371B8C7E}"/>
          </ac:spMkLst>
        </pc:spChg>
        <pc:picChg chg="del">
          <ac:chgData name="#LOW KAI YUAN ANDRE#" userId="21debd0c-cf2b-4622-b54a-918816f10f4f" providerId="ADAL" clId="{6C06BE37-C225-4432-AE03-A28508C642D6}" dt="2024-09-11T05:57:47.782" v="4981" actId="478"/>
          <ac:picMkLst>
            <pc:docMk/>
            <pc:sldMk cId="2412806500" sldId="324"/>
            <ac:picMk id="6" creationId="{C347B498-39D4-5D0E-81A8-9A4A056AA055}"/>
          </ac:picMkLst>
        </pc:picChg>
        <pc:picChg chg="mod">
          <ac:chgData name="#LOW KAI YUAN ANDRE#" userId="21debd0c-cf2b-4622-b54a-918816f10f4f" providerId="ADAL" clId="{6C06BE37-C225-4432-AE03-A28508C642D6}" dt="2024-09-11T05:58:01.094" v="4988" actId="1076"/>
          <ac:picMkLst>
            <pc:docMk/>
            <pc:sldMk cId="2412806500" sldId="324"/>
            <ac:picMk id="11" creationId="{6D509032-360D-E285-03F6-9FA56AAF01AA}"/>
          </ac:picMkLst>
        </pc:picChg>
      </pc:sldChg>
      <pc:sldChg chg="addSp modSp mod ord modAnim">
        <pc:chgData name="#LOW KAI YUAN ANDRE#" userId="21debd0c-cf2b-4622-b54a-918816f10f4f" providerId="ADAL" clId="{6C06BE37-C225-4432-AE03-A28508C642D6}" dt="2024-09-19T07:33:08.105" v="6354" actId="403"/>
        <pc:sldMkLst>
          <pc:docMk/>
          <pc:sldMk cId="1043960643" sldId="325"/>
        </pc:sldMkLst>
        <pc:spChg chg="mod">
          <ac:chgData name="#LOW KAI YUAN ANDRE#" userId="21debd0c-cf2b-4622-b54a-918816f10f4f" providerId="ADAL" clId="{6C06BE37-C225-4432-AE03-A28508C642D6}" dt="2024-09-19T07:33:08.105" v="6354" actId="403"/>
          <ac:spMkLst>
            <pc:docMk/>
            <pc:sldMk cId="1043960643" sldId="325"/>
            <ac:spMk id="2" creationId="{E2CB537C-078E-DD0B-3BD1-C21FED6E4319}"/>
          </ac:spMkLst>
        </pc:spChg>
        <pc:spChg chg="add mod">
          <ac:chgData name="#LOW KAI YUAN ANDRE#" userId="21debd0c-cf2b-4622-b54a-918816f10f4f" providerId="ADAL" clId="{6C06BE37-C225-4432-AE03-A28508C642D6}" dt="2024-09-11T05:20:41.790" v="3511" actId="14100"/>
          <ac:spMkLst>
            <pc:docMk/>
            <pc:sldMk cId="1043960643" sldId="325"/>
            <ac:spMk id="3" creationId="{FCFA476B-2DDE-5405-7098-D8A192771D85}"/>
          </ac:spMkLst>
        </pc:spChg>
        <pc:spChg chg="add mod">
          <ac:chgData name="#LOW KAI YUAN ANDRE#" userId="21debd0c-cf2b-4622-b54a-918816f10f4f" providerId="ADAL" clId="{6C06BE37-C225-4432-AE03-A28508C642D6}" dt="2024-09-19T07:03:32.213" v="5634" actId="1076"/>
          <ac:spMkLst>
            <pc:docMk/>
            <pc:sldMk cId="1043960643" sldId="325"/>
            <ac:spMk id="5" creationId="{8778128E-2CBF-D1F2-8AF7-5059DA65CF02}"/>
          </ac:spMkLst>
        </pc:spChg>
      </pc:sldChg>
      <pc:sldChg chg="addSp delSp modSp mod delAnim">
        <pc:chgData name="#LOW KAI YUAN ANDRE#" userId="21debd0c-cf2b-4622-b54a-918816f10f4f" providerId="ADAL" clId="{6C06BE37-C225-4432-AE03-A28508C642D6}" dt="2024-09-19T07:33:11.834" v="6356" actId="404"/>
        <pc:sldMkLst>
          <pc:docMk/>
          <pc:sldMk cId="2203057661" sldId="326"/>
        </pc:sldMkLst>
        <pc:spChg chg="del">
          <ac:chgData name="#LOW KAI YUAN ANDRE#" userId="21debd0c-cf2b-4622-b54a-918816f10f4f" providerId="ADAL" clId="{6C06BE37-C225-4432-AE03-A28508C642D6}" dt="2024-09-09T12:17:13.593" v="2581" actId="478"/>
          <ac:spMkLst>
            <pc:docMk/>
            <pc:sldMk cId="2203057661" sldId="326"/>
            <ac:spMk id="2" creationId="{9F721011-CD11-CCC8-66C9-4921FEDB84CE}"/>
          </ac:spMkLst>
        </pc:spChg>
        <pc:spChg chg="del">
          <ac:chgData name="#LOW KAI YUAN ANDRE#" userId="21debd0c-cf2b-4622-b54a-918816f10f4f" providerId="ADAL" clId="{6C06BE37-C225-4432-AE03-A28508C642D6}" dt="2024-09-09T12:56:34.477" v="2771" actId="478"/>
          <ac:spMkLst>
            <pc:docMk/>
            <pc:sldMk cId="2203057661" sldId="326"/>
            <ac:spMk id="3" creationId="{6CFDA960-214F-77C1-F007-DA58A1C5F959}"/>
          </ac:spMkLst>
        </pc:spChg>
        <pc:spChg chg="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4" creationId="{D9AA634E-B332-298B-D40E-764BFC181E1E}"/>
          </ac:spMkLst>
        </pc:spChg>
        <pc:spChg chg="del">
          <ac:chgData name="#LOW KAI YUAN ANDRE#" userId="21debd0c-cf2b-4622-b54a-918816f10f4f" providerId="ADAL" clId="{6C06BE37-C225-4432-AE03-A28508C642D6}" dt="2024-09-09T12:17:11.882" v="2580" actId="478"/>
          <ac:spMkLst>
            <pc:docMk/>
            <pc:sldMk cId="2203057661" sldId="32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09-19T07:33:11.834" v="6356" actId="404"/>
          <ac:spMkLst>
            <pc:docMk/>
            <pc:sldMk cId="2203057661" sldId="326"/>
            <ac:spMk id="9" creationId="{2EC6CAB8-80B3-6E8B-1A7A-E68F1BDC35FD}"/>
          </ac:spMkLst>
        </pc:spChg>
        <pc:spChg chg="add mod">
          <ac:chgData name="#LOW KAI YUAN ANDRE#" userId="21debd0c-cf2b-4622-b54a-918816f10f4f" providerId="ADAL" clId="{6C06BE37-C225-4432-AE03-A28508C642D6}" dt="2024-09-09T12:55:45.734" v="2757" actId="1076"/>
          <ac:spMkLst>
            <pc:docMk/>
            <pc:sldMk cId="2203057661" sldId="326"/>
            <ac:spMk id="14" creationId="{C201F318-C7B3-10FB-9311-A3A2204302F7}"/>
          </ac:spMkLst>
        </pc:spChg>
        <pc:spChg chg="add mod">
          <ac:chgData name="#LOW KAI YUAN ANDRE#" userId="21debd0c-cf2b-4622-b54a-918816f10f4f" providerId="ADAL" clId="{6C06BE37-C225-4432-AE03-A28508C642D6}" dt="2024-09-19T07:11:34.494" v="5768" actId="1076"/>
          <ac:spMkLst>
            <pc:docMk/>
            <pc:sldMk cId="2203057661" sldId="326"/>
            <ac:spMk id="17" creationId="{D455CD0C-614D-78F1-F572-83972F0FB9F2}"/>
          </ac:spMkLst>
        </pc:spChg>
        <pc:spChg chg="add mod">
          <ac:chgData name="#LOW KAI YUAN ANDRE#" userId="21debd0c-cf2b-4622-b54a-918816f10f4f" providerId="ADAL" clId="{6C06BE37-C225-4432-AE03-A28508C642D6}" dt="2024-09-19T07:11:36.746" v="5769" actId="1076"/>
          <ac:spMkLst>
            <pc:docMk/>
            <pc:sldMk cId="2203057661" sldId="326"/>
            <ac:spMk id="18" creationId="{F0593347-C4DF-E3A7-E6A2-4868E0211573}"/>
          </ac:spMkLst>
        </pc:spChg>
        <pc:spChg chg="add mod">
          <ac:chgData name="#LOW KAI YUAN ANDRE#" userId="21debd0c-cf2b-4622-b54a-918816f10f4f" providerId="ADAL" clId="{6C06BE37-C225-4432-AE03-A28508C642D6}" dt="2024-09-09T12:59:56.655" v="2837" actId="1076"/>
          <ac:spMkLst>
            <pc:docMk/>
            <pc:sldMk cId="2203057661" sldId="326"/>
            <ac:spMk id="19" creationId="{F85BC760-BF13-19D6-AA4F-06C1C0E306E7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2" creationId="{9400FEEF-315D-3DA4-B72A-ACF67221156B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5" creationId="{8E14C095-CAF9-EA92-408A-8A8DAA33CF5A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6" creationId="{2ADCB095-8839-27A8-A10E-BBD0C8C9D393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7" creationId="{7D9552C7-D334-1137-3ECA-20169ECD9406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8" creationId="{3D9C155A-B849-CC98-5066-6DAB4FB6FEA5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11T05:21:34.775" v="3552" actId="1076"/>
          <ac:graphicFrameMkLst>
            <pc:docMk/>
            <pc:sldMk cId="2203057661" sldId="32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09T12:54:38.290" v="2722" actId="478"/>
          <ac:graphicFrameMkLst>
            <pc:docMk/>
            <pc:sldMk cId="2203057661" sldId="326"/>
            <ac:graphicFrameMk id="6" creationId="{2051AFF3-FDE5-89CB-7AF3-0CAC3E1F53F2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18:37.318" v="2626" actId="1076"/>
          <ac:graphicFrameMkLst>
            <pc:docMk/>
            <pc:sldMk cId="2203057661" sldId="326"/>
            <ac:graphicFrameMk id="7" creationId="{77E3A0DF-5E89-A923-7C90-DE1DCAD2509A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09T12:18:36.952" v="2625" actId="1076"/>
          <ac:graphicFrameMkLst>
            <pc:docMk/>
            <pc:sldMk cId="2203057661" sldId="326"/>
            <ac:graphicFrameMk id="10" creationId="{E5A2A438-14FE-F6CA-4347-F7E4C91D56D2}"/>
          </ac:graphicFrameMkLst>
        </pc:graphicFrameChg>
        <pc:graphicFrameChg chg="del">
          <ac:chgData name="#LOW KAI YUAN ANDRE#" userId="21debd0c-cf2b-4622-b54a-918816f10f4f" providerId="ADAL" clId="{6C06BE37-C225-4432-AE03-A28508C642D6}" dt="2024-09-09T12:17:08.577" v="2579" actId="478"/>
          <ac:graphicFrameMkLst>
            <pc:docMk/>
            <pc:sldMk cId="2203057661" sldId="326"/>
            <ac:graphicFrameMk id="11" creationId="{E886DB38-F811-6E32-AFCF-807DCF3276FA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2.584" v="2761" actId="6549"/>
          <ac:graphicFrameMkLst>
            <pc:docMk/>
            <pc:sldMk cId="2203057661" sldId="326"/>
            <ac:graphicFrameMk id="12" creationId="{26A9C5BE-7197-131D-6F1B-64CA112A114B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3.961" v="2762" actId="6549"/>
          <ac:graphicFrameMkLst>
            <pc:docMk/>
            <pc:sldMk cId="2203057661" sldId="326"/>
            <ac:graphicFrameMk id="13" creationId="{46DA64EF-6E4D-DB1E-6F30-769A4B8F851A}"/>
          </ac:graphicFrameMkLst>
        </pc:graphicFrameChg>
        <pc:picChg chg="add mod">
          <ac:chgData name="#LOW KAI YUAN ANDRE#" userId="21debd0c-cf2b-4622-b54a-918816f10f4f" providerId="ADAL" clId="{6C06BE37-C225-4432-AE03-A28508C642D6}" dt="2024-09-19T07:11:34.494" v="5768" actId="1076"/>
          <ac:picMkLst>
            <pc:docMk/>
            <pc:sldMk cId="2203057661" sldId="326"/>
            <ac:picMk id="15" creationId="{6F9EE2D2-BFFF-FC96-A373-B6665136E253}"/>
          </ac:picMkLst>
        </pc:picChg>
        <pc:picChg chg="add mod">
          <ac:chgData name="#LOW KAI YUAN ANDRE#" userId="21debd0c-cf2b-4622-b54a-918816f10f4f" providerId="ADAL" clId="{6C06BE37-C225-4432-AE03-A28508C642D6}" dt="2024-09-19T07:11:36.746" v="5769" actId="1076"/>
          <ac:picMkLst>
            <pc:docMk/>
            <pc:sldMk cId="2203057661" sldId="326"/>
            <ac:picMk id="16" creationId="{78D20317-D03A-66EF-4993-A7E3471FD028}"/>
          </ac:picMkLst>
        </pc:picChg>
        <pc:picChg chg="add mod">
          <ac:chgData name="#LOW KAI YUAN ANDRE#" userId="21debd0c-cf2b-4622-b54a-918816f10f4f" providerId="ADAL" clId="{6C06BE37-C225-4432-AE03-A28508C642D6}" dt="2024-09-09T12:59:56.655" v="2837" actId="1076"/>
          <ac:picMkLst>
            <pc:docMk/>
            <pc:sldMk cId="2203057661" sldId="326"/>
            <ac:picMk id="20" creationId="{6211ECDC-691D-DEF2-E504-6A41717334F4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1" creationId="{A02D9436-25AA-7F8B-E7A2-F619D8C189C1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3" creationId="{C9DB201B-A598-4EE1-3A20-81738476330D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4" creationId="{243A3C5F-DAB7-72B8-6E84-2700F64FFCA2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29" creationId="{7DED51A0-31D4-402B-5EBC-76C09686AB96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0" creationId="{42B0D43F-DEC8-63D5-8563-BEB7EE23A7C1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2" creationId="{B74BC7F5-7117-DEAA-B15D-AEE41FD796D0}"/>
          </ac:picMkLst>
        </pc:picChg>
      </pc:sldChg>
      <pc:sldChg chg="modSp del mod">
        <pc:chgData name="#LOW KAI YUAN ANDRE#" userId="21debd0c-cf2b-4622-b54a-918816f10f4f" providerId="ADAL" clId="{6C06BE37-C225-4432-AE03-A28508C642D6}" dt="2024-09-02T11:01:47.318" v="2051" actId="2696"/>
        <pc:sldMkLst>
          <pc:docMk/>
          <pc:sldMk cId="1257108610" sldId="327"/>
        </pc:sldMkLst>
        <pc:spChg chg="mod">
          <ac:chgData name="#LOW KAI YUAN ANDRE#" userId="21debd0c-cf2b-4622-b54a-918816f10f4f" providerId="ADAL" clId="{6C06BE37-C225-4432-AE03-A28508C642D6}" dt="2024-08-14T03:14:32.968" v="885" actId="20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mod ord">
        <pc:chgData name="#LOW KAI YUAN ANDRE#" userId="21debd0c-cf2b-4622-b54a-918816f10f4f" providerId="ADAL" clId="{6C06BE37-C225-4432-AE03-A28508C642D6}" dt="2024-10-29T03:05:52.044" v="19088" actId="20577"/>
        <pc:sldMkLst>
          <pc:docMk/>
          <pc:sldMk cId="3450455185" sldId="328"/>
        </pc:sldMkLst>
        <pc:spChg chg="mod">
          <ac:chgData name="#LOW KAI YUAN ANDRE#" userId="21debd0c-cf2b-4622-b54a-918816f10f4f" providerId="ADAL" clId="{6C06BE37-C225-4432-AE03-A28508C642D6}" dt="2024-10-29T03:05:52.044" v="19088" actId="20577"/>
          <ac:spMkLst>
            <pc:docMk/>
            <pc:sldMk cId="3450455185" sldId="328"/>
            <ac:spMk id="2" creationId="{BF2C5B2E-5581-6AFB-2F4E-16198C44D002}"/>
          </ac:spMkLst>
        </pc:spChg>
        <pc:spChg chg="del">
          <ac:chgData name="#LOW KAI YUAN ANDRE#" userId="21debd0c-cf2b-4622-b54a-918816f10f4f" providerId="ADAL" clId="{6C06BE37-C225-4432-AE03-A28508C642D6}" dt="2024-10-10T05:14:13.905" v="11308" actId="478"/>
          <ac:spMkLst>
            <pc:docMk/>
            <pc:sldMk cId="3450455185" sldId="328"/>
            <ac:spMk id="5" creationId="{4E027DB8-716C-B376-4620-D669071C192A}"/>
          </ac:spMkLst>
        </pc:spChg>
        <pc:spChg chg="add del">
          <ac:chgData name="#LOW KAI YUAN ANDRE#" userId="21debd0c-cf2b-4622-b54a-918816f10f4f" providerId="ADAL" clId="{6C06BE37-C225-4432-AE03-A28508C642D6}" dt="2024-10-10T05:14:16.428" v="11310" actId="22"/>
          <ac:spMkLst>
            <pc:docMk/>
            <pc:sldMk cId="3450455185" sldId="328"/>
            <ac:spMk id="7" creationId="{263D82C1-619A-25B9-8D84-FDB14358457F}"/>
          </ac:spMkLst>
        </pc:spChg>
        <pc:spChg chg="mod">
          <ac:chgData name="#LOW KAI YUAN ANDRE#" userId="21debd0c-cf2b-4622-b54a-918816f10f4f" providerId="ADAL" clId="{6C06BE37-C225-4432-AE03-A28508C642D6}" dt="2024-10-10T05:15:55.713" v="11364" actId="1076"/>
          <ac:spMkLst>
            <pc:docMk/>
            <pc:sldMk cId="3450455185" sldId="328"/>
            <ac:spMk id="12" creationId="{800CEEF6-C263-9378-9B04-83652422CB27}"/>
          </ac:spMkLst>
        </pc:spChg>
        <pc:picChg chg="del mod">
          <ac:chgData name="#LOW KAI YUAN ANDRE#" userId="21debd0c-cf2b-4622-b54a-918816f10f4f" providerId="ADAL" clId="{6C06BE37-C225-4432-AE03-A28508C642D6}" dt="2024-10-10T05:14:12.239" v="11307" actId="478"/>
          <ac:picMkLst>
            <pc:docMk/>
            <pc:sldMk cId="3450455185" sldId="328"/>
            <ac:picMk id="4" creationId="{7018360A-E45C-6C73-FFF8-EE644FA85ABB}"/>
          </ac:picMkLst>
        </pc:picChg>
        <pc:picChg chg="del mod">
          <ac:chgData name="#LOW KAI YUAN ANDRE#" userId="21debd0c-cf2b-4622-b54a-918816f10f4f" providerId="ADAL" clId="{6C06BE37-C225-4432-AE03-A28508C642D6}" dt="2024-10-10T05:14:11.483" v="11306" actId="478"/>
          <ac:picMkLst>
            <pc:docMk/>
            <pc:sldMk cId="3450455185" sldId="328"/>
            <ac:picMk id="6" creationId="{C347B498-39D4-5D0E-81A8-9A4A056AA055}"/>
          </ac:picMkLst>
        </pc:picChg>
        <pc:picChg chg="add mod">
          <ac:chgData name="#LOW KAI YUAN ANDRE#" userId="21debd0c-cf2b-4622-b54a-918816f10f4f" providerId="ADAL" clId="{6C06BE37-C225-4432-AE03-A28508C642D6}" dt="2024-10-10T05:15:20.873" v="11319" actId="1076"/>
          <ac:picMkLst>
            <pc:docMk/>
            <pc:sldMk cId="3450455185" sldId="328"/>
            <ac:picMk id="9" creationId="{85539A21-97D4-B55F-5C0E-FFD7DDA1455A}"/>
          </ac:picMkLst>
        </pc:picChg>
        <pc:picChg chg="add mod">
          <ac:chgData name="#LOW KAI YUAN ANDRE#" userId="21debd0c-cf2b-4622-b54a-918816f10f4f" providerId="ADAL" clId="{6C06BE37-C225-4432-AE03-A28508C642D6}" dt="2024-10-10T05:15:19.296" v="11318" actId="1076"/>
          <ac:picMkLst>
            <pc:docMk/>
            <pc:sldMk cId="3450455185" sldId="328"/>
            <ac:picMk id="4098" creationId="{03397B94-7A55-A623-FD35-A24EE71C83BC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2361061170" sldId="331"/>
        </pc:sldMkLst>
        <pc:spChg chg="add del mod">
          <ac:chgData name="#LOW KAI YUAN ANDRE#" userId="21debd0c-cf2b-4622-b54a-918816f10f4f" providerId="ADAL" clId="{6C06BE37-C225-4432-AE03-A28508C642D6}" dt="2024-08-14T03:20:06.812" v="1041" actId="478"/>
          <ac:spMkLst>
            <pc:docMk/>
            <pc:sldMk cId="2361061170" sldId="331"/>
            <ac:spMk id="3" creationId="{CE667E5C-FB34-4031-8483-54F3208ECE87}"/>
          </ac:spMkLst>
        </pc:spChg>
      </pc:sldChg>
      <pc:sldChg chg="del">
        <pc:chgData name="#LOW KAI YUAN ANDRE#" userId="21debd0c-cf2b-4622-b54a-918816f10f4f" providerId="ADAL" clId="{6C06BE37-C225-4432-AE03-A28508C642D6}" dt="2024-08-14T03:14:28.375" v="884" actId="2696"/>
        <pc:sldMkLst>
          <pc:docMk/>
          <pc:sldMk cId="4120499279" sldId="332"/>
        </pc:sldMkLst>
      </pc:sldChg>
      <pc:sldChg chg="addSp delSp modSp new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178736429" sldId="333"/>
        </pc:sldMkLst>
        <pc:spChg chg="mod">
          <ac:chgData name="#LOW KAI YUAN ANDRE#" userId="21debd0c-cf2b-4622-b54a-918816f10f4f" providerId="ADAL" clId="{6C06BE37-C225-4432-AE03-A28508C642D6}" dt="2024-08-13T04:34:08.869" v="47" actId="20577"/>
          <ac:spMkLst>
            <pc:docMk/>
            <pc:sldMk cId="178736429" sldId="333"/>
            <ac:spMk id="2" creationId="{44368EEB-98B3-A199-0058-3404B2F5B524}"/>
          </ac:spMkLst>
        </pc:spChg>
        <pc:spChg chg="del">
          <ac:chgData name="#LOW KAI YUAN ANDRE#" userId="21debd0c-cf2b-4622-b54a-918816f10f4f" providerId="ADAL" clId="{6C06BE37-C225-4432-AE03-A28508C642D6}" dt="2024-08-13T04:34:11.016" v="48" actId="478"/>
          <ac:spMkLst>
            <pc:docMk/>
            <pc:sldMk cId="178736429" sldId="333"/>
            <ac:spMk id="3" creationId="{81F6231A-2ED1-CF92-8947-950A0E884825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5" creationId="{D1CBBB42-B774-82D1-4A13-3F7EA4141C68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6" creationId="{5DA95C14-ED83-8E96-4432-B056E713DD5F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7" creationId="{51FFDB35-EE4A-4932-426A-824D2F840092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8" creationId="{F2450447-2BBA-6D1F-A216-7855EEB7A5AB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3" creationId="{D902083F-2C2F-C42A-1026-4CC6774B2536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4" creationId="{450E656C-DAB3-D058-04D3-4D8CC8CC70F7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5" creationId="{FFCEB4AD-44AA-2C48-C6F3-619568D0D63C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7" creationId="{9B944239-9082-8FFD-F62C-10E9A1E92EAB}"/>
          </ac:spMkLst>
        </pc:spChg>
        <pc:spChg chg="add mod">
          <ac:chgData name="#LOW KAI YUAN ANDRE#" userId="21debd0c-cf2b-4622-b54a-918816f10f4f" providerId="ADAL" clId="{6C06BE37-C225-4432-AE03-A28508C642D6}" dt="2024-08-13T05:28:00.544" v="635" actId="1076"/>
          <ac:spMkLst>
            <pc:docMk/>
            <pc:sldMk cId="178736429" sldId="333"/>
            <ac:spMk id="21" creationId="{B7850793-2713-70BC-6AF4-AED36A3E3170}"/>
          </ac:spMkLst>
        </pc:spChg>
        <pc:spChg chg="add mod">
          <ac:chgData name="#LOW KAI YUAN ANDRE#" userId="21debd0c-cf2b-4622-b54a-918816f10f4f" providerId="ADAL" clId="{6C06BE37-C225-4432-AE03-A28508C642D6}" dt="2024-08-13T05:28:12.925" v="637" actId="1076"/>
          <ac:spMkLst>
            <pc:docMk/>
            <pc:sldMk cId="178736429" sldId="333"/>
            <ac:spMk id="22" creationId="{79895D9F-BC61-6380-4033-32FCBB831059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25" creationId="{D5E330A1-BD8C-5570-A426-C820AB904951}"/>
          </ac:spMkLst>
        </pc:spChg>
        <pc:spChg chg="add mod">
          <ac:chgData name="#LOW KAI YUAN ANDRE#" userId="21debd0c-cf2b-4622-b54a-918816f10f4f" providerId="ADAL" clId="{6C06BE37-C225-4432-AE03-A28508C642D6}" dt="2024-08-14T03:15:26.642" v="897" actId="20577"/>
          <ac:spMkLst>
            <pc:docMk/>
            <pc:sldMk cId="178736429" sldId="333"/>
            <ac:spMk id="27" creationId="{CF8A1D4B-E89F-D196-E52A-19C334D1DBEF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03" creationId="{DB679D9E-6D28-57A8-F1D3-92A5646A4D61}"/>
          </ac:spMkLst>
        </pc:spChg>
        <pc:spChg chg="add del mod">
          <ac:chgData name="#LOW KAI YUAN ANDRE#" userId="21debd0c-cf2b-4622-b54a-918816f10f4f" providerId="ADAL" clId="{6C06BE37-C225-4432-AE03-A28508C642D6}" dt="2024-08-13T05:31:38.021" v="662" actId="478"/>
          <ac:spMkLst>
            <pc:docMk/>
            <pc:sldMk cId="178736429" sldId="333"/>
            <ac:spMk id="115" creationId="{8E25E465-0834-C010-4225-BE8090D26B03}"/>
          </ac:spMkLst>
        </pc:spChg>
        <pc:spChg chg="add mod">
          <ac:chgData name="#LOW KAI YUAN ANDRE#" userId="21debd0c-cf2b-4622-b54a-918816f10f4f" providerId="ADAL" clId="{6C06BE37-C225-4432-AE03-A28508C642D6}" dt="2024-08-13T05:34:00.734" v="734" actId="1076"/>
          <ac:spMkLst>
            <pc:docMk/>
            <pc:sldMk cId="178736429" sldId="333"/>
            <ac:spMk id="129" creationId="{FE4D1A5B-C748-86B4-9235-71B86D24F280}"/>
          </ac:spMkLst>
        </pc:spChg>
        <pc:spChg chg="add mod">
          <ac:chgData name="#LOW KAI YUAN ANDRE#" userId="21debd0c-cf2b-4622-b54a-918816f10f4f" providerId="ADAL" clId="{6C06BE37-C225-4432-AE03-A28508C642D6}" dt="2024-08-14T03:20:41.098" v="1079" actId="1076"/>
          <ac:spMkLst>
            <pc:docMk/>
            <pc:sldMk cId="178736429" sldId="333"/>
            <ac:spMk id="164" creationId="{4F3A3052-2F58-AE38-CFA9-45FA4D225B56}"/>
          </ac:spMkLst>
        </pc:sp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" creationId="{741366D8-E1D8-492F-D07C-D24B78902150}"/>
          </ac:cxnSpMkLst>
        </pc:cxnChg>
        <pc:cxnChg chg="add del mod">
          <ac:chgData name="#LOW KAI YUAN ANDRE#" userId="21debd0c-cf2b-4622-b54a-918816f10f4f" providerId="ADAL" clId="{6C06BE37-C225-4432-AE03-A28508C642D6}" dt="2024-08-13T05:05:10.067" v="161" actId="478"/>
          <ac:cxnSpMkLst>
            <pc:docMk/>
            <pc:sldMk cId="178736429" sldId="333"/>
            <ac:cxnSpMk id="16" creationId="{E5CD1803-93A6-7D0A-4F33-F2E383E643C4}"/>
          </ac:cxnSpMkLst>
        </pc:cxnChg>
        <pc:cxnChg chg="add mod">
          <ac:chgData name="#LOW KAI YUAN ANDRE#" userId="21debd0c-cf2b-4622-b54a-918816f10f4f" providerId="ADAL" clId="{6C06BE37-C225-4432-AE03-A28508C642D6}" dt="2024-08-13T05:33:15.052" v="721" actId="1076"/>
          <ac:cxnSpMkLst>
            <pc:docMk/>
            <pc:sldMk cId="178736429" sldId="333"/>
            <ac:cxnSpMk id="19" creationId="{9E1A1FE4-4472-9E39-2F8D-F8DEC878F2B8}"/>
          </ac:cxnSpMkLst>
        </pc:cxnChg>
        <pc:cxnChg chg="add del mod">
          <ac:chgData name="#LOW KAI YUAN ANDRE#" userId="21debd0c-cf2b-4622-b54a-918816f10f4f" providerId="ADAL" clId="{6C06BE37-C225-4432-AE03-A28508C642D6}" dt="2024-08-13T05:13:38.906" v="375" actId="478"/>
          <ac:cxnSpMkLst>
            <pc:docMk/>
            <pc:sldMk cId="178736429" sldId="333"/>
            <ac:cxnSpMk id="24" creationId="{0EC167D4-3A68-7A78-4579-87136A762BB5}"/>
          </ac:cxnSpMkLst>
        </pc:cxnChg>
        <pc:cxnChg chg="add del mod">
          <ac:chgData name="#LOW KAI YUAN ANDRE#" userId="21debd0c-cf2b-4622-b54a-918816f10f4f" providerId="ADAL" clId="{6C06BE37-C225-4432-AE03-A28508C642D6}" dt="2024-08-13T05:14:30.721" v="394" actId="478"/>
          <ac:cxnSpMkLst>
            <pc:docMk/>
            <pc:sldMk cId="178736429" sldId="333"/>
            <ac:cxnSpMk id="29" creationId="{1631278C-9D05-0DA4-7217-D07F0A248167}"/>
          </ac:cxnSpMkLst>
        </pc:cxnChg>
        <pc:cxnChg chg="add del mod">
          <ac:chgData name="#LOW KAI YUAN ANDRE#" userId="21debd0c-cf2b-4622-b54a-918816f10f4f" providerId="ADAL" clId="{6C06BE37-C225-4432-AE03-A28508C642D6}" dt="2024-08-13T05:14:30.023" v="393" actId="478"/>
          <ac:cxnSpMkLst>
            <pc:docMk/>
            <pc:sldMk cId="178736429" sldId="333"/>
            <ac:cxnSpMk id="30" creationId="{600697E9-4948-0755-9BBC-F365733BB299}"/>
          </ac:cxnSpMkLst>
        </pc:cxnChg>
        <pc:cxnChg chg="add del mod">
          <ac:chgData name="#LOW KAI YUAN ANDRE#" userId="21debd0c-cf2b-4622-b54a-918816f10f4f" providerId="ADAL" clId="{6C06BE37-C225-4432-AE03-A28508C642D6}" dt="2024-08-13T05:17:17.457" v="457" actId="478"/>
          <ac:cxnSpMkLst>
            <pc:docMk/>
            <pc:sldMk cId="178736429" sldId="333"/>
            <ac:cxnSpMk id="34" creationId="{4C4C10B4-8ACF-CC34-E428-9398E65521D6}"/>
          </ac:cxnSpMkLst>
        </pc:cxnChg>
        <pc:cxnChg chg="add del mod">
          <ac:chgData name="#LOW KAI YUAN ANDRE#" userId="21debd0c-cf2b-4622-b54a-918816f10f4f" providerId="ADAL" clId="{6C06BE37-C225-4432-AE03-A28508C642D6}" dt="2024-08-13T05:17:20.424" v="459" actId="478"/>
          <ac:cxnSpMkLst>
            <pc:docMk/>
            <pc:sldMk cId="178736429" sldId="333"/>
            <ac:cxnSpMk id="47" creationId="{86C9BBB7-D5C9-2A04-A8D4-B18C180E5601}"/>
          </ac:cxnSpMkLst>
        </pc:cxnChg>
        <pc:cxnChg chg="add del mod">
          <ac:chgData name="#LOW KAI YUAN ANDRE#" userId="21debd0c-cf2b-4622-b54a-918816f10f4f" providerId="ADAL" clId="{6C06BE37-C225-4432-AE03-A28508C642D6}" dt="2024-08-13T05:17:19.800" v="458" actId="478"/>
          <ac:cxnSpMkLst>
            <pc:docMk/>
            <pc:sldMk cId="178736429" sldId="333"/>
            <ac:cxnSpMk id="48" creationId="{E1FFE356-89E3-DC88-1D5F-D3AFBE3FC527}"/>
          </ac:cxnSpMkLst>
        </pc:cxnChg>
        <pc:cxnChg chg="add mod">
          <ac:chgData name="#LOW KAI YUAN ANDRE#" userId="21debd0c-cf2b-4622-b54a-918816f10f4f" providerId="ADAL" clId="{6C06BE37-C225-4432-AE03-A28508C642D6}" dt="2024-08-13T05:16:32.039" v="426"/>
          <ac:cxnSpMkLst>
            <pc:docMk/>
            <pc:sldMk cId="178736429" sldId="333"/>
            <ac:cxnSpMk id="66" creationId="{95822334-C577-83E5-93CE-67397214A8C1}"/>
          </ac:cxnSpMkLst>
        </pc:cxnChg>
        <pc:cxnChg chg="add mod">
          <ac:chgData name="#LOW KAI YUAN ANDRE#" userId="21debd0c-cf2b-4622-b54a-918816f10f4f" providerId="ADAL" clId="{6C06BE37-C225-4432-AE03-A28508C642D6}" dt="2024-08-13T05:17:11.883" v="444" actId="14100"/>
          <ac:cxnSpMkLst>
            <pc:docMk/>
            <pc:sldMk cId="178736429" sldId="333"/>
            <ac:cxnSpMk id="69" creationId="{A9D03CA2-0C60-CC9D-1EB4-AF0140F1A33C}"/>
          </ac:cxnSpMkLst>
        </pc:cxnChg>
        <pc:cxnChg chg="add mod">
          <ac:chgData name="#LOW KAI YUAN ANDRE#" userId="21debd0c-cf2b-4622-b54a-918816f10f4f" providerId="ADAL" clId="{6C06BE37-C225-4432-AE03-A28508C642D6}" dt="2024-08-13T05:17:11.080" v="440" actId="14100"/>
          <ac:cxnSpMkLst>
            <pc:docMk/>
            <pc:sldMk cId="178736429" sldId="333"/>
            <ac:cxnSpMk id="75" creationId="{B01B2295-A3A9-B796-41E8-3F74AB352785}"/>
          </ac:cxnSpMkLst>
        </pc:cxnChg>
        <pc:cxnChg chg="add del mod">
          <ac:chgData name="#LOW KAI YUAN ANDRE#" userId="21debd0c-cf2b-4622-b54a-918816f10f4f" providerId="ADAL" clId="{6C06BE37-C225-4432-AE03-A28508C642D6}" dt="2024-08-13T05:18:39.331" v="467" actId="11529"/>
          <ac:cxnSpMkLst>
            <pc:docMk/>
            <pc:sldMk cId="178736429" sldId="333"/>
            <ac:cxnSpMk id="79" creationId="{FDC60697-E65A-144C-739C-E3C9B80DC8C2}"/>
          </ac:cxnSpMkLst>
        </pc:cxnChg>
        <pc:cxnChg chg="add del mod">
          <ac:chgData name="#LOW KAI YUAN ANDRE#" userId="21debd0c-cf2b-4622-b54a-918816f10f4f" providerId="ADAL" clId="{6C06BE37-C225-4432-AE03-A28508C642D6}" dt="2024-08-13T05:19:57.152" v="482" actId="478"/>
          <ac:cxnSpMkLst>
            <pc:docMk/>
            <pc:sldMk cId="178736429" sldId="333"/>
            <ac:cxnSpMk id="82" creationId="{8F389E19-13C9-4B6A-6FD8-6A9863CA5FF4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0" creationId="{C77C89CD-D973-9AFD-777D-A1FD8EE773B1}"/>
          </ac:cxnSpMkLst>
        </pc:cxnChg>
        <pc:cxnChg chg="add mod">
          <ac:chgData name="#LOW KAI YUAN ANDRE#" userId="21debd0c-cf2b-4622-b54a-918816f10f4f" providerId="ADAL" clId="{6C06BE37-C225-4432-AE03-A28508C642D6}" dt="2024-08-13T05:20:32.824" v="490" actId="14100"/>
          <ac:cxnSpMkLst>
            <pc:docMk/>
            <pc:sldMk cId="178736429" sldId="333"/>
            <ac:cxnSpMk id="91" creationId="{9039E9F9-28C9-705C-E8A3-9E401D05E363}"/>
          </ac:cxnSpMkLst>
        </pc:cxnChg>
        <pc:cxnChg chg="add del mod">
          <ac:chgData name="#LOW KAI YUAN ANDRE#" userId="21debd0c-cf2b-4622-b54a-918816f10f4f" providerId="ADAL" clId="{6C06BE37-C225-4432-AE03-A28508C642D6}" dt="2024-08-13T05:32:51.645" v="715" actId="478"/>
          <ac:cxnSpMkLst>
            <pc:docMk/>
            <pc:sldMk cId="178736429" sldId="333"/>
            <ac:cxnSpMk id="95" creationId="{C598B10F-52B7-2A84-87DB-AA4976C50BB2}"/>
          </ac:cxnSpMkLst>
        </pc:cxnChg>
        <pc:cxnChg chg="add del mod">
          <ac:chgData name="#LOW KAI YUAN ANDRE#" userId="21debd0c-cf2b-4622-b54a-918816f10f4f" providerId="ADAL" clId="{6C06BE37-C225-4432-AE03-A28508C642D6}" dt="2024-08-13T05:32:52.472" v="716" actId="478"/>
          <ac:cxnSpMkLst>
            <pc:docMk/>
            <pc:sldMk cId="178736429" sldId="333"/>
            <ac:cxnSpMk id="96" creationId="{5F4D465A-F1E5-F0EC-5CBA-EF36AA5F1EA9}"/>
          </ac:cxnSpMkLst>
        </pc:cxnChg>
        <pc:cxnChg chg="add del mod">
          <ac:chgData name="#LOW KAI YUAN ANDRE#" userId="21debd0c-cf2b-4622-b54a-918816f10f4f" providerId="ADAL" clId="{6C06BE37-C225-4432-AE03-A28508C642D6}" dt="2024-08-13T05:31:40.583" v="663" actId="478"/>
          <ac:cxnSpMkLst>
            <pc:docMk/>
            <pc:sldMk cId="178736429" sldId="333"/>
            <ac:cxnSpMk id="108" creationId="{FB694CBA-0156-EF9F-8D97-0B1EFE183287}"/>
          </ac:cxnSpMkLst>
        </pc:cxnChg>
        <pc:cxnChg chg="add mod">
          <ac:chgData name="#LOW KAI YUAN ANDRE#" userId="21debd0c-cf2b-4622-b54a-918816f10f4f" providerId="ADAL" clId="{6C06BE37-C225-4432-AE03-A28508C642D6}" dt="2024-08-13T05:28:36.789" v="641"/>
          <ac:cxnSpMkLst>
            <pc:docMk/>
            <pc:sldMk cId="178736429" sldId="333"/>
            <ac:cxnSpMk id="110" creationId="{2E1C91E2-0042-AAA2-92B2-0DB2C61EE82F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122" creationId="{68A5F1E6-78D9-486E-A93F-05E30055D430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7" creationId="{ED693D23-51CA-8EE0-52B6-1E9607C66F88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9" creationId="{3E3942FA-07CC-451E-0E08-CEF138706B69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44" creationId="{523F4521-1221-C596-AA3F-8EA71F8007A8}"/>
          </ac:cxnSpMkLst>
        </pc:cxnChg>
        <pc:cxnChg chg="add del mod">
          <ac:chgData name="#LOW KAI YUAN ANDRE#" userId="21debd0c-cf2b-4622-b54a-918816f10f4f" providerId="ADAL" clId="{6C06BE37-C225-4432-AE03-A28508C642D6}" dt="2024-08-13T05:36:56.150" v="761" actId="478"/>
          <ac:cxnSpMkLst>
            <pc:docMk/>
            <pc:sldMk cId="178736429" sldId="333"/>
            <ac:cxnSpMk id="151" creationId="{7D044FBB-0F77-5C1F-9A82-64BEE717E25F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5" creationId="{E4B61935-8A08-977C-34A9-B24E8439AF3B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8" creationId="{27DC9BA9-7164-28BE-6A7E-DDB4F788D418}"/>
          </ac:cxnSpMkLst>
        </pc:cxnChg>
      </pc:sldChg>
      <pc:sldChg chg="modSp add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848041956" sldId="334"/>
        </pc:sldMkLst>
        <pc:spChg chg="mod">
          <ac:chgData name="#LOW KAI YUAN ANDRE#" userId="21debd0c-cf2b-4622-b54a-918816f10f4f" providerId="ADAL" clId="{6C06BE37-C225-4432-AE03-A28508C642D6}" dt="2024-08-14T03:14:36.906" v="886" actId="207"/>
          <ac:spMkLst>
            <pc:docMk/>
            <pc:sldMk cId="848041956" sldId="334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07:29:41.803" v="6275" actId="1076"/>
        <pc:sldMkLst>
          <pc:docMk/>
          <pc:sldMk cId="2853438988" sldId="334"/>
        </pc:sldMkLst>
        <pc:spChg chg="add mod">
          <ac:chgData name="#LOW KAI YUAN ANDRE#" userId="21debd0c-cf2b-4622-b54a-918816f10f4f" providerId="ADAL" clId="{6C06BE37-C225-4432-AE03-A28508C642D6}" dt="2024-09-19T07:27:12.616" v="6208" actId="1076"/>
          <ac:spMkLst>
            <pc:docMk/>
            <pc:sldMk cId="2853438988" sldId="334"/>
            <ac:spMk id="3" creationId="{22A68D3F-A9B2-B764-0091-A1F868ECCC23}"/>
          </ac:spMkLst>
        </pc:spChg>
        <pc:spChg chg="add mod">
          <ac:chgData name="#LOW KAI YUAN ANDRE#" userId="21debd0c-cf2b-4622-b54a-918816f10f4f" providerId="ADAL" clId="{6C06BE37-C225-4432-AE03-A28508C642D6}" dt="2024-09-19T07:27:31.931" v="6234" actId="1076"/>
          <ac:spMkLst>
            <pc:docMk/>
            <pc:sldMk cId="2853438988" sldId="334"/>
            <ac:spMk id="6" creationId="{46438CAB-4606-8D7B-BDAE-AC824072286A}"/>
          </ac:spMkLst>
        </pc:spChg>
        <pc:spChg chg="add mod">
          <ac:chgData name="#LOW KAI YUAN ANDRE#" userId="21debd0c-cf2b-4622-b54a-918816f10f4f" providerId="ADAL" clId="{6C06BE37-C225-4432-AE03-A28508C642D6}" dt="2024-09-19T07:29:41.803" v="6275" actId="1076"/>
          <ac:spMkLst>
            <pc:docMk/>
            <pc:sldMk cId="2853438988" sldId="334"/>
            <ac:spMk id="10" creationId="{7FFB92F9-0DA4-8C66-ED37-EAEBDBAFC0AB}"/>
          </ac:spMkLst>
        </pc:spChg>
        <pc:picChg chg="mod modCrop">
          <ac:chgData name="#LOW KAI YUAN ANDRE#" userId="21debd0c-cf2b-4622-b54a-918816f10f4f" providerId="ADAL" clId="{6C06BE37-C225-4432-AE03-A28508C642D6}" dt="2024-09-19T07:26:43.089" v="6199" actId="1076"/>
          <ac:picMkLst>
            <pc:docMk/>
            <pc:sldMk cId="2853438988" sldId="334"/>
            <ac:picMk id="5" creationId="{83415F23-6FF4-5D56-03E3-D25CF2FAFF51}"/>
          </ac:picMkLst>
        </pc:picChg>
        <pc:picChg chg="mod modCrop">
          <ac:chgData name="#LOW KAI YUAN ANDRE#" userId="21debd0c-cf2b-4622-b54a-918816f10f4f" providerId="ADAL" clId="{6C06BE37-C225-4432-AE03-A28508C642D6}" dt="2024-09-19T07:26:45.075" v="6200" actId="1076"/>
          <ac:picMkLst>
            <pc:docMk/>
            <pc:sldMk cId="2853438988" sldId="334"/>
            <ac:picMk id="7" creationId="{D771873D-F688-9E13-5149-7B56F9F71087}"/>
          </ac:picMkLst>
        </pc:picChg>
        <pc:picChg chg="del mod">
          <ac:chgData name="#LOW KAI YUAN ANDRE#" userId="21debd0c-cf2b-4622-b54a-918816f10f4f" providerId="ADAL" clId="{6C06BE37-C225-4432-AE03-A28508C642D6}" dt="2024-09-19T07:26:29.434" v="6191" actId="478"/>
          <ac:picMkLst>
            <pc:docMk/>
            <pc:sldMk cId="2853438988" sldId="334"/>
            <ac:picMk id="8" creationId="{DD120B08-DB17-4AFC-F3EB-8890DDE1913B}"/>
          </ac:picMkLst>
        </pc:picChg>
        <pc:picChg chg="del mod">
          <ac:chgData name="#LOW KAI YUAN ANDRE#" userId="21debd0c-cf2b-4622-b54a-918816f10f4f" providerId="ADAL" clId="{6C06BE37-C225-4432-AE03-A28508C642D6}" dt="2024-09-19T07:26:36.120" v="6195" actId="478"/>
          <ac:picMkLst>
            <pc:docMk/>
            <pc:sldMk cId="2853438988" sldId="334"/>
            <ac:picMk id="9" creationId="{5E4C27E5-F78A-EB7F-9490-46EFB4346C94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0T12:44:45.403" v="13312" actId="20577"/>
        <pc:sldMkLst>
          <pc:docMk/>
          <pc:sldMk cId="509408988" sldId="335"/>
        </pc:sldMkLst>
        <pc:spChg chg="mod">
          <ac:chgData name="#LOW KAI YUAN ANDRE#" userId="21debd0c-cf2b-4622-b54a-918816f10f4f" providerId="ADAL" clId="{6C06BE37-C225-4432-AE03-A28508C642D6}" dt="2024-09-19T07:33:26.187" v="6362" actId="403"/>
          <ac:spMkLst>
            <pc:docMk/>
            <pc:sldMk cId="509408988" sldId="335"/>
            <ac:spMk id="2" creationId="{86E7DC8C-390C-A95C-F603-7384FF585D15}"/>
          </ac:spMkLst>
        </pc:spChg>
        <pc:spChg chg="add mod">
          <ac:chgData name="#LOW KAI YUAN ANDRE#" userId="21debd0c-cf2b-4622-b54a-918816f10f4f" providerId="ADAL" clId="{6C06BE37-C225-4432-AE03-A28508C642D6}" dt="2024-10-10T06:54:46.743" v="11645" actId="1076"/>
          <ac:spMkLst>
            <pc:docMk/>
            <pc:sldMk cId="509408988" sldId="335"/>
            <ac:spMk id="3" creationId="{DFA0E9CC-3415-0D53-FC63-D1CB5731419D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5" creationId="{2A822435-7160-A171-8B27-EC9D0C8806E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6" creationId="{AFA31619-FD05-EB15-B906-D6F2A7302D86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1" creationId="{77F965D3-BD0F-ACBF-44B7-244ECD61445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3" creationId="{CC08149D-8861-01C3-3F7E-ED45C59E96E8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41" creationId="{FE631FA2-138A-2664-494B-B48BDB82BC96}"/>
          </ac:spMkLst>
        </pc:spChg>
        <pc:spChg chg="add del mod">
          <ac:chgData name="#LOW KAI YUAN ANDRE#" userId="21debd0c-cf2b-4622-b54a-918816f10f4f" providerId="ADAL" clId="{6C06BE37-C225-4432-AE03-A28508C642D6}" dt="2024-10-10T12:44:45.403" v="13312" actId="20577"/>
          <ac:spMkLst>
            <pc:docMk/>
            <pc:sldMk cId="509408988" sldId="335"/>
            <ac:spMk id="42" creationId="{727A7333-8325-5DDF-E9F2-B6F72C87EBB4}"/>
          </ac:spMkLst>
        </pc:spChg>
        <pc:picChg chg="add del mod">
          <ac:chgData name="#LOW KAI YUAN ANDRE#" userId="21debd0c-cf2b-4622-b54a-918816f10f4f" providerId="ADAL" clId="{6C06BE37-C225-4432-AE03-A28508C642D6}" dt="2024-10-10T06:57:43.645" v="11682" actId="478"/>
          <ac:picMkLst>
            <pc:docMk/>
            <pc:sldMk cId="509408988" sldId="335"/>
            <ac:picMk id="5" creationId="{69A5753E-314C-1B02-4F94-27FC2140808E}"/>
          </ac:picMkLst>
        </pc:picChg>
        <pc:picChg chg="add mod">
          <ac:chgData name="#LOW KAI YUAN ANDRE#" userId="21debd0c-cf2b-4622-b54a-918816f10f4f" providerId="ADAL" clId="{6C06BE37-C225-4432-AE03-A28508C642D6}" dt="2024-10-10T06:58:09.261" v="11689" actId="732"/>
          <ac:picMkLst>
            <pc:docMk/>
            <pc:sldMk cId="509408988" sldId="335"/>
            <ac:picMk id="6" creationId="{85F0B42D-9674-3B6A-ED15-3EFA7FC53E71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8" creationId="{94719612-F1FF-DF6B-164C-7235C56BBFF8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40" creationId="{B2D14CCA-865A-8604-9F88-A9A55293199A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058" creationId="{431994E8-4F1D-5E88-DD23-46A84CDE8291}"/>
          </ac:picMkLst>
        </pc:picChg>
        <pc:picChg chg="add mod">
          <ac:chgData name="#LOW KAI YUAN ANDRE#" userId="21debd0c-cf2b-4622-b54a-918816f10f4f" providerId="ADAL" clId="{6C06BE37-C225-4432-AE03-A28508C642D6}" dt="2024-10-10T06:58:12.361" v="11690" actId="1076"/>
          <ac:picMkLst>
            <pc:docMk/>
            <pc:sldMk cId="509408988" sldId="335"/>
            <ac:picMk id="8194" creationId="{73067EE9-6B03-FF60-BECE-1E8F50FB000A}"/>
          </ac:picMkLst>
        </pc:picChg>
      </pc:sldChg>
      <pc:sldChg chg="modSp add mod">
        <pc:chgData name="#LOW KAI YUAN ANDRE#" userId="21debd0c-cf2b-4622-b54a-918816f10f4f" providerId="ADAL" clId="{6C06BE37-C225-4432-AE03-A28508C642D6}" dt="2024-08-14T03:14:47.458" v="889" actId="207"/>
        <pc:sldMkLst>
          <pc:docMk/>
          <pc:sldMk cId="1563379420" sldId="335"/>
        </pc:sldMkLst>
        <pc:spChg chg="mod">
          <ac:chgData name="#LOW KAI YUAN ANDRE#" userId="21debd0c-cf2b-4622-b54a-918816f10f4f" providerId="ADAL" clId="{6C06BE37-C225-4432-AE03-A28508C642D6}" dt="2024-08-14T03:14:47.458" v="889" actId="207"/>
          <ac:spMkLst>
            <pc:docMk/>
            <pc:sldMk cId="1563379420" sldId="335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14:03:35.687" v="6633"/>
        <pc:sldMkLst>
          <pc:docMk/>
          <pc:sldMk cId="788613154" sldId="336"/>
        </pc:sldMkLst>
        <pc:spChg chg="mod">
          <ac:chgData name="#LOW KAI YUAN ANDRE#" userId="21debd0c-cf2b-4622-b54a-918816f10f4f" providerId="ADAL" clId="{6C06BE37-C225-4432-AE03-A28508C642D6}" dt="2024-09-19T07:23:09.745" v="6098" actId="404"/>
          <ac:spMkLst>
            <pc:docMk/>
            <pc:sldMk cId="788613154" sldId="336"/>
            <ac:spMk id="2" creationId="{AB359210-45EE-CCF1-5E5C-8D5E8E0578CB}"/>
          </ac:spMkLst>
        </pc:spChg>
        <pc:spChg chg="add mod">
          <ac:chgData name="#LOW KAI YUAN ANDRE#" userId="21debd0c-cf2b-4622-b54a-918816f10f4f" providerId="ADAL" clId="{6C06BE37-C225-4432-AE03-A28508C642D6}" dt="2024-09-19T07:23:59.177" v="6137" actId="208"/>
          <ac:spMkLst>
            <pc:docMk/>
            <pc:sldMk cId="788613154" sldId="336"/>
            <ac:spMk id="3" creationId="{D37E701D-2FC7-E520-C905-94495543DB93}"/>
          </ac:spMkLst>
        </pc:spChg>
        <pc:spChg chg="add mod">
          <ac:chgData name="#LOW KAI YUAN ANDRE#" userId="21debd0c-cf2b-4622-b54a-918816f10f4f" providerId="ADAL" clId="{6C06BE37-C225-4432-AE03-A28508C642D6}" dt="2024-09-19T07:24:16.482" v="6163" actId="207"/>
          <ac:spMkLst>
            <pc:docMk/>
            <pc:sldMk cId="788613154" sldId="336"/>
            <ac:spMk id="5" creationId="{81815945-64DE-81D4-B6FD-B60180F0CD3C}"/>
          </ac:spMkLst>
        </pc:spChg>
        <pc:spChg chg="mod">
          <ac:chgData name="#LOW KAI YUAN ANDRE#" userId="21debd0c-cf2b-4622-b54a-918816f10f4f" providerId="ADAL" clId="{6C06BE37-C225-4432-AE03-A28508C642D6}" dt="2024-09-19T07:23:27.918" v="6122" actId="20577"/>
          <ac:spMkLst>
            <pc:docMk/>
            <pc:sldMk cId="788613154" sldId="336"/>
            <ac:spMk id="8" creationId="{91335FF1-027D-112F-D2A4-91AB2F33D7E9}"/>
          </ac:spMkLst>
        </pc:spChg>
        <pc:spChg chg="add mod">
          <ac:chgData name="#LOW KAI YUAN ANDRE#" userId="21debd0c-cf2b-4622-b54a-918816f10f4f" providerId="ADAL" clId="{6C06BE37-C225-4432-AE03-A28508C642D6}" dt="2024-09-19T07:25:38.928" v="6178" actId="1076"/>
          <ac:spMkLst>
            <pc:docMk/>
            <pc:sldMk cId="788613154" sldId="336"/>
            <ac:spMk id="18" creationId="{3030A319-86D7-D728-7DBC-ED787ACDF30F}"/>
          </ac:spMkLst>
        </pc:spChg>
        <pc:picChg chg="mod">
          <ac:chgData name="#LOW KAI YUAN ANDRE#" userId="21debd0c-cf2b-4622-b54a-918816f10f4f" providerId="ADAL" clId="{6C06BE37-C225-4432-AE03-A28508C642D6}" dt="2024-09-02T11:20:04.562" v="2574" actId="1076"/>
          <ac:picMkLst>
            <pc:docMk/>
            <pc:sldMk cId="788613154" sldId="336"/>
            <ac:picMk id="11" creationId="{07EA5A2B-1FEA-CEF3-9BC0-ABE27263B787}"/>
          </ac:picMkLst>
        </pc:picChg>
        <pc:picChg chg="add mod">
          <ac:chgData name="#LOW KAI YUAN ANDRE#" userId="21debd0c-cf2b-4622-b54a-918816f10f4f" providerId="ADAL" clId="{6C06BE37-C225-4432-AE03-A28508C642D6}" dt="2024-09-19T07:24:32.567" v="6166" actId="1076"/>
          <ac:picMkLst>
            <pc:docMk/>
            <pc:sldMk cId="788613154" sldId="336"/>
            <ac:picMk id="12" creationId="{9EE2E773-8E69-E2C7-A71D-3E38238F2FDB}"/>
          </ac:picMkLst>
        </pc:picChg>
        <pc:picChg chg="mod">
          <ac:chgData name="#LOW KAI YUAN ANDRE#" userId="21debd0c-cf2b-4622-b54a-918816f10f4f" providerId="ADAL" clId="{6C06BE37-C225-4432-AE03-A28508C642D6}" dt="2024-09-19T07:24:18.132" v="6164" actId="1076"/>
          <ac:picMkLst>
            <pc:docMk/>
            <pc:sldMk cId="788613154" sldId="336"/>
            <ac:picMk id="14" creationId="{AA1C1D76-6DAE-39EB-566D-994C23964508}"/>
          </ac:picMkLst>
        </pc:picChg>
        <pc:cxnChg chg="add del mod">
          <ac:chgData name="#LOW KAI YUAN ANDRE#" userId="21debd0c-cf2b-4622-b54a-918816f10f4f" providerId="ADAL" clId="{6C06BE37-C225-4432-AE03-A28508C642D6}" dt="2024-09-19T07:25:11.994" v="6172" actId="478"/>
          <ac:cxnSpMkLst>
            <pc:docMk/>
            <pc:sldMk cId="788613154" sldId="336"/>
            <ac:cxnSpMk id="16" creationId="{7F561369-8FDE-1528-8C57-153EC8FB20A9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3095629784" sldId="336"/>
        </pc:sldMkLst>
        <pc:spChg chg="mod">
          <ac:chgData name="#LOW KAI YUAN ANDRE#" userId="21debd0c-cf2b-4622-b54a-918816f10f4f" providerId="ADAL" clId="{6C06BE37-C225-4432-AE03-A28508C642D6}" dt="2024-08-14T03:17:45.245" v="933" actId="20577"/>
          <ac:spMkLst>
            <pc:docMk/>
            <pc:sldMk cId="3095629784" sldId="336"/>
            <ac:spMk id="2" creationId="{ABC041FD-7DE0-D72B-ED47-B7B30E2806A2}"/>
          </ac:spMkLst>
        </pc:spChg>
        <pc:spChg chg="del mod">
          <ac:chgData name="#LOW KAI YUAN ANDRE#" userId="21debd0c-cf2b-4622-b54a-918816f10f4f" providerId="ADAL" clId="{6C06BE37-C225-4432-AE03-A28508C642D6}" dt="2024-08-14T03:18:07.381" v="979" actId="478"/>
          <ac:spMkLst>
            <pc:docMk/>
            <pc:sldMk cId="3095629784" sldId="336"/>
            <ac:spMk id="3" creationId="{E51F7BC3-479D-653C-C707-0C65D32ABC59}"/>
          </ac:spMkLst>
        </pc:spChg>
        <pc:spChg chg="add del mod">
          <ac:chgData name="#LOW KAI YUAN ANDRE#" userId="21debd0c-cf2b-4622-b54a-918816f10f4f" providerId="ADAL" clId="{6C06BE37-C225-4432-AE03-A28508C642D6}" dt="2024-08-14T03:18:09.238" v="980" actId="478"/>
          <ac:spMkLst>
            <pc:docMk/>
            <pc:sldMk cId="3095629784" sldId="336"/>
            <ac:spMk id="6" creationId="{8628C8A4-8F69-6C46-06BA-71B77E3086B5}"/>
          </ac:spMkLst>
        </pc:spChg>
        <pc:spChg chg="add mod">
          <ac:chgData name="#LOW KAI YUAN ANDRE#" userId="21debd0c-cf2b-4622-b54a-918816f10f4f" providerId="ADAL" clId="{6C06BE37-C225-4432-AE03-A28508C642D6}" dt="2024-08-14T04:46:25.621" v="1719" actId="20577"/>
          <ac:spMkLst>
            <pc:docMk/>
            <pc:sldMk cId="3095629784" sldId="336"/>
            <ac:spMk id="7" creationId="{10C4BD41-A5CA-F5A0-F784-E80763EA6716}"/>
          </ac:spMkLst>
        </pc:spChg>
        <pc:spChg chg="add mod">
          <ac:chgData name="#LOW KAI YUAN ANDRE#" userId="21debd0c-cf2b-4622-b54a-918816f10f4f" providerId="ADAL" clId="{6C06BE37-C225-4432-AE03-A28508C642D6}" dt="2024-08-14T03:18:17.204" v="983"/>
          <ac:spMkLst>
            <pc:docMk/>
            <pc:sldMk cId="3095629784" sldId="336"/>
            <ac:spMk id="8" creationId="{BEFCFAF4-7400-DDB3-A273-09E37F9444A9}"/>
          </ac:spMkLst>
        </pc:spChg>
        <pc:spChg chg="add mod">
          <ac:chgData name="#LOW KAI YUAN ANDRE#" userId="21debd0c-cf2b-4622-b54a-918816f10f4f" providerId="ADAL" clId="{6C06BE37-C225-4432-AE03-A28508C642D6}" dt="2024-08-14T04:47:05.861" v="1874" actId="20577"/>
          <ac:spMkLst>
            <pc:docMk/>
            <pc:sldMk cId="3095629784" sldId="336"/>
            <ac:spMk id="9" creationId="{DD8334AD-5048-843E-9CE4-3F59D8066A9F}"/>
          </ac:spMkLst>
        </pc:spChg>
        <pc:spChg chg="add mod">
          <ac:chgData name="#LOW KAI YUAN ANDRE#" userId="21debd0c-cf2b-4622-b54a-918816f10f4f" providerId="ADAL" clId="{6C06BE37-C225-4432-AE03-A28508C642D6}" dt="2024-08-14T04:55:08.273" v="1984" actId="20577"/>
          <ac:spMkLst>
            <pc:docMk/>
            <pc:sldMk cId="3095629784" sldId="336"/>
            <ac:spMk id="10" creationId="{13AEBFFF-311A-231A-7030-C9491F974186}"/>
          </ac:spMkLst>
        </pc:spChg>
      </pc:sldChg>
      <pc:sldChg chg="add del">
        <pc:chgData name="#LOW KAI YUAN ANDRE#" userId="21debd0c-cf2b-4622-b54a-918816f10f4f" providerId="ADAL" clId="{6C06BE37-C225-4432-AE03-A28508C642D6}" dt="2024-08-14T03:38:54.699" v="1372" actId="2696"/>
        <pc:sldMkLst>
          <pc:docMk/>
          <pc:sldMk cId="479899398" sldId="337"/>
        </pc:sldMkLst>
      </pc:sldChg>
      <pc:sldChg chg="add del">
        <pc:chgData name="#LOW KAI YUAN ANDRE#" userId="21debd0c-cf2b-4622-b54a-918816f10f4f" providerId="ADAL" clId="{6C06BE37-C225-4432-AE03-A28508C642D6}" dt="2024-09-02T11:20:15.482" v="2575" actId="2696"/>
        <pc:sldMkLst>
          <pc:docMk/>
          <pc:sldMk cId="2789159002" sldId="337"/>
        </pc:sldMkLst>
      </pc:sldChg>
      <pc:sldChg chg="add">
        <pc:chgData name="#LOW KAI YUAN ANDRE#" userId="21debd0c-cf2b-4622-b54a-918816f10f4f" providerId="ADAL" clId="{6C06BE37-C225-4432-AE03-A28508C642D6}" dt="2024-08-14T03:38:53.604" v="1371"/>
        <pc:sldMkLst>
          <pc:docMk/>
          <pc:sldMk cId="4145287427" sldId="338"/>
        </pc:sldMkLst>
      </pc:sldChg>
      <pc:sldChg chg="modSp add mod ord modShow">
        <pc:chgData name="#LOW KAI YUAN ANDRE#" userId="21debd0c-cf2b-4622-b54a-918816f10f4f" providerId="ADAL" clId="{6C06BE37-C225-4432-AE03-A28508C642D6}" dt="2024-10-10T05:13:28.509" v="11269" actId="729"/>
        <pc:sldMkLst>
          <pc:docMk/>
          <pc:sldMk cId="3573504677" sldId="339"/>
        </pc:sldMkLst>
        <pc:spChg chg="mod">
          <ac:chgData name="#LOW KAI YUAN ANDRE#" userId="21debd0c-cf2b-4622-b54a-918816f10f4f" providerId="ADAL" clId="{6C06BE37-C225-4432-AE03-A28508C642D6}" dt="2024-09-19T07:33:18.421" v="6359" actId="404"/>
          <ac:spMkLst>
            <pc:docMk/>
            <pc:sldMk cId="3573504677" sldId="339"/>
            <ac:spMk id="2" creationId="{CCE8A424-4A93-E795-3A59-6D43E5EAB9BD}"/>
          </ac:spMkLst>
        </pc:spChg>
      </pc:sldChg>
      <pc:sldChg chg="addSp delSp modSp add del mod addAnim delAnim modAnim">
        <pc:chgData name="#LOW KAI YUAN ANDRE#" userId="21debd0c-cf2b-4622-b54a-918816f10f4f" providerId="ADAL" clId="{6C06BE37-C225-4432-AE03-A28508C642D6}" dt="2024-09-02T11:20:35.068" v="2577" actId="2696"/>
        <pc:sldMkLst>
          <pc:docMk/>
          <pc:sldMk cId="4119035112" sldId="340"/>
        </pc:sldMkLst>
        <pc:spChg chg="add del mod">
          <ac:chgData name="#LOW KAI YUAN ANDRE#" userId="21debd0c-cf2b-4622-b54a-918816f10f4f" providerId="ADAL" clId="{6C06BE37-C225-4432-AE03-A28508C642D6}" dt="2024-08-19T07:42:48.237" v="2042" actId="478"/>
          <ac:spMkLst>
            <pc:docMk/>
            <pc:sldMk cId="4119035112" sldId="340"/>
            <ac:spMk id="17" creationId="{062A10E6-554E-1EFA-0753-E3B7DF74BFC4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32" creationId="{06B275F8-7B8C-3E19-AF95-22904764D91B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62" creationId="{9C486C39-1683-9757-AD9C-978425E5D669}"/>
          </ac:spMkLst>
        </pc:spChg>
        <pc:graphicFrameChg chg="del">
          <ac:chgData name="#LOW KAI YUAN ANDRE#" userId="21debd0c-cf2b-4622-b54a-918816f10f4f" providerId="ADAL" clId="{6C06BE37-C225-4432-AE03-A28508C642D6}" dt="2024-08-19T07:42:04.504" v="2019" actId="478"/>
          <ac:graphicFrameMkLst>
            <pc:docMk/>
            <pc:sldMk cId="4119035112" sldId="340"/>
            <ac:graphicFrameMk id="11" creationId="{390F1922-3254-EB68-C201-F8195747D531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8-20T07:51:02.971" v="2050" actId="478"/>
          <ac:graphicFrameMkLst>
            <pc:docMk/>
            <pc:sldMk cId="4119035112" sldId="340"/>
            <ac:graphicFrameMk id="16" creationId="{D6335871-A936-0A96-7AFB-50F627434F4A}"/>
          </ac:graphicFrameMkLst>
        </pc:graphicFrameChg>
        <pc:picChg chg="add mod">
          <ac:chgData name="#LOW KAI YUAN ANDRE#" userId="21debd0c-cf2b-4622-b54a-918816f10f4f" providerId="ADAL" clId="{6C06BE37-C225-4432-AE03-A28508C642D6}" dt="2024-09-02T11:20:34.266" v="2576" actId="1076"/>
          <ac:picMkLst>
            <pc:docMk/>
            <pc:sldMk cId="4119035112" sldId="340"/>
            <ac:picMk id="15" creationId="{9C5E1495-02E2-C2DF-2B60-8B15E34F264E}"/>
          </ac:picMkLst>
        </pc:picChg>
        <pc:picChg chg="del">
          <ac:chgData name="#LOW KAI YUAN ANDRE#" userId="21debd0c-cf2b-4622-b54a-918816f10f4f" providerId="ADAL" clId="{6C06BE37-C225-4432-AE03-A28508C642D6}" dt="2024-08-19T07:42:05.377" v="2020" actId="478"/>
          <ac:picMkLst>
            <pc:docMk/>
            <pc:sldMk cId="4119035112" sldId="340"/>
            <ac:picMk id="38" creationId="{C147F6CF-58A7-339A-9049-75CF89ADBCCB}"/>
          </ac:picMkLst>
        </pc:picChg>
        <pc:cxnChg chg="mod">
          <ac:chgData name="#LOW KAI YUAN ANDRE#" userId="21debd0c-cf2b-4622-b54a-918816f10f4f" providerId="ADAL" clId="{6C06BE37-C225-4432-AE03-A28508C642D6}" dt="2024-08-19T07:42:20.314" v="2030" actId="14100"/>
          <ac:cxnSpMkLst>
            <pc:docMk/>
            <pc:sldMk cId="4119035112" sldId="340"/>
            <ac:cxnSpMk id="13" creationId="{74BF4214-6F6F-F622-7697-7A6BF2E68218}"/>
          </ac:cxnSpMkLst>
        </pc:cxnChg>
        <pc:cxnChg chg="del">
          <ac:chgData name="#LOW KAI YUAN ANDRE#" userId="21debd0c-cf2b-4622-b54a-918816f10f4f" providerId="ADAL" clId="{6C06BE37-C225-4432-AE03-A28508C642D6}" dt="2024-08-19T07:42:06.557" v="2021" actId="478"/>
          <ac:cxnSpMkLst>
            <pc:docMk/>
            <pc:sldMk cId="4119035112" sldId="340"/>
            <ac:cxnSpMk id="21" creationId="{4A020B31-9B2E-D077-5BB8-87611FFE7CB8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18T05:52:15.095" v="17864" actId="478"/>
        <pc:sldMkLst>
          <pc:docMk/>
          <pc:sldMk cId="3320604261" sldId="341"/>
        </pc:sldMkLst>
        <pc:spChg chg="mod">
          <ac:chgData name="#LOW KAI YUAN ANDRE#" userId="21debd0c-cf2b-4622-b54a-918816f10f4f" providerId="ADAL" clId="{6C06BE37-C225-4432-AE03-A28508C642D6}" dt="2024-09-19T07:33:21.156" v="6360" actId="403"/>
          <ac:spMkLst>
            <pc:docMk/>
            <pc:sldMk cId="3320604261" sldId="341"/>
            <ac:spMk id="2" creationId="{E77533F6-5A9B-1338-2C46-A2E1A190F856}"/>
          </ac:spMkLst>
        </pc:spChg>
        <pc:spChg chg="del mod">
          <ac:chgData name="#LOW KAI YUAN ANDRE#" userId="21debd0c-cf2b-4622-b54a-918816f10f4f" providerId="ADAL" clId="{6C06BE37-C225-4432-AE03-A28508C642D6}" dt="2024-09-02T11:03:30.029" v="2086" actId="478"/>
          <ac:spMkLst>
            <pc:docMk/>
            <pc:sldMk cId="3320604261" sldId="341"/>
            <ac:spMk id="3" creationId="{79B5D395-AC29-586C-723B-81B1D6DDE8D9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5" creationId="{82145272-6090-C873-2B9E-04EFA7BAB271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02T11:04:28.354" v="2101"/>
          <ac:spMkLst>
            <pc:docMk/>
            <pc:sldMk cId="3320604261" sldId="341"/>
            <ac:spMk id="7" creationId="{7AFAF78B-C014-9CEA-2F12-6D9045EB5505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8" creationId="{41ED242E-75BD-9898-99F8-3D69123D4FE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9" creationId="{E2E0800A-FD4D-752A-9538-148E04547C86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0" creationId="{E291AB4C-9C05-24B6-10EF-F9D2C3553BD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1" creationId="{2D111EBC-B4E4-4C21-C99A-3BA3D8613934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1" creationId="{8D37F79D-A19E-522D-E117-25CABB8852D0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2" creationId="{5F4409E9-8FD9-BF9B-9468-EBBEEBFF4FB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2" creationId="{612E5162-8CAA-098D-F1B3-6B9545ED96AF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3" creationId="{1710B778-11A5-C10D-878F-D8E39B347C5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3" creationId="{A51AE6C5-01E2-8CDD-A299-9118C1B33F8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4" creationId="{0B903932-2C32-73AF-42FC-C8C922203DA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5" creationId="{E5C4C7B1-A5DA-D58B-DAFA-30B6F545ED32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6" creationId="{E7F35EFA-2AD7-994B-5E81-C748C953A1CC}"/>
          </ac:spMkLst>
        </pc:spChg>
        <pc:spChg chg="add mod">
          <ac:chgData name="#LOW KAI YUAN ANDRE#" userId="21debd0c-cf2b-4622-b54a-918816f10f4f" providerId="ADAL" clId="{6C06BE37-C225-4432-AE03-A28508C642D6}" dt="2024-10-10T05:06:56.896" v="11129" actId="208"/>
          <ac:spMkLst>
            <pc:docMk/>
            <pc:sldMk cId="3320604261" sldId="34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8" creationId="{DF0FE962-70EE-4229-3488-D209FF618BEA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1" creationId="{B1C6D1AF-F4E7-5EEC-0C83-F4302AD51F7E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2" creationId="{B93AFCF8-CF6D-19FA-4580-9B0DEEE3071B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4" creationId="{B5FC03A2-32A7-9919-5DCD-D7AE4156E4DF}"/>
          </ac:spMkLst>
        </pc:spChg>
        <pc:spChg chg="add mod">
          <ac:chgData name="#LOW KAI YUAN ANDRE#" userId="21debd0c-cf2b-4622-b54a-918816f10f4f" providerId="ADAL" clId="{6C06BE37-C225-4432-AE03-A28508C642D6}" dt="2024-10-10T05:08:09.862" v="11200" actId="122"/>
          <ac:spMkLst>
            <pc:docMk/>
            <pc:sldMk cId="3320604261" sldId="341"/>
            <ac:spMk id="25" creationId="{B4EF1B58-862F-43EC-14B1-4279E6664D41}"/>
          </ac:spMkLst>
        </pc:spChg>
        <pc:spChg chg="add mod">
          <ac:chgData name="#LOW KAI YUAN ANDRE#" userId="21debd0c-cf2b-4622-b54a-918816f10f4f" providerId="ADAL" clId="{6C06BE37-C225-4432-AE03-A28508C642D6}" dt="2024-10-10T05:08:52.406" v="11210" actId="1076"/>
          <ac:spMkLst>
            <pc:docMk/>
            <pc:sldMk cId="3320604261" sldId="341"/>
            <ac:spMk id="33" creationId="{2DFE525F-8CF6-95F2-7440-3AE1E6888B12}"/>
          </ac:spMkLst>
        </pc:spChg>
        <pc:spChg chg="add del mod">
          <ac:chgData name="#LOW KAI YUAN ANDRE#" userId="21debd0c-cf2b-4622-b54a-918816f10f4f" providerId="ADAL" clId="{6C06BE37-C225-4432-AE03-A28508C642D6}" dt="2024-09-19T07:09:16.404" v="5729" actId="478"/>
          <ac:spMkLst>
            <pc:docMk/>
            <pc:sldMk cId="3320604261" sldId="341"/>
            <ac:spMk id="35" creationId="{77E6EC4A-45E3-BDDA-44F3-94045A58ED6E}"/>
          </ac:spMkLst>
        </pc:spChg>
        <pc:spChg chg="add mod">
          <ac:chgData name="#LOW KAI YUAN ANDRE#" userId="21debd0c-cf2b-4622-b54a-918816f10f4f" providerId="ADAL" clId="{6C06BE37-C225-4432-AE03-A28508C642D6}" dt="2024-09-19T07:05:55.605" v="5668"/>
          <ac:spMkLst>
            <pc:docMk/>
            <pc:sldMk cId="3320604261" sldId="341"/>
            <ac:spMk id="36" creationId="{8C7D314B-4653-D18A-9492-DF6976F20078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36" creationId="{C1B1BFA9-61C4-621F-0974-A9C84B8499DA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37" creationId="{C358A49E-A7A6-6CBC-8E62-EC8CEC439961}"/>
          </ac:spMkLst>
        </pc:spChg>
        <pc:spChg chg="add del mod">
          <ac:chgData name="#LOW KAI YUAN ANDRE#" userId="21debd0c-cf2b-4622-b54a-918816f10f4f" providerId="ADAL" clId="{6C06BE37-C225-4432-AE03-A28508C642D6}" dt="2024-09-19T07:09:16.877" v="5730" actId="478"/>
          <ac:spMkLst>
            <pc:docMk/>
            <pc:sldMk cId="3320604261" sldId="341"/>
            <ac:spMk id="40" creationId="{2D83ABBB-CDAD-CE5D-5AC2-F171E852F7B2}"/>
          </ac:spMkLst>
        </pc:spChg>
        <pc:spChg chg="add mod">
          <ac:chgData name="#LOW KAI YUAN ANDRE#" userId="21debd0c-cf2b-4622-b54a-918816f10f4f" providerId="ADAL" clId="{6C06BE37-C225-4432-AE03-A28508C642D6}" dt="2024-10-10T05:06:29.843" v="11101" actId="1076"/>
          <ac:spMkLst>
            <pc:docMk/>
            <pc:sldMk cId="3320604261" sldId="341"/>
            <ac:spMk id="40" creationId="{709039A4-D6CE-B9DC-A7D4-E584071DB405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1" creationId="{25AC83EF-A432-236C-F0AA-C1960D35AF1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2" creationId="{D1541AC5-F303-C51B-4DBB-E3C0B1F077A3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3" creationId="{CD8AB6B7-D65E-4610-75BC-14FC25C9F7B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4" creationId="{34DA80AD-2FAD-A4BC-B606-9FB657A69C5E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5" creationId="{A0BEAE2A-CF7F-20CF-1BF0-1CE8D908EA41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6" creationId="{1629D317-BB67-C223-F186-3FC389D296DF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7" creationId="{75711E75-51D4-ECBE-DE9B-564020B1FC06}"/>
          </ac:spMkLst>
        </pc:spChg>
        <pc:spChg chg="add del mod">
          <ac:chgData name="#LOW KAI YUAN ANDRE#" userId="21debd0c-cf2b-4622-b54a-918816f10f4f" providerId="ADAL" clId="{6C06BE37-C225-4432-AE03-A28508C642D6}" dt="2024-09-19T07:05:31.068" v="5656" actId="21"/>
          <ac:spMkLst>
            <pc:docMk/>
            <pc:sldMk cId="3320604261" sldId="341"/>
            <ac:spMk id="51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51" creationId="{FDDA7D3E-D432-B56A-CCB8-8B595C83584B}"/>
          </ac:spMkLst>
        </pc:spChg>
        <pc:spChg chg="add mod">
          <ac:chgData name="#LOW KAI YUAN ANDRE#" userId="21debd0c-cf2b-4622-b54a-918816f10f4f" providerId="ADAL" clId="{6C06BE37-C225-4432-AE03-A28508C642D6}" dt="2024-10-10T05:08:14.450" v="11201" actId="1076"/>
          <ac:spMkLst>
            <pc:docMk/>
            <pc:sldMk cId="3320604261" sldId="341"/>
            <ac:spMk id="53" creationId="{31CCD751-4664-56B5-641F-C3E51AC70B4C}"/>
          </ac:spMkLst>
        </pc:spChg>
        <pc:spChg chg="add del mod">
          <ac:chgData name="#LOW KAI YUAN ANDRE#" userId="21debd0c-cf2b-4622-b54a-918816f10f4f" providerId="ADAL" clId="{6C06BE37-C225-4432-AE03-A28508C642D6}" dt="2024-09-19T07:09:17.868" v="5731" actId="478"/>
          <ac:spMkLst>
            <pc:docMk/>
            <pc:sldMk cId="3320604261" sldId="341"/>
            <ac:spMk id="54" creationId="{3C6B98BE-430D-940A-FEC3-6E199D6C3910}"/>
          </ac:spMkLst>
        </pc:spChg>
        <pc:spChg chg="add mod">
          <ac:chgData name="#LOW KAI YUAN ANDRE#" userId="21debd0c-cf2b-4622-b54a-918816f10f4f" providerId="ADAL" clId="{6C06BE37-C225-4432-AE03-A28508C642D6}" dt="2024-10-10T05:08:55.246" v="11212" actId="1076"/>
          <ac:spMkLst>
            <pc:docMk/>
            <pc:sldMk cId="3320604261" sldId="341"/>
            <ac:spMk id="60" creationId="{C97ABB31-365B-2CFD-402B-0769F857471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2" creationId="{5449A01B-18EE-5D36-BFBC-C08536096CFC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66" creationId="{9F9CE987-F6AD-5D92-1F89-57EE9F1690C0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7" creationId="{996ADE81-7273-F813-C94B-46FF124D6F36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2" creationId="{EBA83FB9-6A4E-A256-82D1-8AE7F93E37B8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3" creationId="{5ECD1F3A-76E0-BCAA-1849-DB356C89C81C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4" creationId="{6090469F-702F-F90F-8F7E-AF7C5C0A4861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6" creationId="{34E1A56F-0AE8-2993-C266-1982110D3553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7" creationId="{B48176A8-A35E-DD83-D54C-8CAD351CEF44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8" creationId="{B9908B14-8D57-6D90-2D5E-EE3504D9A13B}"/>
          </ac:spMkLst>
        </pc:spChg>
        <pc:spChg chg="add mod">
          <ac:chgData name="#LOW KAI YUAN ANDRE#" userId="21debd0c-cf2b-4622-b54a-918816f10f4f" providerId="ADAL" clId="{6C06BE37-C225-4432-AE03-A28508C642D6}" dt="2024-10-10T05:07:00.487" v="11130" actId="207"/>
          <ac:spMkLst>
            <pc:docMk/>
            <pc:sldMk cId="3320604261" sldId="341"/>
            <ac:spMk id="108" creationId="{CAC58848-2B6B-5DE3-9763-ADCC62B66AF9}"/>
          </ac:spMkLst>
        </pc:spChg>
        <pc:spChg chg="add mod">
          <ac:chgData name="#LOW KAI YUAN ANDRE#" userId="21debd0c-cf2b-4622-b54a-918816f10f4f" providerId="ADAL" clId="{6C06BE37-C225-4432-AE03-A28508C642D6}" dt="2024-10-10T05:09:48.497" v="11266" actId="1076"/>
          <ac:spMkLst>
            <pc:docMk/>
            <pc:sldMk cId="3320604261" sldId="341"/>
            <ac:spMk id="109" creationId="{DB80A02C-C2D5-1D7C-DB79-0E5F12411EB8}"/>
          </ac:spMkLst>
        </pc:spChg>
        <pc:cxnChg chg="add del mod">
          <ac:chgData name="#LOW KAI YUAN ANDRE#" userId="21debd0c-cf2b-4622-b54a-918816f10f4f" providerId="ADAL" clId="{6C06BE37-C225-4432-AE03-A28508C642D6}" dt="2024-10-18T05:52:15.095" v="17864" actId="478"/>
          <ac:cxnSpMkLst>
            <pc:docMk/>
            <pc:sldMk cId="3320604261" sldId="341"/>
            <ac:cxnSpMk id="7" creationId="{E3BB2552-C287-8C56-61EE-8938666CD5B5}"/>
          </ac:cxnSpMkLst>
        </pc:cxnChg>
        <pc:cxnChg chg="add mod">
          <ac:chgData name="#LOW KAI YUAN ANDRE#" userId="21debd0c-cf2b-4622-b54a-918816f10f4f" providerId="ADAL" clId="{6C06BE37-C225-4432-AE03-A28508C642D6}" dt="2024-10-18T05:52:08.582" v="17861" actId="688"/>
          <ac:cxnSpMkLst>
            <pc:docMk/>
            <pc:sldMk cId="3320604261" sldId="341"/>
            <ac:cxnSpMk id="10" creationId="{5BF2F06C-A638-FA80-19D1-30C8C1B20A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19" creationId="{25FB9D26-A5C1-19D0-E18B-4BC4F9C03204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0" creationId="{BE26C35A-CE00-3F00-F9EC-5A3FEBBDCCFD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6" creationId="{46957E97-ECCB-B7C9-5A0C-61FF44E352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7" creationId="{D0D169D9-5528-36A8-ED96-8C7BC5509E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8" creationId="{55BF806D-742E-3262-E32D-55CFC1A4F21E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9" creationId="{722D6623-0964-8998-AC27-A2B88D209C1F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30" creationId="{E5C4ACF5-D9FD-AC43-8B0F-94816F026100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31" creationId="{49FB673A-1B6E-BAD6-45DA-085DC6FA470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2" creationId="{5F5D1914-BD56-160F-D34F-078014C37256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4" creationId="{7F700325-4CB5-A7A5-F66E-4A2A915730D1}"/>
          </ac:cxnSpMkLst>
        </pc:cxnChg>
        <pc:cxnChg chg="add del mod">
          <ac:chgData name="#LOW KAI YUAN ANDRE#" userId="21debd0c-cf2b-4622-b54a-918816f10f4f" providerId="ADAL" clId="{6C06BE37-C225-4432-AE03-A28508C642D6}" dt="2024-09-19T07:09:19.696" v="5734" actId="478"/>
          <ac:cxnSpMkLst>
            <pc:docMk/>
            <pc:sldMk cId="3320604261" sldId="341"/>
            <ac:cxnSpMk id="34" creationId="{CDEC0B93-B356-FC95-5FB9-C375629DAACE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5" creationId="{CEDC59AE-F51D-915A-5A17-FBA4E282CE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38" creationId="{82CEE35B-26F8-BC31-364E-323F03CE8C4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9" creationId="{238F5F31-A7EA-D5F5-B94E-B46C5310BC75}"/>
          </ac:cxnSpMkLst>
        </pc:cxnChg>
        <pc:cxnChg chg="add del mod">
          <ac:chgData name="#LOW KAI YUAN ANDRE#" userId="21debd0c-cf2b-4622-b54a-918816f10f4f" providerId="ADAL" clId="{6C06BE37-C225-4432-AE03-A28508C642D6}" dt="2024-09-19T07:09:19.129" v="5733" actId="478"/>
          <ac:cxnSpMkLst>
            <pc:docMk/>
            <pc:sldMk cId="3320604261" sldId="341"/>
            <ac:cxnSpMk id="39" creationId="{8681E98D-865F-FE10-1694-ACE5C562C5B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8" creationId="{EAA774E7-442D-22FE-3247-B97B8E68B942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9" creationId="{920635A5-F48E-5072-05D2-0391E28557E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52" creationId="{ABBBD5E5-65A6-9ADB-E12D-9FE66DD87005}"/>
          </ac:cxnSpMkLst>
        </pc:cxnChg>
        <pc:cxnChg chg="add del mod">
          <ac:chgData name="#LOW KAI YUAN ANDRE#" userId="21debd0c-cf2b-4622-b54a-918816f10f4f" providerId="ADAL" clId="{6C06BE37-C225-4432-AE03-A28508C642D6}" dt="2024-09-19T07:05:42.435" v="5659" actId="478"/>
          <ac:cxnSpMkLst>
            <pc:docMk/>
            <pc:sldMk cId="3320604261" sldId="341"/>
            <ac:cxnSpMk id="52" creationId="{AE2E1E68-AD91-460D-27C0-0E3D803992E7}"/>
          </ac:cxnSpMkLst>
        </pc:cxnChg>
        <pc:cxnChg chg="add del mod">
          <ac:chgData name="#LOW KAI YUAN ANDRE#" userId="21debd0c-cf2b-4622-b54a-918816f10f4f" providerId="ADAL" clId="{6C06BE37-C225-4432-AE03-A28508C642D6}" dt="2024-09-19T07:09:18.547" v="5732" actId="478"/>
          <ac:cxnSpMkLst>
            <pc:docMk/>
            <pc:sldMk cId="3320604261" sldId="341"/>
            <ac:cxnSpMk id="53" creationId="{D01396C3-2197-71E4-C416-7760650CBA0C}"/>
          </ac:cxnSpMkLst>
        </pc:cxnChg>
        <pc:cxnChg chg="add del mod">
          <ac:chgData name="#LOW KAI YUAN ANDRE#" userId="21debd0c-cf2b-4622-b54a-918816f10f4f" providerId="ADAL" clId="{6C06BE37-C225-4432-AE03-A28508C642D6}" dt="2024-09-19T07:05:43.911" v="5661" actId="478"/>
          <ac:cxnSpMkLst>
            <pc:docMk/>
            <pc:sldMk cId="3320604261" sldId="341"/>
            <ac:cxnSpMk id="55" creationId="{68B7FDAD-617E-48B7-DE5C-D2BE416D2ABF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6" creationId="{9DF8D98C-EDCC-84DC-77F7-CC9219B0D909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7" creationId="{05661D59-3259-AF08-C211-77733848C22D}"/>
          </ac:cxnSpMkLst>
        </pc:cxnChg>
        <pc:cxnChg chg="add del mod">
          <ac:chgData name="#LOW KAI YUAN ANDRE#" userId="21debd0c-cf2b-4622-b54a-918816f10f4f" providerId="ADAL" clId="{6C06BE37-C225-4432-AE03-A28508C642D6}" dt="2024-09-19T07:05:42.953" v="5660" actId="478"/>
          <ac:cxnSpMkLst>
            <pc:docMk/>
            <pc:sldMk cId="3320604261" sldId="341"/>
            <ac:cxnSpMk id="58" creationId="{45E218DD-4AFF-43C0-80C2-3F0A166E3DC6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9" creationId="{0E56B850-C374-3B82-0023-E7384FD5537D}"/>
          </ac:cxnSpMkLst>
        </pc:cxnChg>
        <pc:cxnChg chg="add mod">
          <ac:chgData name="#LOW KAI YUAN ANDRE#" userId="21debd0c-cf2b-4622-b54a-918816f10f4f" providerId="ADAL" clId="{6C06BE37-C225-4432-AE03-A28508C642D6}" dt="2024-10-10T05:08:55.246" v="11212" actId="1076"/>
          <ac:cxnSpMkLst>
            <pc:docMk/>
            <pc:sldMk cId="3320604261" sldId="34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68" creationId="{3B7D44A9-6B00-66B5-284B-A021F9CEFD67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5" creationId="{6AE1A63B-8112-E88C-D3B1-84A42AD01E1E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8" creationId="{F6D5CEAE-21A3-C304-1227-5FCCF0D04E43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81" creationId="{8EDB8279-5914-8EE6-A8D1-BFCA97640216}"/>
          </ac:cxnSpMkLst>
        </pc:cxnChg>
        <pc:cxnChg chg="add del mod">
          <ac:chgData name="#LOW KAI YUAN ANDRE#" userId="21debd0c-cf2b-4622-b54a-918816f10f4f" providerId="ADAL" clId="{6C06BE37-C225-4432-AE03-A28508C642D6}" dt="2024-09-19T07:04:38.436" v="5647" actId="478"/>
          <ac:cxnSpMkLst>
            <pc:docMk/>
            <pc:sldMk cId="3320604261" sldId="341"/>
            <ac:cxnSpMk id="99" creationId="{D8ECF33F-D015-C098-5254-E67E92010490}"/>
          </ac:cxnSpMkLst>
        </pc:cxnChg>
        <pc:cxnChg chg="add del mod">
          <ac:chgData name="#LOW KAI YUAN ANDRE#" userId="21debd0c-cf2b-4622-b54a-918816f10f4f" providerId="ADAL" clId="{6C06BE37-C225-4432-AE03-A28508C642D6}" dt="2024-09-19T07:04:37.902" v="5646" actId="478"/>
          <ac:cxnSpMkLst>
            <pc:docMk/>
            <pc:sldMk cId="3320604261" sldId="341"/>
            <ac:cxnSpMk id="102" creationId="{8BD876CF-79B8-F7F4-E8E7-AD59D36F42AF}"/>
          </ac:cxnSpMkLst>
        </pc:cxnChg>
        <pc:cxnChg chg="add del mod">
          <ac:chgData name="#LOW KAI YUAN ANDRE#" userId="21debd0c-cf2b-4622-b54a-918816f10f4f" providerId="ADAL" clId="{6C06BE37-C225-4432-AE03-A28508C642D6}" dt="2024-09-19T07:04:37.350" v="5645" actId="478"/>
          <ac:cxnSpMkLst>
            <pc:docMk/>
            <pc:sldMk cId="3320604261" sldId="341"/>
            <ac:cxnSpMk id="105" creationId="{683E07CB-7BE3-5D93-F79F-5E23534373B5}"/>
          </ac:cxnSpMkLst>
        </pc:cxnChg>
      </pc:sldChg>
      <pc:sldChg chg="del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540573510" sldId="342"/>
        </pc:sldMkLst>
      </pc:sldChg>
      <pc:sldChg chg="addSp modSp add del mod">
        <pc:chgData name="#LOW KAI YUAN ANDRE#" userId="21debd0c-cf2b-4622-b54a-918816f10f4f" providerId="ADAL" clId="{6C06BE37-C225-4432-AE03-A28508C642D6}" dt="2024-09-19T07:06:51.495" v="5677" actId="2696"/>
        <pc:sldMkLst>
          <pc:docMk/>
          <pc:sldMk cId="3738045277" sldId="343"/>
        </pc:sldMkLst>
        <pc:spChg chg="add mod">
          <ac:chgData name="#LOW KAI YUAN ANDRE#" userId="21debd0c-cf2b-4622-b54a-918816f10f4f" providerId="ADAL" clId="{6C06BE37-C225-4432-AE03-A28508C642D6}" dt="2024-09-09T12:32:19.961" v="2671" actId="1582"/>
          <ac:spMkLst>
            <pc:docMk/>
            <pc:sldMk cId="3738045277" sldId="343"/>
            <ac:spMk id="3" creationId="{B4D27310-8DC4-150B-ACBD-C9DF3C6C7C68}"/>
          </ac:spMkLst>
        </pc:spChg>
      </pc:sldChg>
      <pc:sldChg chg="delSp modSp add del mod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157208582" sldId="344"/>
        </pc:sldMkLst>
        <pc:spChg chg="mod">
          <ac:chgData name="#LOW KAI YUAN ANDRE#" userId="21debd0c-cf2b-4622-b54a-918816f10f4f" providerId="ADAL" clId="{6C06BE37-C225-4432-AE03-A28508C642D6}" dt="2024-09-09T12:34:00.365" v="2721" actId="20577"/>
          <ac:spMkLst>
            <pc:docMk/>
            <pc:sldMk cId="3157208582" sldId="344"/>
            <ac:spMk id="2" creationId="{86E7DC8C-390C-A95C-F603-7384FF585D15}"/>
          </ac:spMkLst>
        </pc:spChg>
        <pc:spChg chg="del">
          <ac:chgData name="#LOW KAI YUAN ANDRE#" userId="21debd0c-cf2b-4622-b54a-918816f10f4f" providerId="ADAL" clId="{6C06BE37-C225-4432-AE03-A28508C642D6}" dt="2024-09-09T12:33:50.392" v="2678" actId="478"/>
          <ac:spMkLst>
            <pc:docMk/>
            <pc:sldMk cId="3157208582" sldId="344"/>
            <ac:spMk id="25" creationId="{2A822435-7160-A171-8B27-EC9D0C8806EB}"/>
          </ac:spMkLst>
        </pc:spChg>
        <pc:spChg chg="del">
          <ac:chgData name="#LOW KAI YUAN ANDRE#" userId="21debd0c-cf2b-4622-b54a-918816f10f4f" providerId="ADAL" clId="{6C06BE37-C225-4432-AE03-A28508C642D6}" dt="2024-09-09T12:33:49.183" v="2677" actId="478"/>
          <ac:spMkLst>
            <pc:docMk/>
            <pc:sldMk cId="3157208582" sldId="344"/>
            <ac:spMk id="26" creationId="{AFA31619-FD05-EB15-B906-D6F2A7302D86}"/>
          </ac:spMkLst>
        </pc:spChg>
        <pc:picChg chg="del">
          <ac:chgData name="#LOW KAI YUAN ANDRE#" userId="21debd0c-cf2b-4622-b54a-918816f10f4f" providerId="ADAL" clId="{6C06BE37-C225-4432-AE03-A28508C642D6}" dt="2024-09-09T12:33:48.709" v="2676" actId="478"/>
          <ac:picMkLst>
            <pc:docMk/>
            <pc:sldMk cId="3157208582" sldId="344"/>
            <ac:picMk id="28" creationId="{94719612-F1FF-DF6B-164C-7235C56BBFF8}"/>
          </ac:picMkLst>
        </pc:picChg>
        <pc:picChg chg="del">
          <ac:chgData name="#LOW KAI YUAN ANDRE#" userId="21debd0c-cf2b-4622-b54a-918816f10f4f" providerId="ADAL" clId="{6C06BE37-C225-4432-AE03-A28508C642D6}" dt="2024-09-09T12:33:48.005" v="2675" actId="478"/>
          <ac:picMkLst>
            <pc:docMk/>
            <pc:sldMk cId="3157208582" sldId="344"/>
            <ac:picMk id="2058" creationId="{431994E8-4F1D-5E88-DD23-46A84CDE8291}"/>
          </ac:picMkLst>
        </pc:picChg>
      </pc:sldChg>
      <pc:sldChg chg="addSp delSp modSp new del mod modAnim">
        <pc:chgData name="#LOW KAI YUAN ANDRE#" userId="21debd0c-cf2b-4622-b54a-918816f10f4f" providerId="ADAL" clId="{6C06BE37-C225-4432-AE03-A28508C642D6}" dt="2024-10-07T08:32:35.285" v="8218" actId="2696"/>
        <pc:sldMkLst>
          <pc:docMk/>
          <pc:sldMk cId="2355858632" sldId="345"/>
        </pc:sldMkLst>
        <pc:spChg chg="mod">
          <ac:chgData name="#LOW KAI YUAN ANDRE#" userId="21debd0c-cf2b-4622-b54a-918816f10f4f" providerId="ADAL" clId="{6C06BE37-C225-4432-AE03-A28508C642D6}" dt="2024-09-10T06:03:04.953" v="3273" actId="20577"/>
          <ac:spMkLst>
            <pc:docMk/>
            <pc:sldMk cId="2355858632" sldId="345"/>
            <ac:spMk id="2" creationId="{B23A1F5B-30D1-6A72-FB59-27D478E704FA}"/>
          </ac:spMkLst>
        </pc:spChg>
        <pc:spChg chg="del">
          <ac:chgData name="#LOW KAI YUAN ANDRE#" userId="21debd0c-cf2b-4622-b54a-918816f10f4f" providerId="ADAL" clId="{6C06BE37-C225-4432-AE03-A28508C642D6}" dt="2024-09-10T05:47:55.438" v="2851" actId="478"/>
          <ac:spMkLst>
            <pc:docMk/>
            <pc:sldMk cId="2355858632" sldId="345"/>
            <ac:spMk id="3" creationId="{61F034E4-45E7-4FB6-0BD2-74932F8E18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5" creationId="{721DC9C8-9472-67E1-C928-8540F0212AED}"/>
          </ac:spMkLst>
        </pc:spChg>
        <pc:spChg chg="add mod">
          <ac:chgData name="#LOW KAI YUAN ANDRE#" userId="21debd0c-cf2b-4622-b54a-918816f10f4f" providerId="ADAL" clId="{6C06BE37-C225-4432-AE03-A28508C642D6}" dt="2024-09-10T05:55:36.157" v="3075" actId="20577"/>
          <ac:spMkLst>
            <pc:docMk/>
            <pc:sldMk cId="2355858632" sldId="345"/>
            <ac:spMk id="6" creationId="{42E547FF-26EC-EEBA-7AA5-03CAFCD1A495}"/>
          </ac:spMkLst>
        </pc:spChg>
        <pc:spChg chg="add mod">
          <ac:chgData name="#LOW KAI YUAN ANDRE#" userId="21debd0c-cf2b-4622-b54a-918816f10f4f" providerId="ADAL" clId="{6C06BE37-C225-4432-AE03-A28508C642D6}" dt="2024-09-10T05:55:38.143" v="3081" actId="20577"/>
          <ac:spMkLst>
            <pc:docMk/>
            <pc:sldMk cId="2355858632" sldId="345"/>
            <ac:spMk id="7" creationId="{7FEA0B7B-CF6A-AA01-6399-23ABAC20A688}"/>
          </ac:spMkLst>
        </pc:spChg>
        <pc:spChg chg="add del mod">
          <ac:chgData name="#LOW KAI YUAN ANDRE#" userId="21debd0c-cf2b-4622-b54a-918816f10f4f" providerId="ADAL" clId="{6C06BE37-C225-4432-AE03-A28508C642D6}" dt="2024-09-10T05:49:10.031" v="2891" actId="478"/>
          <ac:spMkLst>
            <pc:docMk/>
            <pc:sldMk cId="2355858632" sldId="345"/>
            <ac:spMk id="14" creationId="{8368E053-C64C-D3E6-D7D7-82F5D612280A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15" creationId="{EEB7B377-AE74-8B1E-EDF9-19F31956B7A3}"/>
          </ac:spMkLst>
        </pc:spChg>
        <pc:spChg chg="add del mod">
          <ac:chgData name="#LOW KAI YUAN ANDRE#" userId="21debd0c-cf2b-4622-b54a-918816f10f4f" providerId="ADAL" clId="{6C06BE37-C225-4432-AE03-A28508C642D6}" dt="2024-09-10T05:49:51.139" v="2954" actId="478"/>
          <ac:spMkLst>
            <pc:docMk/>
            <pc:sldMk cId="2355858632" sldId="345"/>
            <ac:spMk id="16" creationId="{8043A8F3-C052-56AA-2D48-01699052F0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20" creationId="{65002953-B068-5E89-1A15-7947EF198208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6" creationId="{336CE8F5-4BB4-4CA7-FEAE-C88C5811DD4F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7" creationId="{BEC9F735-68E3-B661-0D6E-D4F3AC35E171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8" creationId="{22554AD9-8D4A-91E0-85BB-9DA0143564B0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1" creationId="{65885EB8-350F-5799-EE3A-6A1906329F25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3" creationId="{D2F7269A-E670-BE87-2B7D-110F430DF44C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5" creationId="{931D7F34-CA9E-C5F6-0902-17BAD62E4B79}"/>
          </ac:spMkLst>
        </pc:spChg>
        <pc:spChg chg="add del mod">
          <ac:chgData name="#LOW KAI YUAN ANDRE#" userId="21debd0c-cf2b-4622-b54a-918816f10f4f" providerId="ADAL" clId="{6C06BE37-C225-4432-AE03-A28508C642D6}" dt="2024-09-10T05:54:21.063" v="3060" actId="478"/>
          <ac:spMkLst>
            <pc:docMk/>
            <pc:sldMk cId="2355858632" sldId="345"/>
            <ac:spMk id="61" creationId="{7230DBD0-646B-46AE-ED8D-8BEC3EAA0BC1}"/>
          </ac:spMkLst>
        </pc:sp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9" creationId="{156B8A15-2010-A0FA-F233-001E666498DF}"/>
          </ac:cxnSpMkLst>
        </pc:cxnChg>
        <pc:cxnChg chg="add mod">
          <ac:chgData name="#LOW KAI YUAN ANDRE#" userId="21debd0c-cf2b-4622-b54a-918816f10f4f" providerId="ADAL" clId="{6C06BE37-C225-4432-AE03-A28508C642D6}" dt="2024-09-10T05:55:38.143" v="3081" actId="20577"/>
          <ac:cxnSpMkLst>
            <pc:docMk/>
            <pc:sldMk cId="2355858632" sldId="345"/>
            <ac:cxnSpMk id="10" creationId="{1F221277-15A4-227A-81E2-7A9E44DC53AA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18" creationId="{BED25DBA-EA64-F35A-92DE-F5952A7957D2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23" creationId="{D0B8E685-D286-F1F6-C6D2-F1DA5E22473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29" creationId="{5C8F31F6-6D48-27EB-326A-0487235E212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0" creationId="{7AEFA15F-9E15-31C6-5753-930890F0396C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2" creationId="{071B50CB-52AA-2CD6-BA20-EC9ECBA06618}"/>
          </ac:cxnSpMkLst>
        </pc:cxnChg>
        <pc:cxnChg chg="add del mod">
          <ac:chgData name="#LOW KAI YUAN ANDRE#" userId="21debd0c-cf2b-4622-b54a-918816f10f4f" providerId="ADAL" clId="{6C06BE37-C225-4432-AE03-A28508C642D6}" dt="2024-09-10T05:52:01.763" v="2995" actId="478"/>
          <ac:cxnSpMkLst>
            <pc:docMk/>
            <pc:sldMk cId="2355858632" sldId="345"/>
            <ac:cxnSpMk id="34" creationId="{9F6818CF-FFA7-55BB-EEF9-E04C7BD2BD17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6" creationId="{0BB138FD-6BE1-F66A-5AFD-E6BF4FA98A34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40" creationId="{99011D20-381E-376E-88BF-E9CEB930C4B1}"/>
          </ac:cxnSpMkLst>
        </pc:cxn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45" creationId="{78FF5C52-1746-30E8-AA18-5F03FC295497}"/>
          </ac:cxnSpMkLst>
        </pc:cxnChg>
        <pc:cxnChg chg="add mod">
          <ac:chgData name="#LOW KAI YUAN ANDRE#" userId="21debd0c-cf2b-4622-b54a-918816f10f4f" providerId="ADAL" clId="{6C06BE37-C225-4432-AE03-A28508C642D6}" dt="2024-09-10T05:53:42.268" v="3051" actId="14100"/>
          <ac:cxnSpMkLst>
            <pc:docMk/>
            <pc:sldMk cId="2355858632" sldId="345"/>
            <ac:cxnSpMk id="50" creationId="{C094A681-27CB-7B60-3944-F21A706A8F1E}"/>
          </ac:cxnSpMkLst>
        </pc:cxnChg>
        <pc:cxnChg chg="add mod">
          <ac:chgData name="#LOW KAI YUAN ANDRE#" userId="21debd0c-cf2b-4622-b54a-918816f10f4f" providerId="ADAL" clId="{6C06BE37-C225-4432-AE03-A28508C642D6}" dt="2024-09-10T05:53:56.773" v="3056" actId="14100"/>
          <ac:cxnSpMkLst>
            <pc:docMk/>
            <pc:sldMk cId="2355858632" sldId="345"/>
            <ac:cxnSpMk id="56" creationId="{DC9C0892-5666-9BC2-BDE1-D54D81F53792}"/>
          </ac:cxnSpMkLst>
        </pc:cxnChg>
      </pc:sldChg>
      <pc:sldChg chg="addSp delSp modSp new del mod delAnim modAnim">
        <pc:chgData name="#LOW KAI YUAN ANDRE#" userId="21debd0c-cf2b-4622-b54a-918816f10f4f" providerId="ADAL" clId="{6C06BE37-C225-4432-AE03-A28508C642D6}" dt="2024-09-10T05:59:32.453" v="3149" actId="2696"/>
        <pc:sldMkLst>
          <pc:docMk/>
          <pc:sldMk cId="2956941173" sldId="346"/>
        </pc:sldMkLst>
        <pc:spChg chg="mod">
          <ac:chgData name="#LOW KAI YUAN ANDRE#" userId="21debd0c-cf2b-4622-b54a-918816f10f4f" providerId="ADAL" clId="{6C06BE37-C225-4432-AE03-A28508C642D6}" dt="2024-09-10T05:55:26.124" v="3069" actId="20577"/>
          <ac:spMkLst>
            <pc:docMk/>
            <pc:sldMk cId="2956941173" sldId="346"/>
            <ac:spMk id="2" creationId="{5E3189C0-9475-4711-71EB-E2C1B9061A37}"/>
          </ac:spMkLst>
        </pc:spChg>
        <pc:spChg chg="del">
          <ac:chgData name="#LOW KAI YUAN ANDRE#" userId="21debd0c-cf2b-4622-b54a-918816f10f4f" providerId="ADAL" clId="{6C06BE37-C225-4432-AE03-A28508C642D6}" dt="2024-09-10T05:56:00.360" v="3084" actId="478"/>
          <ac:spMkLst>
            <pc:docMk/>
            <pc:sldMk cId="2956941173" sldId="346"/>
            <ac:spMk id="3" creationId="{148065F3-578F-B388-F1EF-630135B00599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5" creationId="{C98248EA-865F-8074-EEF3-9A1ED5A893C2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6" creationId="{82D38579-0752-B76D-DE82-783C030107FD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7" creationId="{15A28AA8-FAF8-0406-D9E5-1BB3DB8B579B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0" creationId="{8A9B42EC-A85D-058B-8F68-BC8F46EA1C6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2" creationId="{F95649E7-A0D0-3BE2-6725-A90BEBB8F9C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8" creationId="{9B9BCD9A-07E8-E0B3-D62E-EAE38024CFC1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20" creationId="{50C4D224-5615-C7D3-03C7-F94D1299C536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5" creationId="{62F1E582-EB00-A248-0653-74E0ABB17798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5:58:26.778" v="3124"/>
          <ac:spMkLst>
            <pc:docMk/>
            <pc:sldMk cId="2956941173" sldId="346"/>
            <ac:spMk id="34" creationId="{A9EB5695-C1E0-12F5-7779-BA168EF84540}"/>
          </ac:spMkLst>
        </pc:sp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8" creationId="{FCE495F1-64C3-A814-057A-4AB924E6DF8C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9" creationId="{A6C94845-A4D3-D9D7-FBF1-D40E4B076ED6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11" creationId="{47B803CE-D711-1EBA-7E4E-9DF53CBD618B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4" creationId="{157E5D4E-E3B0-9F08-5133-EAA61B00B83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5" creationId="{A8DB84FE-976B-B779-4C8D-C6B402336CD4}"/>
          </ac:cxnSpMkLst>
        </pc:cxnChg>
        <pc:cxnChg chg="add del mod">
          <ac:chgData name="#LOW KAI YUAN ANDRE#" userId="21debd0c-cf2b-4622-b54a-918816f10f4f" providerId="ADAL" clId="{6C06BE37-C225-4432-AE03-A28508C642D6}" dt="2024-09-10T05:56:05.937" v="3089" actId="478"/>
          <ac:cxnSpMkLst>
            <pc:docMk/>
            <pc:sldMk cId="2956941173" sldId="346"/>
            <ac:cxnSpMk id="16" creationId="{65929E47-3D08-C9F1-64E5-412676DDB061}"/>
          </ac:cxnSpMkLst>
        </pc:cxnChg>
        <pc:cxnChg chg="add del mod">
          <ac:chgData name="#LOW KAI YUAN ANDRE#" userId="21debd0c-cf2b-4622-b54a-918816f10f4f" providerId="ADAL" clId="{6C06BE37-C225-4432-AE03-A28508C642D6}" dt="2024-09-10T05:56:05.321" v="3088" actId="478"/>
          <ac:cxnSpMkLst>
            <pc:docMk/>
            <pc:sldMk cId="2956941173" sldId="346"/>
            <ac:cxnSpMk id="17" creationId="{5548E6CB-447B-1580-AD21-3900A47E4653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22" creationId="{62E375F4-410A-AAC4-989F-1FDC8BA508B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27" creationId="{A3FABF31-C0B1-951A-C8D5-3D303C663F20}"/>
          </ac:cxnSpMkLst>
        </pc:cxnChg>
      </pc:sldChg>
      <pc:sldChg chg="addSp delSp modSp add del mod ord modAnim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1737962956" sldId="347"/>
        </pc:sldMkLst>
        <pc:spChg chg="mod">
          <ac:chgData name="#LOW KAI YUAN ANDRE#" userId="21debd0c-cf2b-4622-b54a-918816f10f4f" providerId="ADAL" clId="{6C06BE37-C225-4432-AE03-A28508C642D6}" dt="2024-09-10T06:08:45.083" v="3314" actId="1076"/>
          <ac:spMkLst>
            <pc:docMk/>
            <pc:sldMk cId="1737962956" sldId="347"/>
            <ac:spMk id="2" creationId="{5E3189C0-9475-4711-71EB-E2C1B9061A37}"/>
          </ac:spMkLst>
        </pc:spChg>
        <pc:spChg chg="add mod">
          <ac:chgData name="#LOW KAI YUAN ANDRE#" userId="21debd0c-cf2b-4622-b54a-918816f10f4f" providerId="ADAL" clId="{6C06BE37-C225-4432-AE03-A28508C642D6}" dt="2024-09-10T06:10:45.195" v="3396" actId="20577"/>
          <ac:spMkLst>
            <pc:docMk/>
            <pc:sldMk cId="1737962956" sldId="347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5" creationId="{C98248EA-865F-8074-EEF3-9A1ED5A893C2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6" creationId="{82D38579-0752-B76D-DE82-783C030107FD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7" creationId="{15A28AA8-FAF8-0406-D9E5-1BB3DB8B579B}"/>
          </ac:spMkLst>
        </pc:spChg>
        <pc:spChg chg="mod">
          <ac:chgData name="#LOW KAI YUAN ANDRE#" userId="21debd0c-cf2b-4622-b54a-918816f10f4f" providerId="ADAL" clId="{6C06BE37-C225-4432-AE03-A28508C642D6}" dt="2024-09-10T06:10:42.950" v="3389" actId="20577"/>
          <ac:spMkLst>
            <pc:docMk/>
            <pc:sldMk cId="1737962956" sldId="347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2" creationId="{F95649E7-A0D0-3BE2-6725-A90BEBB8F9C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6:10:47.437" v="3403" actId="20577"/>
          <ac:spMkLst>
            <pc:docMk/>
            <pc:sldMk cId="1737962956" sldId="347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18" creationId="{9B9BCD9A-07E8-E0B3-D62E-EAE38024CFC1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20" creationId="{50C4D224-5615-C7D3-03C7-F94D1299C536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5" creationId="{62F1E582-EB00-A248-0653-74E0ABB17798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6:08:42.792" v="3312"/>
          <ac:spMkLst>
            <pc:docMk/>
            <pc:sldMk cId="1737962956" sldId="347"/>
            <ac:spMk id="46" creationId="{C4BDD816-1A2D-DB03-62EC-CF012BEC5158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7" creationId="{E932C5D2-5F93-2D7D-E920-0DF9834B62E5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8" creationId="{C2129BDD-0AC3-4BF7-8D87-D229BC9B197A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9" creationId="{15323429-41EA-6A3E-CB69-612D89C23E7C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4" creationId="{514A808F-9D2B-8546-96E4-981D85051B3A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5" creationId="{92A3E323-6220-E77D-CEEB-C1998C16AA47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6" creationId="{39DC462D-D443-64CC-E3E0-110D3C53493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0" creationId="{C1BBA04F-7817-67E5-15BE-11793A004700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1" creationId="{98E3E5C5-F9EF-8E3E-9C1A-B3057A6ACE7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2" creationId="{293F9B23-CB0E-80A3-D403-202FDCEB6057}"/>
          </ac:spMkLst>
        </pc:sp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8" creationId="{FCE495F1-64C3-A814-057A-4AB924E6DF8C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9" creationId="{A6C94845-A4D3-D9D7-FBF1-D40E4B076ED6}"/>
          </ac:cxnSpMkLst>
        </pc:cxnChg>
        <pc:cxnChg chg="del mod">
          <ac:chgData name="#LOW KAI YUAN ANDRE#" userId="21debd0c-cf2b-4622-b54a-918816f10f4f" providerId="ADAL" clId="{6C06BE37-C225-4432-AE03-A28508C642D6}" dt="2024-09-10T05:58:50.117" v="3134" actId="478"/>
          <ac:cxnSpMkLst>
            <pc:docMk/>
            <pc:sldMk cId="1737962956" sldId="347"/>
            <ac:cxnSpMk id="11" creationId="{47B803CE-D711-1EBA-7E4E-9DF53CBD618B}"/>
          </ac:cxnSpMkLst>
        </pc:cxnChg>
        <pc:cxnChg chg="del mod">
          <ac:chgData name="#LOW KAI YUAN ANDRE#" userId="21debd0c-cf2b-4622-b54a-918816f10f4f" providerId="ADAL" clId="{6C06BE37-C225-4432-AE03-A28508C642D6}" dt="2024-09-10T05:58:58.391" v="3140" actId="478"/>
          <ac:cxnSpMkLst>
            <pc:docMk/>
            <pc:sldMk cId="1737962956" sldId="347"/>
            <ac:cxnSpMk id="14" creationId="{157E5D4E-E3B0-9F08-5133-EAA61B00B838}"/>
          </ac:cxnSpMkLst>
        </pc:cxnChg>
        <pc:cxnChg chg="del mod">
          <ac:chgData name="#LOW KAI YUAN ANDRE#" userId="21debd0c-cf2b-4622-b54a-918816f10f4f" providerId="ADAL" clId="{6C06BE37-C225-4432-AE03-A28508C642D6}" dt="2024-09-10T05:58:53.565" v="3138" actId="478"/>
          <ac:cxnSpMkLst>
            <pc:docMk/>
            <pc:sldMk cId="1737962956" sldId="347"/>
            <ac:cxnSpMk id="15" creationId="{A8DB84FE-976B-B779-4C8D-C6B402336CD4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22" creationId="{62E375F4-410A-AAC4-989F-1FDC8BA508B8}"/>
          </ac:cxnSpMkLst>
        </pc:cxnChg>
        <pc:cxnChg chg="add del mod">
          <ac:chgData name="#LOW KAI YUAN ANDRE#" userId="21debd0c-cf2b-4622-b54a-918816f10f4f" providerId="ADAL" clId="{6C06BE37-C225-4432-AE03-A28508C642D6}" dt="2024-09-10T06:08:40.576" v="3309" actId="478"/>
          <ac:cxnSpMkLst>
            <pc:docMk/>
            <pc:sldMk cId="1737962956" sldId="347"/>
            <ac:cxnSpMk id="23" creationId="{6E719B3B-A310-E3EA-40E9-6375FC5C8FDE}"/>
          </ac:cxnSpMkLst>
        </pc:cxnChg>
        <pc:cxnChg chg="add del mod">
          <ac:chgData name="#LOW KAI YUAN ANDRE#" userId="21debd0c-cf2b-4622-b54a-918816f10f4f" providerId="ADAL" clId="{6C06BE37-C225-4432-AE03-A28508C642D6}" dt="2024-09-10T05:58:53.060" v="3137" actId="478"/>
          <ac:cxnSpMkLst>
            <pc:docMk/>
            <pc:sldMk cId="1737962956" sldId="347"/>
            <ac:cxnSpMk id="27" creationId="{A3FABF31-C0B1-951A-C8D5-3D303C663F20}"/>
          </ac:cxnSpMkLst>
        </pc:cxnChg>
        <pc:cxnChg chg="add del mod">
          <ac:chgData name="#LOW KAI YUAN ANDRE#" userId="21debd0c-cf2b-4622-b54a-918816f10f4f" providerId="ADAL" clId="{6C06BE37-C225-4432-AE03-A28508C642D6}" dt="2024-09-10T06:08:41.145" v="3310" actId="478"/>
          <ac:cxnSpMkLst>
            <pc:docMk/>
            <pc:sldMk cId="1737962956" sldId="347"/>
            <ac:cxnSpMk id="29" creationId="{4C592877-4CFF-9A00-C5B8-DEADD397A28C}"/>
          </ac:cxnSpMkLst>
        </pc:cxnChg>
        <pc:cxnChg chg="add del mod">
          <ac:chgData name="#LOW KAI YUAN ANDRE#" userId="21debd0c-cf2b-4622-b54a-918816f10f4f" providerId="ADAL" clId="{6C06BE37-C225-4432-AE03-A28508C642D6}" dt="2024-09-10T06:08:41.666" v="3311" actId="478"/>
          <ac:cxnSpMkLst>
            <pc:docMk/>
            <pc:sldMk cId="1737962956" sldId="347"/>
            <ac:cxnSpMk id="32" creationId="{AE5DF5C9-7ED5-49BD-DD4D-04327459D0C5}"/>
          </ac:cxnSpMkLst>
        </pc:cxnChg>
        <pc:cxnChg chg="add mod">
          <ac:chgData name="#LOW KAI YUAN ANDRE#" userId="21debd0c-cf2b-4622-b54a-918816f10f4f" providerId="ADAL" clId="{6C06BE37-C225-4432-AE03-A28508C642D6}" dt="2024-09-10T06:10:42.950" v="3389" actId="20577"/>
          <ac:cxnSpMkLst>
            <pc:docMk/>
            <pc:sldMk cId="1737962956" sldId="347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10:45.195" v="3396" actId="20577"/>
          <ac:cxnSpMkLst>
            <pc:docMk/>
            <pc:sldMk cId="1737962956" sldId="347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10:47.437" v="3403" actId="20577"/>
          <ac:cxnSpMkLst>
            <pc:docMk/>
            <pc:sldMk cId="1737962956" sldId="347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0" creationId="{5016C658-C07D-90B5-04E8-E7F1C39DB055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6" creationId="{319AEA4A-CBE5-7A4A-ACFC-760F4A0917AA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59" creationId="{582136D2-A2CF-9686-CE8D-63CEDFB8BE7F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2" creationId="{E743F680-B1FE-91FB-51F5-EBDB1F625FD9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5" creationId="{EA67F470-7351-0154-E9E5-1FCDF8AF6F4E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3" creationId="{CFF2155E-A8D8-DEFD-654E-1CBA029E7A37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6" creationId="{0FA59B85-5FE4-9BDC-323C-6E794DE0A4A8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10" creationId="{A943DCC0-47FD-2C4A-9A7C-3A775E2A70E9}"/>
          </ac:cxnSpMkLst>
        </pc:cxnChg>
      </pc:sldChg>
      <pc:sldChg chg="addSp delSp modSp add del mod">
        <pc:chgData name="#LOW KAI YUAN ANDRE#" userId="21debd0c-cf2b-4622-b54a-918816f10f4f" providerId="ADAL" clId="{6C06BE37-C225-4432-AE03-A28508C642D6}" dt="2024-09-10T06:13:10.584" v="3489" actId="2696"/>
        <pc:sldMkLst>
          <pc:docMk/>
          <pc:sldMk cId="1927824099" sldId="348"/>
        </pc:sldMkLst>
        <pc:spChg chg="del">
          <ac:chgData name="#LOW KAI YUAN ANDRE#" userId="21debd0c-cf2b-4622-b54a-918816f10f4f" providerId="ADAL" clId="{6C06BE37-C225-4432-AE03-A28508C642D6}" dt="2024-09-10T06:01:15.933" v="3176" actId="478"/>
          <ac:spMkLst>
            <pc:docMk/>
            <pc:sldMk cId="1927824099" sldId="348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2:36.713" v="3251" actId="122"/>
          <ac:spMkLst>
            <pc:docMk/>
            <pc:sldMk cId="1927824099" sldId="348"/>
            <ac:spMk id="10" creationId="{8A9B42EC-A85D-058B-8F68-BC8F46EA1C6A}"/>
          </ac:spMkLst>
        </pc:spChg>
        <pc:spChg chg="add del mod">
          <ac:chgData name="#LOW KAI YUAN ANDRE#" userId="21debd0c-cf2b-4622-b54a-918816f10f4f" providerId="ADAL" clId="{6C06BE37-C225-4432-AE03-A28508C642D6}" dt="2024-09-10T06:02:28.807" v="3249" actId="478"/>
          <ac:spMkLst>
            <pc:docMk/>
            <pc:sldMk cId="1927824099" sldId="348"/>
            <ac:spMk id="14" creationId="{0FD62127-E111-03E2-7A53-BE5D44B871F5}"/>
          </ac:spMkLst>
        </pc:spChg>
        <pc:spChg chg="del">
          <ac:chgData name="#LOW KAI YUAN ANDRE#" userId="21debd0c-cf2b-4622-b54a-918816f10f4f" providerId="ADAL" clId="{6C06BE37-C225-4432-AE03-A28508C642D6}" dt="2024-09-10T06:01:27.785" v="3183" actId="478"/>
          <ac:spMkLst>
            <pc:docMk/>
            <pc:sldMk cId="1927824099" sldId="348"/>
            <ac:spMk id="16" creationId="{EDF27C37-6041-9A8D-7A6C-48AAC6CC587C}"/>
          </ac:spMkLst>
        </pc:spChg>
        <pc:spChg chg="add mod">
          <ac:chgData name="#LOW KAI YUAN ANDRE#" userId="21debd0c-cf2b-4622-b54a-918816f10f4f" providerId="ADAL" clId="{6C06BE37-C225-4432-AE03-A28508C642D6}" dt="2024-09-10T06:02:15.458" v="3237" actId="1076"/>
          <ac:spMkLst>
            <pc:docMk/>
            <pc:sldMk cId="1927824099" sldId="348"/>
            <ac:spMk id="19" creationId="{2D398DD3-15B0-133A-35BD-5C2F622B9DC8}"/>
          </ac:spMkLst>
        </pc:spChg>
        <pc:spChg chg="mod">
          <ac:chgData name="#LOW KAI YUAN ANDRE#" userId="21debd0c-cf2b-4622-b54a-918816f10f4f" providerId="ADAL" clId="{6C06BE37-C225-4432-AE03-A28508C642D6}" dt="2024-09-10T06:01:41.238" v="3194" actId="20577"/>
          <ac:spMkLst>
            <pc:docMk/>
            <pc:sldMk cId="1927824099" sldId="348"/>
            <ac:spMk id="26" creationId="{83F4D415-F902-B289-A5BD-E81A978AA6D2}"/>
          </ac:spMkLst>
        </pc:spChg>
        <pc:cxnChg chg="add 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21" creationId="{F860813B-0971-2C9D-2880-112ADAACA88E}"/>
          </ac:cxnSpMkLst>
        </pc:cxnChg>
        <pc:cxnChg chg="del mod">
          <ac:chgData name="#LOW KAI YUAN ANDRE#" userId="21debd0c-cf2b-4622-b54a-918816f10f4f" providerId="ADAL" clId="{6C06BE37-C225-4432-AE03-A28508C642D6}" dt="2024-09-10T06:01:26.358" v="3181" actId="478"/>
          <ac:cxnSpMkLst>
            <pc:docMk/>
            <pc:sldMk cId="1927824099" sldId="348"/>
            <ac:cxnSpMk id="23" creationId="{6E719B3B-A310-E3EA-40E9-6375FC5C8FDE}"/>
          </ac:cxnSpMkLst>
        </pc:cxnChg>
        <pc:cxnChg chg="del mod">
          <ac:chgData name="#LOW KAI YUAN ANDRE#" userId="21debd0c-cf2b-4622-b54a-918816f10f4f" providerId="ADAL" clId="{6C06BE37-C225-4432-AE03-A28508C642D6}" dt="2024-09-10T06:01:26.999" v="3182" actId="478"/>
          <ac:cxnSpMkLst>
            <pc:docMk/>
            <pc:sldMk cId="1927824099" sldId="348"/>
            <ac:cxnSpMk id="29" creationId="{4C592877-4CFF-9A00-C5B8-DEADD397A28C}"/>
          </ac:cxnSpMkLst>
        </pc:cxnChg>
        <pc:cxnChg chg="add mod">
          <ac:chgData name="#LOW KAI YUAN ANDRE#" userId="21debd0c-cf2b-4622-b54a-918816f10f4f" providerId="ADAL" clId="{6C06BE37-C225-4432-AE03-A28508C642D6}" dt="2024-09-10T06:02:43.200" v="3255" actId="14100"/>
          <ac:cxnSpMkLst>
            <pc:docMk/>
            <pc:sldMk cId="1927824099" sldId="348"/>
            <ac:cxnSpMk id="31" creationId="{70064CC8-2FD4-F6EF-CE2D-D5A28D5AF9B4}"/>
          </ac:cxnSpMkLst>
        </pc:cxnChg>
        <pc:cxnChg chg="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32" creationId="{AE5DF5C9-7ED5-49BD-DD4D-04327459D0C5}"/>
          </ac:cxnSpMkLst>
        </pc:cxnChg>
        <pc:cxnChg chg="del mod">
          <ac:chgData name="#LOW KAI YUAN ANDRE#" userId="21debd0c-cf2b-4622-b54a-918816f10f4f" providerId="ADAL" clId="{6C06BE37-C225-4432-AE03-A28508C642D6}" dt="2024-09-10T06:01:18.584" v="3178" actId="478"/>
          <ac:cxnSpMkLst>
            <pc:docMk/>
            <pc:sldMk cId="1927824099" sldId="348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02:47.429" v="3258" actId="14100"/>
          <ac:cxnSpMkLst>
            <pc:docMk/>
            <pc:sldMk cId="1927824099" sldId="348"/>
            <ac:cxnSpMk id="36" creationId="{DEC3D337-0086-BD24-8838-6371AA1ABE63}"/>
          </ac:cxnSpMkLst>
        </pc:cxnChg>
        <pc:cxnChg chg="del mod">
          <ac:chgData name="#LOW KAI YUAN ANDRE#" userId="21debd0c-cf2b-4622-b54a-918816f10f4f" providerId="ADAL" clId="{6C06BE37-C225-4432-AE03-A28508C642D6}" dt="2024-09-10T06:01:19.414" v="3179" actId="478"/>
          <ac:cxnSpMkLst>
            <pc:docMk/>
            <pc:sldMk cId="1927824099" sldId="348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02:51.383" v="3261" actId="14100"/>
          <ac:cxnSpMkLst>
            <pc:docMk/>
            <pc:sldMk cId="1927824099" sldId="348"/>
            <ac:cxnSpMk id="40" creationId="{46B2F02C-8140-7A90-DBC1-9C3B334F380E}"/>
          </ac:cxnSpMkLst>
        </pc:cxnChg>
        <pc:cxnChg chg="del mod">
          <ac:chgData name="#LOW KAI YUAN ANDRE#" userId="21debd0c-cf2b-4622-b54a-918816f10f4f" providerId="ADAL" clId="{6C06BE37-C225-4432-AE03-A28508C642D6}" dt="2024-09-10T06:01:17.985" v="3177" actId="478"/>
          <ac:cxnSpMkLst>
            <pc:docMk/>
            <pc:sldMk cId="1927824099" sldId="348"/>
            <ac:cxnSpMk id="41" creationId="{61D5D93D-183A-4CC2-BF30-102C7D204D7D}"/>
          </ac:cxnSpMkLst>
        </pc:cxnChg>
      </pc:sldChg>
      <pc:sldChg chg="addSp delSp modSp add del mod modTransition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2469806639" sldId="349"/>
        </pc:sldMkLst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3" creationId="{F7CC8528-46D6-CE40-5EDB-0A3055684D85}"/>
          </ac:spMkLst>
        </pc:spChg>
        <pc:spChg chg="add del mod">
          <ac:chgData name="#LOW KAI YUAN ANDRE#" userId="21debd0c-cf2b-4622-b54a-918816f10f4f" providerId="ADAL" clId="{6C06BE37-C225-4432-AE03-A28508C642D6}" dt="2024-09-27T04:32:48.813" v="7724" actId="478"/>
          <ac:spMkLst>
            <pc:docMk/>
            <pc:sldMk cId="2469806639" sldId="349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2:06.184" v="3447" actId="20577"/>
          <ac:spMkLst>
            <pc:docMk/>
            <pc:sldMk cId="2469806639" sldId="349"/>
            <ac:spMk id="13" creationId="{1643460C-5005-009A-50D1-5C7C503219FC}"/>
          </ac:spMkLst>
        </pc:spChg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27T04:33:07.334" v="7727" actId="1076"/>
          <ac:spMkLst>
            <pc:docMk/>
            <pc:sldMk cId="2469806639" sldId="349"/>
            <ac:spMk id="47" creationId="{E932C5D2-5F93-2D7D-E920-0DF9834B62E5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8" creationId="{C2129BDD-0AC3-4BF7-8D87-D229BC9B197A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9" creationId="{15323429-41EA-6A3E-CB69-612D89C23E7C}"/>
          </ac:spMkLst>
        </pc:spChg>
        <pc:spChg chg="mod">
          <ac:chgData name="#LOW KAI YUAN ANDRE#" userId="21debd0c-cf2b-4622-b54a-918816f10f4f" providerId="ADAL" clId="{6C06BE37-C225-4432-AE03-A28508C642D6}" dt="2024-09-27T04:33:09.177" v="7728" actId="1076"/>
          <ac:spMkLst>
            <pc:docMk/>
            <pc:sldMk cId="2469806639" sldId="349"/>
            <ac:spMk id="90" creationId="{C1BBA04F-7817-67E5-15BE-11793A004700}"/>
          </ac:spMkLst>
        </pc:spChg>
        <pc:spChg chg="del">
          <ac:chgData name="#LOW KAI YUAN ANDRE#" userId="21debd0c-cf2b-4622-b54a-918816f10f4f" providerId="ADAL" clId="{6C06BE37-C225-4432-AE03-A28508C642D6}" dt="2024-09-10T06:12:28.996" v="3472" actId="478"/>
          <ac:spMkLst>
            <pc:docMk/>
            <pc:sldMk cId="2469806639" sldId="349"/>
            <ac:spMk id="91" creationId="{98E3E5C5-F9EF-8E3E-9C1A-B3057A6ACE77}"/>
          </ac:spMkLst>
        </pc:spChg>
        <pc:spChg chg="del">
          <ac:chgData name="#LOW KAI YUAN ANDRE#" userId="21debd0c-cf2b-4622-b54a-918816f10f4f" providerId="ADAL" clId="{6C06BE37-C225-4432-AE03-A28508C642D6}" dt="2024-09-10T06:12:29.610" v="3473" actId="478"/>
          <ac:spMkLst>
            <pc:docMk/>
            <pc:sldMk cId="2469806639" sldId="349"/>
            <ac:spMk id="92" creationId="{293F9B23-CB0E-80A3-D403-202FDCEB6057}"/>
          </ac:spMkLst>
        </pc:spChg>
        <pc:cxnChg chg="add mod">
          <ac:chgData name="#LOW KAI YUAN ANDRE#" userId="21debd0c-cf2b-4622-b54a-918816f10f4f" providerId="ADAL" clId="{6C06BE37-C225-4432-AE03-A28508C642D6}" dt="2024-09-27T04:33:07.334" v="7727" actId="1076"/>
          <ac:cxnSpMkLst>
            <pc:docMk/>
            <pc:sldMk cId="2469806639" sldId="349"/>
            <ac:cxnSpMk id="11" creationId="{BF7B60D4-F8B8-9F45-1BB1-B1B635C9BCB2}"/>
          </ac:cxnSpMkLst>
        </pc:cxnChg>
        <pc:cxnChg chg="add del mod">
          <ac:chgData name="#LOW KAI YUAN ANDRE#" userId="21debd0c-cf2b-4622-b54a-918816f10f4f" providerId="ADAL" clId="{6C06BE37-C225-4432-AE03-A28508C642D6}" dt="2024-09-10T06:11:48.401" v="3436" actId="478"/>
          <ac:cxnSpMkLst>
            <pc:docMk/>
            <pc:sldMk cId="2469806639" sldId="349"/>
            <ac:cxnSpMk id="35" creationId="{5A2A8EC1-9585-3970-91AA-D982CC4DA24B}"/>
          </ac:cxnSpMkLst>
        </pc:cxnChg>
        <pc:cxnChg chg="add del mod">
          <ac:chgData name="#LOW KAI YUAN ANDRE#" userId="21debd0c-cf2b-4622-b54a-918816f10f4f" providerId="ADAL" clId="{6C06BE37-C225-4432-AE03-A28508C642D6}" dt="2024-09-10T06:11:46.526" v="3434" actId="478"/>
          <ac:cxnSpMkLst>
            <pc:docMk/>
            <pc:sldMk cId="2469806639" sldId="349"/>
            <ac:cxnSpMk id="38" creationId="{733286D0-92F6-F3C9-71C5-888613B5A466}"/>
          </ac:cxnSpMkLst>
        </pc:cxnChg>
        <pc:cxnChg chg="add del mod">
          <ac:chgData name="#LOW KAI YUAN ANDRE#" userId="21debd0c-cf2b-4622-b54a-918816f10f4f" providerId="ADAL" clId="{6C06BE37-C225-4432-AE03-A28508C642D6}" dt="2024-09-10T06:11:47.140" v="3435" actId="478"/>
          <ac:cxnSpMkLst>
            <pc:docMk/>
            <pc:sldMk cId="2469806639" sldId="349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3" creationId="{9DCBAA7E-0404-BF23-2640-59DE52249790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6" creationId="{11699222-24B9-7FE2-018F-7F62D9493B54}"/>
          </ac:cxnSpMkLst>
        </pc:cxnChg>
        <pc:cxnChg chg="del mod">
          <ac:chgData name="#LOW KAI YUAN ANDRE#" userId="21debd0c-cf2b-4622-b54a-918816f10f4f" providerId="ADAL" clId="{6C06BE37-C225-4432-AE03-A28508C642D6}" dt="2024-09-27T04:32:49.566" v="7725" actId="478"/>
          <ac:cxnSpMkLst>
            <pc:docMk/>
            <pc:sldMk cId="2469806639" sldId="349"/>
            <ac:cxnSpMk id="50" creationId="{5016C658-C07D-90B5-04E8-E7F1C39DB055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4" creationId="{4B88703E-7B28-F38F-DBE7-17FB01FCCB68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6" creationId="{319AEA4A-CBE5-7A4A-ACFC-760F4A0917AA}"/>
          </ac:cxnSpMkLst>
        </pc:cxnChg>
        <pc:cxnChg chg="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9" creationId="{582136D2-A2CF-9686-CE8D-63CEDFB8BE7F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2" creationId="{E743F680-B1FE-91FB-51F5-EBDB1F625FD9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5" creationId="{EA67F470-7351-0154-E9E5-1FCDF8AF6F4E}"/>
          </ac:cxnSpMkLst>
        </pc:cxnChg>
        <pc:cxnChg chg="del mod">
          <ac:chgData name="#LOW KAI YUAN ANDRE#" userId="21debd0c-cf2b-4622-b54a-918816f10f4f" providerId="ADAL" clId="{6C06BE37-C225-4432-AE03-A28508C642D6}" dt="2024-09-10T06:12:31.557" v="3476" actId="478"/>
          <ac:cxnSpMkLst>
            <pc:docMk/>
            <pc:sldMk cId="2469806639" sldId="349"/>
            <ac:cxnSpMk id="103" creationId="{CFF2155E-A8D8-DEFD-654E-1CBA029E7A37}"/>
          </ac:cxnSpMkLst>
        </pc:cxnChg>
        <pc:cxnChg chg="del mod">
          <ac:chgData name="#LOW KAI YUAN ANDRE#" userId="21debd0c-cf2b-4622-b54a-918816f10f4f" providerId="ADAL" clId="{6C06BE37-C225-4432-AE03-A28508C642D6}" dt="2024-09-10T06:12:30.447" v="3474" actId="478"/>
          <ac:cxnSpMkLst>
            <pc:docMk/>
            <pc:sldMk cId="2469806639" sldId="349"/>
            <ac:cxnSpMk id="106" creationId="{0FA59B85-5FE4-9BDC-323C-6E794DE0A4A8}"/>
          </ac:cxnSpMkLst>
        </pc:cxnChg>
        <pc:cxnChg chg="del mod">
          <ac:chgData name="#LOW KAI YUAN ANDRE#" userId="21debd0c-cf2b-4622-b54a-918816f10f4f" providerId="ADAL" clId="{6C06BE37-C225-4432-AE03-A28508C642D6}" dt="2024-09-10T06:12:30.940" v="3475" actId="478"/>
          <ac:cxnSpMkLst>
            <pc:docMk/>
            <pc:sldMk cId="2469806639" sldId="349"/>
            <ac:cxnSpMk id="110" creationId="{A943DCC0-47FD-2C4A-9A7C-3A775E2A70E9}"/>
          </ac:cxnSpMkLst>
        </pc:cxnChg>
      </pc:sldChg>
      <pc:sldChg chg="add del">
        <pc:chgData name="#LOW KAI YUAN ANDRE#" userId="21debd0c-cf2b-4622-b54a-918816f10f4f" providerId="ADAL" clId="{6C06BE37-C225-4432-AE03-A28508C642D6}" dt="2024-09-10T06:13:06.826" v="3488" actId="2696"/>
        <pc:sldMkLst>
          <pc:docMk/>
          <pc:sldMk cId="1019529479" sldId="350"/>
        </pc:sldMkLst>
      </pc:sldChg>
      <pc:sldChg chg="add del">
        <pc:chgData name="#LOW KAI YUAN ANDRE#" userId="21debd0c-cf2b-4622-b54a-918816f10f4f" providerId="ADAL" clId="{6C06BE37-C225-4432-AE03-A28508C642D6}" dt="2024-09-19T07:30:37.985" v="6277" actId="2696"/>
        <pc:sldMkLst>
          <pc:docMk/>
          <pc:sldMk cId="4291897096" sldId="350"/>
        </pc:sldMkLst>
      </pc:sldChg>
      <pc:sldChg chg="addSp delSp modSp new mod">
        <pc:chgData name="#LOW KAI YUAN ANDRE#" userId="21debd0c-cf2b-4622-b54a-918816f10f4f" providerId="ADAL" clId="{6C06BE37-C225-4432-AE03-A28508C642D6}" dt="2024-10-10T12:45:14.827" v="13314" actId="1076"/>
        <pc:sldMkLst>
          <pc:docMk/>
          <pc:sldMk cId="913425963" sldId="351"/>
        </pc:sldMkLst>
        <pc:spChg chg="mod">
          <ac:chgData name="#LOW KAI YUAN ANDRE#" userId="21debd0c-cf2b-4622-b54a-918816f10f4f" providerId="ADAL" clId="{6C06BE37-C225-4432-AE03-A28508C642D6}" dt="2024-10-07T09:44:48.178" v="8909" actId="20577"/>
          <ac:spMkLst>
            <pc:docMk/>
            <pc:sldMk cId="913425963" sldId="351"/>
            <ac:spMk id="2" creationId="{4A766664-D07F-57CF-80FC-541D91382A90}"/>
          </ac:spMkLst>
        </pc:spChg>
        <pc:spChg chg="del">
          <ac:chgData name="#LOW KAI YUAN ANDRE#" userId="21debd0c-cf2b-4622-b54a-918816f10f4f" providerId="ADAL" clId="{6C06BE37-C225-4432-AE03-A28508C642D6}" dt="2024-09-11T05:24:30.032" v="3574" actId="478"/>
          <ac:spMkLst>
            <pc:docMk/>
            <pc:sldMk cId="913425963" sldId="351"/>
            <ac:spMk id="3" creationId="{04F2AF00-379C-5DFC-D453-81E55292E324}"/>
          </ac:spMkLst>
        </pc:spChg>
        <pc:spChg chg="add mod">
          <ac:chgData name="#LOW KAI YUAN ANDRE#" userId="21debd0c-cf2b-4622-b54a-918816f10f4f" providerId="ADAL" clId="{6C06BE37-C225-4432-AE03-A28508C642D6}" dt="2024-09-11T05:45:05.375" v="4233" actId="1076"/>
          <ac:spMkLst>
            <pc:docMk/>
            <pc:sldMk cId="913425963" sldId="351"/>
            <ac:spMk id="5" creationId="{88F56AA0-C4AA-8A24-0564-CF6CC3162AD8}"/>
          </ac:spMkLst>
        </pc:spChg>
        <pc:spChg chg="add mod">
          <ac:chgData name="#LOW KAI YUAN ANDRE#" userId="21debd0c-cf2b-4622-b54a-918816f10f4f" providerId="ADAL" clId="{6C06BE37-C225-4432-AE03-A28508C642D6}" dt="2024-09-11T05:41:28.934" v="4152" actId="1076"/>
          <ac:spMkLst>
            <pc:docMk/>
            <pc:sldMk cId="913425963" sldId="351"/>
            <ac:spMk id="6" creationId="{4E8860A7-84E2-4CD0-CC92-E6E280E245CD}"/>
          </ac:spMkLst>
        </pc:spChg>
        <pc:spChg chg="add del mod">
          <ac:chgData name="#LOW KAI YUAN ANDRE#" userId="21debd0c-cf2b-4622-b54a-918816f10f4f" providerId="ADAL" clId="{6C06BE37-C225-4432-AE03-A28508C642D6}" dt="2024-09-11T05:29:57.463" v="3775" actId="478"/>
          <ac:spMkLst>
            <pc:docMk/>
            <pc:sldMk cId="913425963" sldId="351"/>
            <ac:spMk id="7" creationId="{549A5E94-ADFF-2728-D198-7104E370EFBA}"/>
          </ac:spMkLst>
        </pc:spChg>
        <pc:spChg chg="add mod">
          <ac:chgData name="#LOW KAI YUAN ANDRE#" userId="21debd0c-cf2b-4622-b54a-918816f10f4f" providerId="ADAL" clId="{6C06BE37-C225-4432-AE03-A28508C642D6}" dt="2024-09-11T05:30:13.346" v="3779" actId="571"/>
          <ac:spMkLst>
            <pc:docMk/>
            <pc:sldMk cId="913425963" sldId="351"/>
            <ac:spMk id="8" creationId="{CABB6D5B-559E-4B76-0BE1-DF0EDEF9F1BE}"/>
          </ac:spMkLst>
        </pc:spChg>
        <pc:spChg chg="add mod">
          <ac:chgData name="#LOW KAI YUAN ANDRE#" userId="21debd0c-cf2b-4622-b54a-918816f10f4f" providerId="ADAL" clId="{6C06BE37-C225-4432-AE03-A28508C642D6}" dt="2024-10-07T08:39:53.678" v="8433" actId="1076"/>
          <ac:spMkLst>
            <pc:docMk/>
            <pc:sldMk cId="913425963" sldId="351"/>
            <ac:spMk id="9" creationId="{F8C29340-B6EE-13CA-A1B5-74BFBE98B12B}"/>
          </ac:spMkLst>
        </pc:spChg>
        <pc:spChg chg="add del mod">
          <ac:chgData name="#LOW KAI YUAN ANDRE#" userId="21debd0c-cf2b-4622-b54a-918816f10f4f" providerId="ADAL" clId="{6C06BE37-C225-4432-AE03-A28508C642D6}" dt="2024-09-11T05:41:29.108" v="4153" actId="478"/>
          <ac:spMkLst>
            <pc:docMk/>
            <pc:sldMk cId="913425963" sldId="351"/>
            <ac:spMk id="10" creationId="{7B33536B-1D55-A011-190C-194407274259}"/>
          </ac:spMkLst>
        </pc:spChg>
        <pc:spChg chg="add del">
          <ac:chgData name="#LOW KAI YUAN ANDRE#" userId="21debd0c-cf2b-4622-b54a-918816f10f4f" providerId="ADAL" clId="{6C06BE37-C225-4432-AE03-A28508C642D6}" dt="2024-09-11T05:35:07.311" v="4023" actId="22"/>
          <ac:spMkLst>
            <pc:docMk/>
            <pc:sldMk cId="913425963" sldId="351"/>
            <ac:spMk id="12" creationId="{2B55363F-5B5A-514F-6D1D-156CB010D924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3" creationId="{B26D417C-BC8C-AB11-9BAB-0D54367EAC78}"/>
          </ac:spMkLst>
        </pc:spChg>
        <pc:spChg chg="add mod">
          <ac:chgData name="#LOW KAI YUAN ANDRE#" userId="21debd0c-cf2b-4622-b54a-918816f10f4f" providerId="ADAL" clId="{6C06BE37-C225-4432-AE03-A28508C642D6}" dt="2024-09-11T05:38:33.778" v="4093" actId="767"/>
          <ac:spMkLst>
            <pc:docMk/>
            <pc:sldMk cId="913425963" sldId="351"/>
            <ac:spMk id="14" creationId="{77565C76-35FF-04CB-6738-F45C6DF456F6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5" creationId="{DC327496-0F6E-E15F-26AC-4F6F8CF9A510}"/>
          </ac:spMkLst>
        </pc:sp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6" creationId="{1316609E-71AA-C8F6-6BDC-2690FDBD3118}"/>
          </ac:picMkLst>
        </pc:pic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7" creationId="{C7545212-3C27-41BD-BF40-B749418AA0C7}"/>
          </ac:picMkLst>
        </pc:picChg>
        <pc:picChg chg="add mod">
          <ac:chgData name="#LOW KAI YUAN ANDRE#" userId="21debd0c-cf2b-4622-b54a-918816f10f4f" providerId="ADAL" clId="{6C06BE37-C225-4432-AE03-A28508C642D6}" dt="2024-09-11T06:23:29.378" v="5627" actId="1076"/>
          <ac:picMkLst>
            <pc:docMk/>
            <pc:sldMk cId="913425963" sldId="351"/>
            <ac:picMk id="18" creationId="{8076F7DD-2D39-17B3-9C51-5EE1294534FB}"/>
          </ac:picMkLst>
        </pc:picChg>
      </pc:sldChg>
      <pc:sldChg chg="addSp delSp modSp new mod ord delAnim modAnim">
        <pc:chgData name="#LOW KAI YUAN ANDRE#" userId="21debd0c-cf2b-4622-b54a-918816f10f4f" providerId="ADAL" clId="{6C06BE37-C225-4432-AE03-A28508C642D6}" dt="2024-10-18T05:21:50.102" v="17664"/>
        <pc:sldMkLst>
          <pc:docMk/>
          <pc:sldMk cId="97793650" sldId="352"/>
        </pc:sldMkLst>
        <pc:spChg chg="mod">
          <ac:chgData name="#LOW KAI YUAN ANDRE#" userId="21debd0c-cf2b-4622-b54a-918816f10f4f" providerId="ADAL" clId="{6C06BE37-C225-4432-AE03-A28508C642D6}" dt="2024-10-18T05:21:50.102" v="17664"/>
          <ac:spMkLst>
            <pc:docMk/>
            <pc:sldMk cId="97793650" sldId="352"/>
            <ac:spMk id="2" creationId="{6EAB3B6E-01F3-92A1-1EA5-902A8521D3BE}"/>
          </ac:spMkLst>
        </pc:spChg>
        <pc:spChg chg="del">
          <ac:chgData name="#LOW KAI YUAN ANDRE#" userId="21debd0c-cf2b-4622-b54a-918816f10f4f" providerId="ADAL" clId="{6C06BE37-C225-4432-AE03-A28508C642D6}" dt="2024-09-11T05:46:36.967" v="4248" actId="478"/>
          <ac:spMkLst>
            <pc:docMk/>
            <pc:sldMk cId="97793650" sldId="352"/>
            <ac:spMk id="3" creationId="{703CE9E2-BFF6-C735-BA1E-C81C090321EA}"/>
          </ac:spMkLst>
        </pc:spChg>
        <pc:spChg chg="add mod">
          <ac:chgData name="#LOW KAI YUAN ANDRE#" userId="21debd0c-cf2b-4622-b54a-918816f10f4f" providerId="ADAL" clId="{6C06BE37-C225-4432-AE03-A28508C642D6}" dt="2024-09-19T07:37:48.607" v="6427" actId="1076"/>
          <ac:spMkLst>
            <pc:docMk/>
            <pc:sldMk cId="97793650" sldId="352"/>
            <ac:spMk id="3" creationId="{D0321749-CE15-830B-EAFC-C3E11B8494B2}"/>
          </ac:spMkLst>
        </pc:spChg>
        <pc:spChg chg="add del mod">
          <ac:chgData name="#LOW KAI YUAN ANDRE#" userId="21debd0c-cf2b-4622-b54a-918816f10f4f" providerId="ADAL" clId="{6C06BE37-C225-4432-AE03-A28508C642D6}" dt="2024-10-07T12:50:58.948" v="9598" actId="478"/>
          <ac:spMkLst>
            <pc:docMk/>
            <pc:sldMk cId="97793650" sldId="352"/>
            <ac:spMk id="7" creationId="{2E95CC8F-304E-6008-058E-595305F5BCF7}"/>
          </ac:spMkLst>
        </pc:spChg>
        <pc:spChg chg="add mod">
          <ac:chgData name="#LOW KAI YUAN ANDRE#" userId="21debd0c-cf2b-4622-b54a-918816f10f4f" providerId="ADAL" clId="{6C06BE37-C225-4432-AE03-A28508C642D6}" dt="2024-09-19T07:35:45.553" v="6402" actId="1076"/>
          <ac:spMkLst>
            <pc:docMk/>
            <pc:sldMk cId="97793650" sldId="352"/>
            <ac:spMk id="8" creationId="{C8EE90ED-EC16-941B-30A9-5F7784A6C80B}"/>
          </ac:spMkLst>
        </pc:spChg>
        <pc:spChg chg="add mod">
          <ac:chgData name="#LOW KAI YUAN ANDRE#" userId="21debd0c-cf2b-4622-b54a-918816f10f4f" providerId="ADAL" clId="{6C06BE37-C225-4432-AE03-A28508C642D6}" dt="2024-09-19T07:31:16.518" v="6333" actId="20577"/>
          <ac:spMkLst>
            <pc:docMk/>
            <pc:sldMk cId="97793650" sldId="352"/>
            <ac:spMk id="9" creationId="{03853890-E74B-79D5-3F88-EB7352271C40}"/>
          </ac:spMkLst>
        </pc:spChg>
        <pc:picChg chg="add mod">
          <ac:chgData name="#LOW KAI YUAN ANDRE#" userId="21debd0c-cf2b-4622-b54a-918816f10f4f" providerId="ADAL" clId="{6C06BE37-C225-4432-AE03-A28508C642D6}" dt="2024-09-19T07:35:45.553" v="6402" actId="1076"/>
          <ac:picMkLst>
            <pc:docMk/>
            <pc:sldMk cId="97793650" sldId="352"/>
            <ac:picMk id="6" creationId="{870DC400-F365-3EF5-DFC7-16352BFA290D}"/>
          </ac:picMkLst>
        </pc:picChg>
      </pc:sldChg>
      <pc:sldChg chg="addSp delSp modSp new mod ord modAnim modShow">
        <pc:chgData name="#LOW KAI YUAN ANDRE#" userId="21debd0c-cf2b-4622-b54a-918816f10f4f" providerId="ADAL" clId="{6C06BE37-C225-4432-AE03-A28508C642D6}" dt="2024-10-14T12:35:45.991" v="15994" actId="729"/>
        <pc:sldMkLst>
          <pc:docMk/>
          <pc:sldMk cId="3379525190" sldId="353"/>
        </pc:sldMkLst>
        <pc:spChg chg="mod">
          <ac:chgData name="#LOW KAI YUAN ANDRE#" userId="21debd0c-cf2b-4622-b54a-918816f10f4f" providerId="ADAL" clId="{6C06BE37-C225-4432-AE03-A28508C642D6}" dt="2024-10-13T03:23:48.970" v="13945" actId="20577"/>
          <ac:spMkLst>
            <pc:docMk/>
            <pc:sldMk cId="3379525190" sldId="353"/>
            <ac:spMk id="2" creationId="{F6E80374-9631-FCAA-CCA7-C533C0AB7B8B}"/>
          </ac:spMkLst>
        </pc:spChg>
        <pc:spChg chg="del">
          <ac:chgData name="#LOW KAI YUAN ANDRE#" userId="21debd0c-cf2b-4622-b54a-918816f10f4f" providerId="ADAL" clId="{6C06BE37-C225-4432-AE03-A28508C642D6}" dt="2024-09-11T05:49:47.877" v="4597" actId="478"/>
          <ac:spMkLst>
            <pc:docMk/>
            <pc:sldMk cId="3379525190" sldId="353"/>
            <ac:spMk id="3" creationId="{1FB457DD-9F4F-ADBE-9DB3-09C08776483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5" creationId="{65F8B3C5-E986-217C-6974-B740D12288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8" creationId="{060B3370-03EE-9CCE-FC4C-84C9D2782E7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9" creationId="{C7479470-359C-CE1B-712E-D3725E4EB7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0" creationId="{95BF0AC4-F0EF-1BE7-C94A-AC4E493B472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3" creationId="{992C329E-E70A-3E1D-51C2-ED0468BA3DC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6" creationId="{5B0D2CC0-BCBB-6F71-5CE8-4D9C2B75D50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7" creationId="{B3283864-2BAB-1D37-B48E-F1DB6B15BB1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8" creationId="{3A50F48A-F5B4-F037-6637-D3345DD8E52D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9" creationId="{C77C2895-2C30-9EC3-A671-2689A845EC15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09-11T05:50:30.275" v="4608" actId="571"/>
          <ac:spMkLst>
            <pc:docMk/>
            <pc:sldMk cId="3379525190" sldId="353"/>
            <ac:spMk id="25" creationId="{4E3B9AE5-B119-E40C-98D0-9426628F97E7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6" creationId="{F5E2C46A-D129-A653-34F6-F405EDB6EB3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7" creationId="{89467E53-10E9-0BCA-07C5-613937A307B9}"/>
          </ac:spMkLst>
        </pc:spChg>
        <pc:spChg chg="add del mod">
          <ac:chgData name="#LOW KAI YUAN ANDRE#" userId="21debd0c-cf2b-4622-b54a-918816f10f4f" providerId="ADAL" clId="{6C06BE37-C225-4432-AE03-A28508C642D6}" dt="2024-09-11T05:52:02.755" v="4634"/>
          <ac:spMkLst>
            <pc:docMk/>
            <pc:sldMk cId="3379525190" sldId="353"/>
            <ac:spMk id="28" creationId="{28BF6215-3B80-7004-201B-6A1F1F0154AA}"/>
          </ac:spMkLst>
        </pc:spChg>
        <pc:spChg chg="add mod">
          <ac:chgData name="#LOW KAI YUAN ANDRE#" userId="21debd0c-cf2b-4622-b54a-918816f10f4f" providerId="ADAL" clId="{6C06BE37-C225-4432-AE03-A28508C642D6}" dt="2024-09-11T05:57:30.269" v="4977" actId="1076"/>
          <ac:spMkLst>
            <pc:docMk/>
            <pc:sldMk cId="3379525190" sldId="353"/>
            <ac:spMk id="29" creationId="{7CA1D61D-8107-5563-BC79-5DCEDABF18AC}"/>
          </ac:spMkLst>
        </pc:spChg>
        <pc:spChg chg="add mod">
          <ac:chgData name="#LOW KAI YUAN ANDRE#" userId="21debd0c-cf2b-4622-b54a-918816f10f4f" providerId="ADAL" clId="{6C06BE37-C225-4432-AE03-A28508C642D6}" dt="2024-09-11T05:57:34.997" v="4978" actId="1076"/>
          <ac:spMkLst>
            <pc:docMk/>
            <pc:sldMk cId="3379525190" sldId="353"/>
            <ac:spMk id="30" creationId="{49005BFD-C555-B1E3-1EAA-29BDD43A7341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1" creationId="{9409EA90-5CF9-F02A-D8E1-2F9CAA79AC53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09-11T05:57:38.011" v="4979" actId="1076"/>
          <ac:spMkLst>
            <pc:docMk/>
            <pc:sldMk cId="3379525190" sldId="353"/>
            <ac:spMk id="45" creationId="{66B6E5D8-D2D8-B3BA-FED8-D9D028820665}"/>
          </ac:spMkLst>
        </pc:sp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6" creationId="{28E90DAD-5DAF-43F9-4D61-40882C3B04B2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7" creationId="{4E08A2B2-7C6C-3C74-F45A-631B9E10D93A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1" creationId="{0D7DEA36-29D8-D38F-AB98-4F63076BFD59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2" creationId="{3561BB1F-995C-AC27-D8DE-3E37B72C923B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4" creationId="{EC24B877-C5FC-4E9A-580F-71755FE3A574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5" creationId="{EB91F978-14A2-A5CF-4EAA-050356CB2FF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0" creationId="{25D5A955-19FD-EAE8-8619-0DAB908A049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1" creationId="{869BA4FE-AEAF-A39A-637D-E55A5B667CE5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3" creationId="{4573A484-D0E5-B555-4265-A26C77723C72}"/>
          </ac:picMkLst>
        </pc:picChg>
        <pc:picChg chg="add mod">
          <ac:chgData name="#LOW KAI YUAN ANDRE#" userId="21debd0c-cf2b-4622-b54a-918816f10f4f" providerId="ADAL" clId="{6C06BE37-C225-4432-AE03-A28508C642D6}" dt="2024-09-11T05:50:30.275" v="4608" actId="571"/>
          <ac:picMkLst>
            <pc:docMk/>
            <pc:sldMk cId="3379525190" sldId="353"/>
            <ac:picMk id="24" creationId="{43B4896A-3638-8F5E-C627-C11BA241400B}"/>
          </ac:picMkLst>
        </pc:picChg>
        <pc:cxnChg chg="add del mod">
          <ac:chgData name="#LOW KAI YUAN ANDRE#" userId="21debd0c-cf2b-4622-b54a-918816f10f4f" providerId="ADAL" clId="{6C06BE37-C225-4432-AE03-A28508C642D6}" dt="2024-09-11T05:53:49.379" v="4698" actId="11529"/>
          <ac:cxnSpMkLst>
            <pc:docMk/>
            <pc:sldMk cId="3379525190" sldId="353"/>
            <ac:cxnSpMk id="34" creationId="{F869B94D-2DD1-036E-1658-C739BC22B5E1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6" creationId="{968A7A3F-0BC6-291F-B22D-81AD121EB5EA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7" creationId="{6373936D-856E-6291-70F0-DEE911184310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8" creationId="{A5CFAAE6-6C07-BA17-FC0C-B3BD87D50C50}"/>
          </ac:cxnSpMkLst>
        </pc:cxnChg>
      </pc:sldChg>
      <pc:sldChg chg="addSp delSp modSp new mod modTransition modAnim">
        <pc:chgData name="#LOW KAI YUAN ANDRE#" userId="21debd0c-cf2b-4622-b54a-918816f10f4f" providerId="ADAL" clId="{6C06BE37-C225-4432-AE03-A28508C642D6}" dt="2024-09-19T14:02:25.972" v="6626"/>
        <pc:sldMkLst>
          <pc:docMk/>
          <pc:sldMk cId="3168786720" sldId="354"/>
        </pc:sldMkLst>
        <pc:spChg chg="mod">
          <ac:chgData name="#LOW KAI YUAN ANDRE#" userId="21debd0c-cf2b-4622-b54a-918816f10f4f" providerId="ADAL" clId="{6C06BE37-C225-4432-AE03-A28508C642D6}" dt="2024-09-19T07:33:23.451" v="6361" actId="403"/>
          <ac:spMkLst>
            <pc:docMk/>
            <pc:sldMk cId="3168786720" sldId="354"/>
            <ac:spMk id="2" creationId="{A0D97152-0504-EDD4-BF18-230CF33A3430}"/>
          </ac:spMkLst>
        </pc:spChg>
        <pc:spChg chg="del">
          <ac:chgData name="#LOW KAI YUAN ANDRE#" userId="21debd0c-cf2b-4622-b54a-918816f10f4f" providerId="ADAL" clId="{6C06BE37-C225-4432-AE03-A28508C642D6}" dt="2024-09-19T07:13:04.782" v="5811" actId="478"/>
          <ac:spMkLst>
            <pc:docMk/>
            <pc:sldMk cId="3168786720" sldId="354"/>
            <ac:spMk id="3" creationId="{5B88497F-70E7-4D48-D592-B1D8DA5DACAB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5" creationId="{7D6433BE-F4A4-0DD0-6185-C686A9946D0D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6" creationId="{77E15DC0-900C-90D4-16E5-83FD8298A92A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7" creationId="{230AE955-0B6B-0BDD-1F88-C8E98174DD34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8" creationId="{E2498F34-11BD-4CF5-BB5B-4C56D1BB983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9" creationId="{D887FCC1-0441-B4B5-0DFE-5C8F98051B1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0" creationId="{692DCFFA-1EB9-6C0A-00BD-4950A8A0110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1" creationId="{9F41302D-5CEF-8C5E-F0BC-7CE7BDD191F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2" creationId="{F1B9ADB1-FE37-A5DE-D41F-66BD379537B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3" creationId="{A9DFFDCC-89E9-D32E-AC41-312E0D0AB83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4" creationId="{10F35BC1-9DCB-2554-41F9-AC2E90FAF90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5" creationId="{96088E36-62BE-11AC-164B-292C1A2CEB38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0" creationId="{27B55836-4D97-B71B-E16B-AAEB3A5FB24B}"/>
          </ac:spMkLst>
        </pc:spChg>
        <pc:spChg chg="add del mod">
          <ac:chgData name="#LOW KAI YUAN ANDRE#" userId="21debd0c-cf2b-4622-b54a-918816f10f4f" providerId="ADAL" clId="{6C06BE37-C225-4432-AE03-A28508C642D6}" dt="2024-09-19T07:19:22.586" v="5912" actId="478"/>
          <ac:spMkLst>
            <pc:docMk/>
            <pc:sldMk cId="3168786720" sldId="354"/>
            <ac:spMk id="31" creationId="{DC87AB6E-C26B-DA7A-2C39-6609B3FD04B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8" creationId="{6F9B4DA8-DEFE-9AE7-D0A2-2FB2EB4DE7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1" creationId="{AAEBA58B-A8AA-8632-50A5-B9607AF7D5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2" creationId="{9895F763-B4F1-B126-CAD1-11FA475BE37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3" creationId="{350477DE-0BEC-4D41-ECF2-0EA8B942EACC}"/>
          </ac:spMkLst>
        </pc:sp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6" creationId="{6FC990DB-85C7-9108-8B41-512BD800AD59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9" creationId="{27D1C120-6DDB-055D-102C-FC7230A685D0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22" creationId="{755DC7AF-72EC-FDD4-4924-42DCE9E7DE61}"/>
          </ac:cxnSpMkLst>
        </pc:cxnChg>
        <pc:cxnChg chg="add del mod">
          <ac:chgData name="#LOW KAI YUAN ANDRE#" userId="21debd0c-cf2b-4622-b54a-918816f10f4f" providerId="ADAL" clId="{6C06BE37-C225-4432-AE03-A28508C642D6}" dt="2024-09-19T07:18:35.294" v="5898" actId="11529"/>
          <ac:cxnSpMkLst>
            <pc:docMk/>
            <pc:sldMk cId="3168786720" sldId="354"/>
            <ac:cxnSpMk id="28" creationId="{ADC94028-4EDC-E12E-E431-5C37BEB57D71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2" creationId="{F6C7DB1F-9305-DF15-997B-59DB75A89AB6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9" creationId="{25C16240-CB7B-FDE9-7E7B-BBDEFBA077D2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40" creationId="{B3EBF394-C55A-BA3C-A6BF-E9E136C8CB28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19T07:03:06.868" v="5631" actId="2696"/>
        <pc:sldMkLst>
          <pc:docMk/>
          <pc:sldMk cId="3628057918" sldId="354"/>
        </pc:sldMkLst>
        <pc:spChg chg="mod">
          <ac:chgData name="#LOW KAI YUAN ANDRE#" userId="21debd0c-cf2b-4622-b54a-918816f10f4f" providerId="ADAL" clId="{6C06BE37-C225-4432-AE03-A28508C642D6}" dt="2024-09-11T05:59:33.268" v="5000" actId="20577"/>
          <ac:spMkLst>
            <pc:docMk/>
            <pc:sldMk cId="3628057918" sldId="354"/>
            <ac:spMk id="2" creationId="{0684ADA3-29F7-9CB8-DC35-BE37E568591C}"/>
          </ac:spMkLst>
        </pc:spChg>
        <pc:spChg chg="del">
          <ac:chgData name="#LOW KAI YUAN ANDRE#" userId="21debd0c-cf2b-4622-b54a-918816f10f4f" providerId="ADAL" clId="{6C06BE37-C225-4432-AE03-A28508C642D6}" dt="2024-09-11T05:59:37.799" v="5001" actId="478"/>
          <ac:spMkLst>
            <pc:docMk/>
            <pc:sldMk cId="3628057918" sldId="354"/>
            <ac:spMk id="3" creationId="{B0A54193-4C6A-4587-DA9D-3D0F856153D3}"/>
          </ac:spMkLst>
        </pc:spChg>
        <pc:spChg chg="add mod">
          <ac:chgData name="#LOW KAI YUAN ANDRE#" userId="21debd0c-cf2b-4622-b54a-918816f10f4f" providerId="ADAL" clId="{6C06BE37-C225-4432-AE03-A28508C642D6}" dt="2024-09-11T06:05:05.937" v="5482" actId="20577"/>
          <ac:spMkLst>
            <pc:docMk/>
            <pc:sldMk cId="3628057918" sldId="354"/>
            <ac:spMk id="5" creationId="{080C714C-C2E6-F4E9-F80C-0AA097CAC22C}"/>
          </ac:spMkLst>
        </pc:spChg>
        <pc:spChg chg="add mod">
          <ac:chgData name="#LOW KAI YUAN ANDRE#" userId="21debd0c-cf2b-4622-b54a-918816f10f4f" providerId="ADAL" clId="{6C06BE37-C225-4432-AE03-A28508C642D6}" dt="2024-09-11T05:59:52.066" v="5003"/>
          <ac:spMkLst>
            <pc:docMk/>
            <pc:sldMk cId="3628057918" sldId="354"/>
            <ac:spMk id="6" creationId="{62172DF4-9E43-CBF4-7109-A80208525101}"/>
          </ac:spMkLst>
        </pc:spChg>
        <pc:spChg chg="add mod">
          <ac:chgData name="#LOW KAI YUAN ANDRE#" userId="21debd0c-cf2b-4622-b54a-918816f10f4f" providerId="ADAL" clId="{6C06BE37-C225-4432-AE03-A28508C642D6}" dt="2024-09-11T05:59:53.792" v="5005" actId="571"/>
          <ac:spMkLst>
            <pc:docMk/>
            <pc:sldMk cId="3628057918" sldId="354"/>
            <ac:spMk id="7" creationId="{1EFA9446-5294-5BBA-8033-9E0624B0008C}"/>
          </ac:spMkLst>
        </pc:spChg>
        <pc:spChg chg="add mod">
          <ac:chgData name="#LOW KAI YUAN ANDRE#" userId="21debd0c-cf2b-4622-b54a-918816f10f4f" providerId="ADAL" clId="{6C06BE37-C225-4432-AE03-A28508C642D6}" dt="2024-09-11T06:05:08.275" v="5484" actId="20577"/>
          <ac:spMkLst>
            <pc:docMk/>
            <pc:sldMk cId="3628057918" sldId="354"/>
            <ac:spMk id="8" creationId="{E48F68E6-513C-334C-82C9-B233C0A03A84}"/>
          </ac:spMkLst>
        </pc:spChg>
        <pc:spChg chg="add mod">
          <ac:chgData name="#LOW KAI YUAN ANDRE#" userId="21debd0c-cf2b-4622-b54a-918816f10f4f" providerId="ADAL" clId="{6C06BE37-C225-4432-AE03-A28508C642D6}" dt="2024-09-11T07:02:27.102" v="5630" actId="20577"/>
          <ac:spMkLst>
            <pc:docMk/>
            <pc:sldMk cId="3628057918" sldId="354"/>
            <ac:spMk id="9" creationId="{CB4EB34C-EEBE-B7FE-8D6B-9E117FA6A7B2}"/>
          </ac:spMkLst>
        </pc:spChg>
      </pc:sldChg>
      <pc:sldChg chg="add del">
        <pc:chgData name="#LOW KAI YUAN ANDRE#" userId="21debd0c-cf2b-4622-b54a-918816f10f4f" providerId="ADAL" clId="{6C06BE37-C225-4432-AE03-A28508C642D6}" dt="2024-10-10T12:45:07.784" v="13313" actId="2696"/>
        <pc:sldMkLst>
          <pc:docMk/>
          <pc:sldMk cId="1011219730" sldId="355"/>
        </pc:sldMkLst>
      </pc:sldChg>
      <pc:sldChg chg="delSp modSp add del mod">
        <pc:chgData name="#LOW KAI YUAN ANDRE#" userId="21debd0c-cf2b-4622-b54a-918816f10f4f" providerId="ADAL" clId="{6C06BE37-C225-4432-AE03-A28508C642D6}" dt="2024-09-19T07:20:17.473" v="5922" actId="2696"/>
        <pc:sldMkLst>
          <pc:docMk/>
          <pc:sldMk cId="1296138079" sldId="355"/>
        </pc:sldMkLst>
        <pc:cxnChg chg="del mod">
          <ac:chgData name="#LOW KAI YUAN ANDRE#" userId="21debd0c-cf2b-4622-b54a-918816f10f4f" providerId="ADAL" clId="{6C06BE37-C225-4432-AE03-A28508C642D6}" dt="2024-09-19T07:16:27.940" v="5874" actId="478"/>
          <ac:cxnSpMkLst>
            <pc:docMk/>
            <pc:sldMk cId="1296138079" sldId="355"/>
            <ac:cxnSpMk id="16" creationId="{6FC990DB-85C7-9108-8B41-512BD800AD59}"/>
          </ac:cxnSpMkLst>
        </pc:cxnChg>
        <pc:cxnChg chg="del mod">
          <ac:chgData name="#LOW KAI YUAN ANDRE#" userId="21debd0c-cf2b-4622-b54a-918816f10f4f" providerId="ADAL" clId="{6C06BE37-C225-4432-AE03-A28508C642D6}" dt="2024-09-19T07:16:28.301" v="5875" actId="478"/>
          <ac:cxnSpMkLst>
            <pc:docMk/>
            <pc:sldMk cId="1296138079" sldId="355"/>
            <ac:cxnSpMk id="19" creationId="{27D1C120-6DDB-055D-102C-FC7230A685D0}"/>
          </ac:cxnSpMkLst>
        </pc:cxnChg>
        <pc:cxnChg chg="del mod">
          <ac:chgData name="#LOW KAI YUAN ANDRE#" userId="21debd0c-cf2b-4622-b54a-918816f10f4f" providerId="ADAL" clId="{6C06BE37-C225-4432-AE03-A28508C642D6}" dt="2024-09-19T07:16:28.973" v="5876" actId="478"/>
          <ac:cxnSpMkLst>
            <pc:docMk/>
            <pc:sldMk cId="1296138079" sldId="355"/>
            <ac:cxnSpMk id="22" creationId="{755DC7AF-72EC-FDD4-4924-42DCE9E7DE61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29T03:08:34.389" v="19090"/>
        <pc:sldMkLst>
          <pc:docMk/>
          <pc:sldMk cId="3348142979" sldId="356"/>
        </pc:sldMkLst>
        <pc:spChg chg="mod">
          <ac:chgData name="#LOW KAI YUAN ANDRE#" userId="21debd0c-cf2b-4622-b54a-918816f10f4f" providerId="ADAL" clId="{6C06BE37-C225-4432-AE03-A28508C642D6}" dt="2024-10-09T08:55:40.726" v="10034" actId="20577"/>
          <ac:spMkLst>
            <pc:docMk/>
            <pc:sldMk cId="3348142979" sldId="356"/>
            <ac:spMk id="2" creationId="{500AE77C-2AB4-B160-7198-3AA7DE5F6C6D}"/>
          </ac:spMkLst>
        </pc:spChg>
        <pc:spChg chg="del">
          <ac:chgData name="#LOW KAI YUAN ANDRE#" userId="21debd0c-cf2b-4622-b54a-918816f10f4f" providerId="ADAL" clId="{6C06BE37-C225-4432-AE03-A28508C642D6}" dt="2024-09-19T07:34:28.838" v="6384" actId="478"/>
          <ac:spMkLst>
            <pc:docMk/>
            <pc:sldMk cId="3348142979" sldId="356"/>
            <ac:spMk id="3" creationId="{6594047D-DCAB-DDA7-3D87-61A4AB2A4DB2}"/>
          </ac:spMkLst>
        </pc:spChg>
        <pc:spChg chg="add del">
          <ac:chgData name="#LOW KAI YUAN ANDRE#" userId="21debd0c-cf2b-4622-b54a-918816f10f4f" providerId="ADAL" clId="{6C06BE37-C225-4432-AE03-A28508C642D6}" dt="2024-09-19T07:35:19.053" v="6391" actId="22"/>
          <ac:spMkLst>
            <pc:docMk/>
            <pc:sldMk cId="3348142979" sldId="356"/>
            <ac:spMk id="8" creationId="{1B49E2A3-DD19-DC88-80DA-F267D2A4EFB2}"/>
          </ac:spMkLst>
        </pc:spChg>
        <pc:spChg chg="add">
          <ac:chgData name="#LOW KAI YUAN ANDRE#" userId="21debd0c-cf2b-4622-b54a-918816f10f4f" providerId="ADAL" clId="{6C06BE37-C225-4432-AE03-A28508C642D6}" dt="2024-09-19T07:35:23.576" v="6392"/>
          <ac:spMkLst>
            <pc:docMk/>
            <pc:sldMk cId="3348142979" sldId="356"/>
            <ac:spMk id="9" creationId="{7A03FAB2-892F-2F4F-0A65-A071F2258B69}"/>
          </ac:spMkLst>
        </pc:spChg>
        <pc:spChg chg="add del">
          <ac:chgData name="#LOW KAI YUAN ANDRE#" userId="21debd0c-cf2b-4622-b54a-918816f10f4f" providerId="ADAL" clId="{6C06BE37-C225-4432-AE03-A28508C642D6}" dt="2024-09-19T07:37:54.651" v="6429" actId="22"/>
          <ac:spMkLst>
            <pc:docMk/>
            <pc:sldMk cId="3348142979" sldId="356"/>
            <ac:spMk id="12" creationId="{87F6B4F2-F4EC-9F40-DA23-59357DE4EEB7}"/>
          </ac:spMkLst>
        </pc:spChg>
        <pc:spChg chg="add mod">
          <ac:chgData name="#LOW KAI YUAN ANDRE#" userId="21debd0c-cf2b-4622-b54a-918816f10f4f" providerId="ADAL" clId="{6C06BE37-C225-4432-AE03-A28508C642D6}" dt="2024-09-19T07:37:57.568" v="6430"/>
          <ac:spMkLst>
            <pc:docMk/>
            <pc:sldMk cId="3348142979" sldId="356"/>
            <ac:spMk id="13" creationId="{54D253AB-9B74-DD4D-2D1C-E475453466E2}"/>
          </ac:spMkLst>
        </pc:spChg>
        <pc:spChg chg="add mod">
          <ac:chgData name="#LOW KAI YUAN ANDRE#" userId="21debd0c-cf2b-4622-b54a-918816f10f4f" providerId="ADAL" clId="{6C06BE37-C225-4432-AE03-A28508C642D6}" dt="2024-09-19T07:38:27.226" v="6461" actId="1076"/>
          <ac:spMkLst>
            <pc:docMk/>
            <pc:sldMk cId="3348142979" sldId="356"/>
            <ac:spMk id="16" creationId="{19A1766C-AEBC-E755-97AB-B19BA65B9A72}"/>
          </ac:spMkLst>
        </pc:spChg>
        <pc:spChg chg="add mod">
          <ac:chgData name="#LOW KAI YUAN ANDRE#" userId="21debd0c-cf2b-4622-b54a-918816f10f4f" providerId="ADAL" clId="{6C06BE37-C225-4432-AE03-A28508C642D6}" dt="2024-09-19T07:39:11.662" v="6470" actId="14100"/>
          <ac:spMkLst>
            <pc:docMk/>
            <pc:sldMk cId="3348142979" sldId="356"/>
            <ac:spMk id="19" creationId="{EC89F784-56DC-F4C4-EEB6-201776367FA3}"/>
          </ac:spMkLst>
        </pc:spChg>
        <pc:spChg chg="add mod">
          <ac:chgData name="#LOW KAI YUAN ANDRE#" userId="21debd0c-cf2b-4622-b54a-918816f10f4f" providerId="ADAL" clId="{6C06BE37-C225-4432-AE03-A28508C642D6}" dt="2024-09-19T07:39:22.913" v="6493" actId="20577"/>
          <ac:spMkLst>
            <pc:docMk/>
            <pc:sldMk cId="3348142979" sldId="356"/>
            <ac:spMk id="20" creationId="{ED1D0955-01C3-524E-AEDC-AB291860528F}"/>
          </ac:spMkLst>
        </pc:spChg>
        <pc:picChg chg="add mod">
          <ac:chgData name="#LOW KAI YUAN ANDRE#" userId="21debd0c-cf2b-4622-b54a-918816f10f4f" providerId="ADAL" clId="{6C06BE37-C225-4432-AE03-A28508C642D6}" dt="2024-09-19T07:39:03.277" v="6468" actId="1076"/>
          <ac:picMkLst>
            <pc:docMk/>
            <pc:sldMk cId="3348142979" sldId="356"/>
            <ac:picMk id="6" creationId="{7D11F2C5-AB14-C47C-3D88-3D7ABCBFF40B}"/>
          </ac:picMkLst>
        </pc:picChg>
        <pc:picChg chg="add mod">
          <ac:chgData name="#LOW KAI YUAN ANDRE#" userId="21debd0c-cf2b-4622-b54a-918816f10f4f" providerId="ADAL" clId="{6C06BE37-C225-4432-AE03-A28508C642D6}" dt="2024-09-19T07:35:28.697" v="6395" actId="1076"/>
          <ac:picMkLst>
            <pc:docMk/>
            <pc:sldMk cId="3348142979" sldId="356"/>
            <ac:picMk id="10" creationId="{48B91F1E-771A-87E9-14B8-88BE33C55498}"/>
          </ac:picMkLst>
        </pc:picChg>
        <pc:picChg chg="add mod">
          <ac:chgData name="#LOW KAI YUAN ANDRE#" userId="21debd0c-cf2b-4622-b54a-918816f10f4f" providerId="ADAL" clId="{6C06BE37-C225-4432-AE03-A28508C642D6}" dt="2024-09-19T07:39:56.530" v="6499" actId="1076"/>
          <ac:picMkLst>
            <pc:docMk/>
            <pc:sldMk cId="3348142979" sldId="356"/>
            <ac:picMk id="22" creationId="{34028A49-2C72-C871-973A-1280E98A82C3}"/>
          </ac:picMkLst>
        </pc:picChg>
        <pc:cxnChg chg="add mod">
          <ac:chgData name="#LOW KAI YUAN ANDRE#" userId="21debd0c-cf2b-4622-b54a-918816f10f4f" providerId="ADAL" clId="{6C06BE37-C225-4432-AE03-A28508C642D6}" dt="2024-09-19T07:38:33.452" v="6463" actId="14100"/>
          <ac:cxnSpMkLst>
            <pc:docMk/>
            <pc:sldMk cId="3348142979" sldId="356"/>
            <ac:cxnSpMk id="15" creationId="{947BCF78-6FE4-7B77-8326-D9C29D2FE310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09T08:56:02.963" v="10092" actId="1076"/>
        <pc:sldMkLst>
          <pc:docMk/>
          <pc:sldMk cId="2597319675" sldId="357"/>
        </pc:sldMkLst>
        <pc:spChg chg="mod">
          <ac:chgData name="#LOW KAI YUAN ANDRE#" userId="21debd0c-cf2b-4622-b54a-918816f10f4f" providerId="ADAL" clId="{6C06BE37-C225-4432-AE03-A28508C642D6}" dt="2024-10-09T08:55:46.573" v="10062" actId="20577"/>
          <ac:spMkLst>
            <pc:docMk/>
            <pc:sldMk cId="2597319675" sldId="357"/>
            <ac:spMk id="2" creationId="{0BA4C29F-5A3A-6CBD-8A42-D2CF31CD8ADE}"/>
          </ac:spMkLst>
        </pc:spChg>
        <pc:spChg chg="add del mod">
          <ac:chgData name="#LOW KAI YUAN ANDRE#" userId="21debd0c-cf2b-4622-b54a-918816f10f4f" providerId="ADAL" clId="{6C06BE37-C225-4432-AE03-A28508C642D6}" dt="2024-10-09T08:24:29.796" v="9717" actId="478"/>
          <ac:spMkLst>
            <pc:docMk/>
            <pc:sldMk cId="2597319675" sldId="357"/>
            <ac:spMk id="3" creationId="{1F1BE0E4-C6AB-FD89-001B-4E744C9379E7}"/>
          </ac:spMkLst>
        </pc:spChg>
        <pc:spChg chg="del">
          <ac:chgData name="#LOW KAI YUAN ANDRE#" userId="21debd0c-cf2b-4622-b54a-918816f10f4f" providerId="ADAL" clId="{6C06BE37-C225-4432-AE03-A28508C642D6}" dt="2024-09-19T07:40:19.383" v="6519" actId="478"/>
          <ac:spMkLst>
            <pc:docMk/>
            <pc:sldMk cId="2597319675" sldId="357"/>
            <ac:spMk id="3" creationId="{A9652775-B09D-B22D-CECA-CB656F9A5422}"/>
          </ac:spMkLst>
        </pc:spChg>
        <pc:spChg chg="add del mod">
          <ac:chgData name="#LOW KAI YUAN ANDRE#" userId="21debd0c-cf2b-4622-b54a-918816f10f4f" providerId="ADAL" clId="{6C06BE37-C225-4432-AE03-A28508C642D6}" dt="2024-10-09T08:55:24.722" v="10012"/>
          <ac:spMkLst>
            <pc:docMk/>
            <pc:sldMk cId="2597319675" sldId="357"/>
            <ac:spMk id="5" creationId="{EE36CEC0-1C00-F557-B1DD-6CEC7B26726F}"/>
          </ac:spMkLst>
        </pc:spChg>
        <pc:spChg chg="add mod">
          <ac:chgData name="#LOW KAI YUAN ANDRE#" userId="21debd0c-cf2b-4622-b54a-918816f10f4f" providerId="ADAL" clId="{6C06BE37-C225-4432-AE03-A28508C642D6}" dt="2024-10-09T08:56:02.963" v="10092" actId="1076"/>
          <ac:spMkLst>
            <pc:docMk/>
            <pc:sldMk cId="2597319675" sldId="357"/>
            <ac:spMk id="6" creationId="{353016FC-D1A5-F384-7492-FC48E3D89720}"/>
          </ac:spMkLst>
        </pc:spChg>
        <pc:graphicFrameChg chg="add del mod">
          <ac:chgData name="#LOW KAI YUAN ANDRE#" userId="21debd0c-cf2b-4622-b54a-918816f10f4f" providerId="ADAL" clId="{6C06BE37-C225-4432-AE03-A28508C642D6}" dt="2024-09-27T04:24:07.775" v="7697" actId="478"/>
          <ac:graphicFrameMkLst>
            <pc:docMk/>
            <pc:sldMk cId="2597319675" sldId="357"/>
            <ac:graphicFrameMk id="3" creationId="{03F79601-4712-1C39-6890-46E6BC69C51F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4:36.313" v="7702" actId="478"/>
          <ac:graphicFrameMkLst>
            <pc:docMk/>
            <pc:sldMk cId="2597319675" sldId="357"/>
            <ac:graphicFrameMk id="6" creationId="{16EEBAFD-1EEE-2AB2-5CFF-5F5E2BF21305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27.211" v="7707" actId="478"/>
          <ac:graphicFrameMkLst>
            <pc:docMk/>
            <pc:sldMk cId="2597319675" sldId="357"/>
            <ac:graphicFrameMk id="8" creationId="{6FA66263-AA01-715C-E3DD-5BC956CD3D76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38.410" v="7714" actId="478"/>
          <ac:graphicFrameMkLst>
            <pc:docMk/>
            <pc:sldMk cId="2597319675" sldId="357"/>
            <ac:graphicFrameMk id="9" creationId="{66DBEEC9-E3B8-68A4-9690-2CC4A87505D9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6:36.306" v="7712" actId="478"/>
          <ac:graphicFrameMkLst>
            <pc:docMk/>
            <pc:sldMk cId="2597319675" sldId="357"/>
            <ac:graphicFrameMk id="10" creationId="{44604023-E590-4B16-9624-79421869325B}"/>
          </ac:graphicFrameMkLst>
        </pc:graphicFrameChg>
        <pc:picChg chg="add del mod">
          <ac:chgData name="#LOW KAI YUAN ANDRE#" userId="21debd0c-cf2b-4622-b54a-918816f10f4f" providerId="ADAL" clId="{6C06BE37-C225-4432-AE03-A28508C642D6}" dt="2024-09-27T04:25:05.701" v="7704" actId="478"/>
          <ac:picMkLst>
            <pc:docMk/>
            <pc:sldMk cId="2597319675" sldId="357"/>
            <ac:picMk id="5" creationId="{C7AF69F3-4D0B-20F1-283C-AD0DF430886E}"/>
          </ac:picMkLst>
        </pc:picChg>
        <pc:picChg chg="add del mod">
          <ac:chgData name="#LOW KAI YUAN ANDRE#" userId="21debd0c-cf2b-4622-b54a-918816f10f4f" providerId="ADAL" clId="{6C06BE37-C225-4432-AE03-A28508C642D6}" dt="2024-09-27T04:25:05.325" v="7703" actId="478"/>
          <ac:picMkLst>
            <pc:docMk/>
            <pc:sldMk cId="2597319675" sldId="357"/>
            <ac:picMk id="7" creationId="{69AA7E01-70BF-C4A5-8D81-A1375B827925}"/>
          </ac:picMkLst>
        </pc:picChg>
        <pc:picChg chg="add del mod">
          <ac:chgData name="#LOW KAI YUAN ANDRE#" userId="21debd0c-cf2b-4622-b54a-918816f10f4f" providerId="ADAL" clId="{6C06BE37-C225-4432-AE03-A28508C642D6}" dt="2024-09-27T04:23:59.958" v="7694" actId="478"/>
          <ac:picMkLst>
            <pc:docMk/>
            <pc:sldMk cId="2597319675" sldId="357"/>
            <ac:picMk id="1026" creationId="{ACA50B2B-CC4D-BA35-0318-708E2ACE9788}"/>
          </ac:picMkLst>
        </pc:picChg>
        <pc:picChg chg="add del mod">
          <ac:chgData name="#LOW KAI YUAN ANDRE#" userId="21debd0c-cf2b-4622-b54a-918816f10f4f" providerId="ADAL" clId="{6C06BE37-C225-4432-AE03-A28508C642D6}" dt="2024-09-27T04:24:00.270" v="7695" actId="478"/>
          <ac:picMkLst>
            <pc:docMk/>
            <pc:sldMk cId="2597319675" sldId="357"/>
            <ac:picMk id="1028" creationId="{B73ADE70-4911-0DCE-DB15-5C2A0E5E041F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0" creationId="{781A406C-EF29-C5B5-6F19-F59AF731D892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2" creationId="{7D966ED0-BF13-D316-A76D-CF2AEA8FE94E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4" creationId="{C94467BA-C11C-FE39-8037-FC7933E5A3F7}"/>
          </ac:picMkLst>
        </pc:picChg>
      </pc:sldChg>
      <pc:sldChg chg="addSp delSp modSp add mod ord delAnim modAnim">
        <pc:chgData name="#LOW KAI YUAN ANDRE#" userId="21debd0c-cf2b-4622-b54a-918816f10f4f" providerId="ADAL" clId="{6C06BE37-C225-4432-AE03-A28508C642D6}" dt="2024-09-19T14:02:20.852" v="6625" actId="478"/>
        <pc:sldMkLst>
          <pc:docMk/>
          <pc:sldMk cId="590486021" sldId="358"/>
        </pc:sldMkLst>
        <pc:spChg chg="mod">
          <ac:chgData name="#LOW KAI YUAN ANDRE#" userId="21debd0c-cf2b-4622-b54a-918816f10f4f" providerId="ADAL" clId="{6C06BE37-C225-4432-AE03-A28508C642D6}" dt="2024-09-19T14:01:56.414" v="6621" actId="20577"/>
          <ac:spMkLst>
            <pc:docMk/>
            <pc:sldMk cId="590486021" sldId="358"/>
            <ac:spMk id="2" creationId="{A0D97152-0504-EDD4-BF18-230CF33A3430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3" creationId="{14B9FFF7-6C78-3CAA-9561-EC90F0846CA9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5" creationId="{310976C9-262E-C823-6648-9B2F6A593F4B}"/>
          </ac:spMkLst>
        </pc:spChg>
        <pc:spChg chg="add mod">
          <ac:chgData name="#LOW KAI YUAN ANDRE#" userId="21debd0c-cf2b-4622-b54a-918816f10f4f" providerId="ADAL" clId="{6C06BE37-C225-4432-AE03-A28508C642D6}" dt="2024-09-19T14:01:31.617" v="6586" actId="1076"/>
          <ac:spMkLst>
            <pc:docMk/>
            <pc:sldMk cId="590486021" sldId="358"/>
            <ac:spMk id="6" creationId="{5DE16F99-AE02-BAE6-5FB1-1D8595095762}"/>
          </ac:spMkLst>
        </pc:spChg>
        <pc:spChg chg="add del mod">
          <ac:chgData name="#LOW KAI YUAN ANDRE#" userId="21debd0c-cf2b-4622-b54a-918816f10f4f" providerId="ADAL" clId="{6C06BE37-C225-4432-AE03-A28508C642D6}" dt="2024-09-19T14:01:33.699" v="6587" actId="478"/>
          <ac:spMkLst>
            <pc:docMk/>
            <pc:sldMk cId="590486021" sldId="358"/>
            <ac:spMk id="7" creationId="{B20FA9DB-B99D-3034-FD3C-39975416E7F7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8" creationId="{E2498F34-11BD-4CF5-BB5B-4C56D1BB983A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9" creationId="{D887FCC1-0441-B4B5-0DFE-5C8F98051B1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0" creationId="{692DCFFA-1EB9-6C0A-00BD-4950A8A0110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1" creationId="{9F41302D-5CEF-8C5E-F0BC-7CE7BDD191F0}"/>
          </ac:spMkLst>
        </pc:spChg>
        <pc:spChg chg="del mod">
          <ac:chgData name="#LOW KAI YUAN ANDRE#" userId="21debd0c-cf2b-4622-b54a-918816f10f4f" providerId="ADAL" clId="{6C06BE37-C225-4432-AE03-A28508C642D6}" dt="2024-09-19T14:00:50.493" v="6571" actId="21"/>
          <ac:spMkLst>
            <pc:docMk/>
            <pc:sldMk cId="590486021" sldId="358"/>
            <ac:spMk id="12" creationId="{F1B9ADB1-FE37-A5DE-D41F-66BD379537B0}"/>
          </ac:spMkLst>
        </pc:spChg>
        <pc:spChg chg="del mod">
          <ac:chgData name="#LOW KAI YUAN ANDRE#" userId="21debd0c-cf2b-4622-b54a-918816f10f4f" providerId="ADAL" clId="{6C06BE37-C225-4432-AE03-A28508C642D6}" dt="2024-09-19T14:00:47.899" v="6568" actId="478"/>
          <ac:spMkLst>
            <pc:docMk/>
            <pc:sldMk cId="590486021" sldId="358"/>
            <ac:spMk id="13" creationId="{A9DFFDCC-89E9-D32E-AC41-312E0D0AB835}"/>
          </ac:spMkLst>
        </pc:spChg>
        <pc:spChg chg="del mod">
          <ac:chgData name="#LOW KAI YUAN ANDRE#" userId="21debd0c-cf2b-4622-b54a-918816f10f4f" providerId="ADAL" clId="{6C06BE37-C225-4432-AE03-A28508C642D6}" dt="2024-09-19T14:00:52.468" v="6573" actId="478"/>
          <ac:spMkLst>
            <pc:docMk/>
            <pc:sldMk cId="590486021" sldId="358"/>
            <ac:spMk id="14" creationId="{10F35BC1-9DCB-2554-41F9-AC2E90FAF90A}"/>
          </ac:spMkLst>
        </pc:spChg>
        <pc:spChg chg="del mod">
          <ac:chgData name="#LOW KAI YUAN ANDRE#" userId="21debd0c-cf2b-4622-b54a-918816f10f4f" providerId="ADAL" clId="{6C06BE37-C225-4432-AE03-A28508C642D6}" dt="2024-09-19T14:00:46.816" v="6567" actId="478"/>
          <ac:spMkLst>
            <pc:docMk/>
            <pc:sldMk cId="590486021" sldId="358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7" creationId="{C363D941-5D10-123E-D8A0-E9D6BB643B0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8" creationId="{829FA49C-8A71-32F8-08A3-F4DCD873FB1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0" creationId="{CE0D69E3-5AE5-C520-A25D-9FAA9348AB4D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1" creationId="{7779E7F4-C28F-18EA-2DD6-B60A9E275AF7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5" creationId="{96088E36-62BE-11AC-164B-292C1A2CEB38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14:01:12.845" v="6580" actId="20577"/>
          <ac:spMkLst>
            <pc:docMk/>
            <pc:sldMk cId="590486021" sldId="358"/>
            <ac:spMk id="29" creationId="{F1B9ADB1-FE37-A5DE-D41F-66BD379537B0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0" creationId="{27B55836-4D97-B71B-E16B-AAEB3A5FB24B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8" creationId="{6F9B4DA8-DEFE-9AE7-D0A2-2FB2EB4DE7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1" creationId="{AAEBA58B-A8AA-8632-50A5-B9607AF7D5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2" creationId="{9895F763-B4F1-B126-CAD1-11FA475BE37E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3" creationId="{350477DE-0BEC-4D41-ECF2-0EA8B942EACC}"/>
          </ac:spMkLst>
        </pc:spChg>
        <pc:spChg chg="add del mod">
          <ac:chgData name="#LOW KAI YUAN ANDRE#" userId="21debd0c-cf2b-4622-b54a-918816f10f4f" providerId="ADAL" clId="{6C06BE37-C225-4432-AE03-A28508C642D6}" dt="2024-09-19T14:02:20.852" v="6625" actId="478"/>
          <ac:spMkLst>
            <pc:docMk/>
            <pc:sldMk cId="590486021" sldId="358"/>
            <ac:spMk id="44" creationId="{57B9E9C4-EF53-30BB-B9C7-FB9EFA479A46}"/>
          </ac:spMkLst>
        </pc:spChg>
        <pc:cxnChg chg="mod">
          <ac:chgData name="#LOW KAI YUAN ANDRE#" userId="21debd0c-cf2b-4622-b54a-918816f10f4f" providerId="ADAL" clId="{6C06BE37-C225-4432-AE03-A28508C642D6}" dt="2024-09-19T14:01:06.610" v="6576" actId="14100"/>
          <ac:cxnSpMkLst>
            <pc:docMk/>
            <pc:sldMk cId="590486021" sldId="358"/>
            <ac:cxnSpMk id="16" creationId="{6FC990DB-85C7-9108-8B41-512BD800AD59}"/>
          </ac:cxnSpMkLst>
        </pc:cxnChg>
        <pc:cxnChg chg="mod">
          <ac:chgData name="#LOW KAI YUAN ANDRE#" userId="21debd0c-cf2b-4622-b54a-918816f10f4f" providerId="ADAL" clId="{6C06BE37-C225-4432-AE03-A28508C642D6}" dt="2024-09-19T14:01:04.548" v="6575" actId="14100"/>
          <ac:cxnSpMkLst>
            <pc:docMk/>
            <pc:sldMk cId="590486021" sldId="358"/>
            <ac:cxnSpMk id="19" creationId="{27D1C120-6DDB-055D-102C-FC7230A685D0}"/>
          </ac:cxnSpMkLst>
        </pc:cxnChg>
        <pc:cxnChg chg="mod">
          <ac:chgData name="#LOW KAI YUAN ANDRE#" userId="21debd0c-cf2b-4622-b54a-918816f10f4f" providerId="ADAL" clId="{6C06BE37-C225-4432-AE03-A28508C642D6}" dt="2024-09-19T14:01:08.793" v="6577" actId="14100"/>
          <ac:cxnSpMkLst>
            <pc:docMk/>
            <pc:sldMk cId="590486021" sldId="358"/>
            <ac:cxnSpMk id="22" creationId="{755DC7AF-72EC-FDD4-4924-42DCE9E7DE61}"/>
          </ac:cxnSpMkLst>
        </pc:cxnChg>
        <pc:cxnChg chg="add mod">
          <ac:chgData name="#LOW KAI YUAN ANDRE#" userId="21debd0c-cf2b-4622-b54a-918816f10f4f" providerId="ADAL" clId="{6C06BE37-C225-4432-AE03-A28508C642D6}" dt="2024-09-19T14:01:39.900" v="6589" actId="14100"/>
          <ac:cxnSpMkLst>
            <pc:docMk/>
            <pc:sldMk cId="590486021" sldId="358"/>
            <ac:cxnSpMk id="23" creationId="{3E824F03-14BF-E4F4-AAC5-D233FD35EA6C}"/>
          </ac:cxnSpMkLst>
        </pc:cxnChg>
        <pc:cxnChg chg="add mod">
          <ac:chgData name="#LOW KAI YUAN ANDRE#" userId="21debd0c-cf2b-4622-b54a-918816f10f4f" providerId="ADAL" clId="{6C06BE37-C225-4432-AE03-A28508C642D6}" dt="2024-09-19T14:01:36.932" v="6588" actId="14100"/>
          <ac:cxnSpMkLst>
            <pc:docMk/>
            <pc:sldMk cId="590486021" sldId="358"/>
            <ac:cxnSpMk id="24" creationId="{E0664148-EDCC-6ED4-4D3E-B0654FC2D797}"/>
          </ac:cxnSpMkLst>
        </pc:cxnChg>
        <pc:cxnChg chg="add mod">
          <ac:chgData name="#LOW KAI YUAN ANDRE#" userId="21debd0c-cf2b-4622-b54a-918816f10f4f" providerId="ADAL" clId="{6C06BE37-C225-4432-AE03-A28508C642D6}" dt="2024-09-19T14:01:31.617" v="6586" actId="1076"/>
          <ac:cxnSpMkLst>
            <pc:docMk/>
            <pc:sldMk cId="590486021" sldId="358"/>
            <ac:cxnSpMk id="27" creationId="{A8B32F5E-E35E-13D5-EE63-68982673BCC0}"/>
          </ac:cxnSpMkLst>
        </pc:cxnChg>
        <pc:cxnChg chg="del mod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32" creationId="{F6C7DB1F-9305-DF15-997B-59DB75A89AB6}"/>
          </ac:cxnSpMkLst>
        </pc:cxnChg>
        <pc:cxnChg chg="del mod">
          <ac:chgData name="#LOW KAI YUAN ANDRE#" userId="21debd0c-cf2b-4622-b54a-918816f10f4f" providerId="ADAL" clId="{6C06BE37-C225-4432-AE03-A28508C642D6}" dt="2024-09-19T14:00:34.118" v="6563" actId="478"/>
          <ac:cxnSpMkLst>
            <pc:docMk/>
            <pc:sldMk cId="590486021" sldId="358"/>
            <ac:cxnSpMk id="39" creationId="{25C16240-CB7B-FDE9-7E7B-BBDEFBA077D2}"/>
          </ac:cxnSpMkLst>
        </pc:cxnChg>
        <pc:cxnChg chg="del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40" creationId="{B3EBF394-C55A-BA3C-A6BF-E9E136C8CB28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19:08.755" v="17486" actId="1076"/>
        <pc:sldMkLst>
          <pc:docMk/>
          <pc:sldMk cId="3056492110" sldId="359"/>
        </pc:sldMkLst>
        <pc:spChg chg="mod">
          <ac:chgData name="#LOW KAI YUAN ANDRE#" userId="21debd0c-cf2b-4622-b54a-918816f10f4f" providerId="ADAL" clId="{6C06BE37-C225-4432-AE03-A28508C642D6}" dt="2024-10-09T08:51:50.582" v="9918" actId="20577"/>
          <ac:spMkLst>
            <pc:docMk/>
            <pc:sldMk cId="3056492110" sldId="359"/>
            <ac:spMk id="2" creationId="{388FE64F-47C0-7C24-4BF5-040604C22C78}"/>
          </ac:spMkLst>
        </pc:spChg>
        <pc:spChg chg="del">
          <ac:chgData name="#LOW KAI YUAN ANDRE#" userId="21debd0c-cf2b-4622-b54a-918816f10f4f" providerId="ADAL" clId="{6C06BE37-C225-4432-AE03-A28508C642D6}" dt="2024-09-20T13:06:01.748" v="6651" actId="478"/>
          <ac:spMkLst>
            <pc:docMk/>
            <pc:sldMk cId="3056492110" sldId="359"/>
            <ac:spMk id="3" creationId="{B34A984A-8B04-2C11-958B-0DD27AAC45A9}"/>
          </ac:spMkLst>
        </pc:spChg>
        <pc:spChg chg="add del mod">
          <ac:chgData name="#LOW KAI YUAN ANDRE#" userId="21debd0c-cf2b-4622-b54a-918816f10f4f" providerId="ADAL" clId="{6C06BE37-C225-4432-AE03-A28508C642D6}" dt="2024-10-18T05:16:10.435" v="17406" actId="478"/>
          <ac:spMkLst>
            <pc:docMk/>
            <pc:sldMk cId="3056492110" sldId="359"/>
            <ac:spMk id="3" creationId="{E12B6F11-4124-EE8D-DBD9-B60D5506FF89}"/>
          </ac:spMkLst>
        </pc:spChg>
        <pc:spChg chg="add del mod">
          <ac:chgData name="#LOW KAI YUAN ANDRE#" userId="21debd0c-cf2b-4622-b54a-918816f10f4f" providerId="ADAL" clId="{6C06BE37-C225-4432-AE03-A28508C642D6}" dt="2024-10-09T08:51:54.629" v="9921" actId="478"/>
          <ac:spMkLst>
            <pc:docMk/>
            <pc:sldMk cId="3056492110" sldId="359"/>
            <ac:spMk id="6" creationId="{3BC06EF9-F5E4-1ADC-2FBD-F47AEBC09D25}"/>
          </ac:spMkLst>
        </pc:spChg>
        <pc:spChg chg="add mod">
          <ac:chgData name="#LOW KAI YUAN ANDRE#" userId="21debd0c-cf2b-4622-b54a-918816f10f4f" providerId="ADAL" clId="{6C06BE37-C225-4432-AE03-A28508C642D6}" dt="2024-10-09T08:54:00.098" v="9959" actId="1076"/>
          <ac:spMkLst>
            <pc:docMk/>
            <pc:sldMk cId="3056492110" sldId="359"/>
            <ac:spMk id="12" creationId="{98E05818-28BA-AEEB-F7E7-25B0BE121AE2}"/>
          </ac:spMkLst>
        </pc:spChg>
        <pc:spChg chg="add mod">
          <ac:chgData name="#LOW KAI YUAN ANDRE#" userId="21debd0c-cf2b-4622-b54a-918816f10f4f" providerId="ADAL" clId="{6C06BE37-C225-4432-AE03-A28508C642D6}" dt="2024-09-20T13:10:57.491" v="6708"/>
          <ac:spMkLst>
            <pc:docMk/>
            <pc:sldMk cId="3056492110" sldId="359"/>
            <ac:spMk id="13" creationId="{2355AE46-FE26-A1F2-3C19-FFF770788FAF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7" creationId="{6018DB85-5175-016C-E24B-DD11807FC8AD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8" creationId="{9BAF9F4A-86E8-8567-89E6-8231AEB3D80E}"/>
          </ac:spMkLst>
        </pc:sp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5" creationId="{195447DF-7440-6B03-47F7-17F6F65A0DE2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0.374" v="6673"/>
          <ac:graphicFrameMkLst>
            <pc:docMk/>
            <pc:sldMk cId="3056492110" sldId="359"/>
            <ac:graphicFrameMk id="6" creationId="{33ACE738-9543-DF9A-2833-8CE8DD51D917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9.391" v="6678"/>
          <ac:graphicFrameMkLst>
            <pc:docMk/>
            <pc:sldMk cId="3056492110" sldId="359"/>
            <ac:graphicFrameMk id="7" creationId="{BF4279FA-C62D-06E1-88BC-EF7485D5D387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8" creationId="{0A14C5E8-3E08-F21F-BED2-B1B833F0D67D}"/>
          </ac:graphicFrameMkLst>
        </pc:graphicFrameChg>
        <pc:picChg chg="add del mod">
          <ac:chgData name="#LOW KAI YUAN ANDRE#" userId="21debd0c-cf2b-4622-b54a-918816f10f4f" providerId="ADAL" clId="{6C06BE37-C225-4432-AE03-A28508C642D6}" dt="2024-10-18T05:19:01.883" v="17481" actId="21"/>
          <ac:picMkLst>
            <pc:docMk/>
            <pc:sldMk cId="3056492110" sldId="359"/>
            <ac:picMk id="7" creationId="{E2A54C91-E60A-87C4-A271-3781DEF6D434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4" creationId="{62EF325C-4D69-5F49-4F5D-4B590191C2CC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5" creationId="{CD00FB55-0593-948E-381B-1BCE063D87E7}"/>
          </ac:picMkLst>
        </pc:picChg>
        <pc:picChg chg="add mod">
          <ac:chgData name="#LOW KAI YUAN ANDRE#" userId="21debd0c-cf2b-4622-b54a-918816f10f4f" providerId="ADAL" clId="{6C06BE37-C225-4432-AE03-A28508C642D6}" dt="2024-10-09T08:53:44.919" v="9956" actId="1076"/>
          <ac:picMkLst>
            <pc:docMk/>
            <pc:sldMk cId="3056492110" sldId="359"/>
            <ac:picMk id="16" creationId="{BDC7E748-30F3-F631-78B0-1DC7AD44CD1B}"/>
          </ac:picMkLst>
        </pc:picChg>
        <pc:picChg chg="add mod">
          <ac:chgData name="#LOW KAI YUAN ANDRE#" userId="21debd0c-cf2b-4622-b54a-918816f10f4f" providerId="ADAL" clId="{6C06BE37-C225-4432-AE03-A28508C642D6}" dt="2024-10-18T05:19:08.755" v="17486" actId="1076"/>
          <ac:picMkLst>
            <pc:docMk/>
            <pc:sldMk cId="3056492110" sldId="359"/>
            <ac:picMk id="3074" creationId="{E1FB3098-B69A-61C1-50CC-75AF0CA8138D}"/>
          </ac:picMkLst>
        </pc:picChg>
        <pc:cxnChg chg="add mod">
          <ac:chgData name="#LOW KAI YUAN ANDRE#" userId="21debd0c-cf2b-4622-b54a-918816f10f4f" providerId="ADAL" clId="{6C06BE37-C225-4432-AE03-A28508C642D6}" dt="2024-10-09T08:54:00.098" v="9959" actId="1076"/>
          <ac:cxnSpMkLst>
            <pc:docMk/>
            <pc:sldMk cId="3056492110" sldId="359"/>
            <ac:cxnSpMk id="9" creationId="{27B269DC-DF99-CBCA-AF3A-C6D06976422D}"/>
          </ac:cxnSpMkLst>
        </pc:cxnChg>
        <pc:cxnChg chg="add mod">
          <ac:chgData name="#LOW KAI YUAN ANDRE#" userId="21debd0c-cf2b-4622-b54a-918816f10f4f" providerId="ADAL" clId="{6C06BE37-C225-4432-AE03-A28508C642D6}" dt="2024-09-20T13:12:01.928" v="6724" actId="14100"/>
          <ac:cxnSpMkLst>
            <pc:docMk/>
            <pc:sldMk cId="3056492110" sldId="359"/>
            <ac:cxnSpMk id="16" creationId="{B14FFE56-F443-A197-2120-D4E2453550D2}"/>
          </ac:cxnSpMkLst>
        </pc:cxnChg>
      </pc:sldChg>
      <pc:sldChg chg="delSp modSp new del mod">
        <pc:chgData name="#LOW KAI YUAN ANDRE#" userId="21debd0c-cf2b-4622-b54a-918816f10f4f" providerId="ADAL" clId="{6C06BE37-C225-4432-AE03-A28508C642D6}" dt="2024-09-23T14:01:08.665" v="6820" actId="2696"/>
        <pc:sldMkLst>
          <pc:docMk/>
          <pc:sldMk cId="156598703" sldId="360"/>
        </pc:sldMkLst>
        <pc:spChg chg="mod">
          <ac:chgData name="#LOW KAI YUAN ANDRE#" userId="21debd0c-cf2b-4622-b54a-918816f10f4f" providerId="ADAL" clId="{6C06BE37-C225-4432-AE03-A28508C642D6}" dt="2024-09-23T14:00:16.736" v="6814" actId="20577"/>
          <ac:spMkLst>
            <pc:docMk/>
            <pc:sldMk cId="156598703" sldId="360"/>
            <ac:spMk id="2" creationId="{4733782D-F95D-990C-CF8E-A5739855BD0A}"/>
          </ac:spMkLst>
        </pc:spChg>
        <pc:spChg chg="del">
          <ac:chgData name="#LOW KAI YUAN ANDRE#" userId="21debd0c-cf2b-4622-b54a-918816f10f4f" providerId="ADAL" clId="{6C06BE37-C225-4432-AE03-A28508C642D6}" dt="2024-09-23T14:00:32.566" v="6815" actId="478"/>
          <ac:spMkLst>
            <pc:docMk/>
            <pc:sldMk cId="156598703" sldId="360"/>
            <ac:spMk id="3" creationId="{92E05F7B-683B-E31A-AED7-59D20E5EB8D6}"/>
          </ac:spMkLst>
        </pc:spChg>
      </pc:sldChg>
      <pc:sldChg chg="addSp delSp modSp add mod">
        <pc:chgData name="#LOW KAI YUAN ANDRE#" userId="21debd0c-cf2b-4622-b54a-918816f10f4f" providerId="ADAL" clId="{6C06BE37-C225-4432-AE03-A28508C642D6}" dt="2024-09-24T07:45:34.315" v="7339" actId="1076"/>
        <pc:sldMkLst>
          <pc:docMk/>
          <pc:sldMk cId="770580528" sldId="361"/>
        </pc:sldMkLst>
        <pc:spChg chg="mod">
          <ac:chgData name="#LOW KAI YUAN ANDRE#" userId="21debd0c-cf2b-4622-b54a-918816f10f4f" providerId="ADAL" clId="{6C06BE37-C225-4432-AE03-A28508C642D6}" dt="2024-09-23T14:01:12.704" v="6828" actId="20577"/>
          <ac:spMkLst>
            <pc:docMk/>
            <pc:sldMk cId="770580528" sldId="361"/>
            <ac:spMk id="2" creationId="{E77533F6-5A9B-1338-2C46-A2E1A190F85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7" creationId="{CD6880C0-B5C5-6C07-1659-DBE48323B8EA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" creationId="{41ED242E-75BD-9898-99F8-3D69123D4FE8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" creationId="{E2E0800A-FD4D-752A-9538-148E04547C8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0" creationId="{FBA38468-BD4D-FCD5-A351-67EC52E6C4B9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6" creationId="{E7F35EFA-2AD7-994B-5E81-C748C953A1CC}"/>
          </ac:spMkLst>
        </pc:spChg>
        <pc:spChg chg="del">
          <ac:chgData name="#LOW KAI YUAN ANDRE#" userId="21debd0c-cf2b-4622-b54a-918816f10f4f" providerId="ADAL" clId="{6C06BE37-C225-4432-AE03-A28508C642D6}" dt="2024-09-23T14:01:35.065" v="6870" actId="478"/>
          <ac:spMkLst>
            <pc:docMk/>
            <pc:sldMk cId="770580528" sldId="36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18" creationId="{B74D3F7B-92DE-3A5D-AF54-5FD555F9DE95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1" creationId="{EBE822F2-BDBB-8908-8195-B4147FF0FCAE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2" creationId="{D2B2E11B-7567-A364-6C84-5328A30A678B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29" creationId="{6998DD80-5438-B584-B553-F2B1F63E88E7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0" creationId="{1953E8E7-1221-3016-8581-F26D5F234D49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2" creationId="{B9D7E854-5B3C-D8DE-FEC3-AC96DD59038D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3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4" creationId="{494D046B-754B-EEE3-78A3-BB641E068651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5" creationId="{ED16994F-9CB2-9BCF-1091-E90F97551CEF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6" creationId="{BFB24286-AA22-08B4-52B7-0C2F1E82B0E3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37" creationId="{C358A49E-A7A6-6CBC-8E62-EC8CEC439961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39" creationId="{28D43568-7992-BDC4-901D-C89EDB3828DE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40" creationId="{508A1754-7359-4EEA-6A94-2EAC863B644E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1" creationId="{25AC83EF-A432-236C-F0AA-C1960D35AF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2" creationId="{D1541AC5-F303-C51B-4DBB-E3C0B1F077A3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3" creationId="{CD8AB6B7-D65E-4610-75BC-14FC25C9F7B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4" creationId="{34DA80AD-2FAD-A4BC-B606-9FB657A69C5E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5" creationId="{A0BEAE2A-CF7F-20CF-1BF0-1CE8D908EA41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6" creationId="{1629D317-BB67-C223-F186-3FC389D296DF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7" creationId="{75711E75-51D4-ECBE-DE9B-564020B1FC06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51" creationId="{FF219A47-E221-2FDA-6FA0-66601FD2323D}"/>
          </ac:spMkLst>
        </pc:spChg>
        <pc:spChg chg="del mod">
          <ac:chgData name="#LOW KAI YUAN ANDRE#" userId="21debd0c-cf2b-4622-b54a-918816f10f4f" providerId="ADAL" clId="{6C06BE37-C225-4432-AE03-A28508C642D6}" dt="2024-09-23T14:04:09.072" v="6978" actId="478"/>
          <ac:spMkLst>
            <pc:docMk/>
            <pc:sldMk cId="770580528" sldId="361"/>
            <ac:spMk id="60" creationId="{C97ABB31-365B-2CFD-402B-0769F85747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2" creationId="{5449A01B-18EE-5D36-BFBC-C08536096CFC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6" creationId="{9F9CE987-F6AD-5D92-1F89-57EE9F1690C0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67" creationId="{996ADE81-7273-F813-C94B-46FF124D6F3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8" creationId="{7743FDAD-BD7B-8D24-5ECE-0B9883781631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9" creationId="{A26E669B-BED8-0575-7C0C-A9A0D50C0643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0" creationId="{A446C04D-6127-4AAE-6D20-58369E951DDA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4" creationId="{393A4B42-9735-207A-A3C4-24E38D37C259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5" creationId="{1C47BAB1-9C3E-9C5B-FEDF-C32F06E1B465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6" creationId="{9648ADF9-9AC8-2940-E863-21F86C416A99}"/>
          </ac:spMkLst>
        </pc:spChg>
        <pc:spChg chg="del">
          <ac:chgData name="#LOW KAI YUAN ANDRE#" userId="21debd0c-cf2b-4622-b54a-918816f10f4f" providerId="ADAL" clId="{6C06BE37-C225-4432-AE03-A28508C642D6}" dt="2024-09-23T14:01:22.672" v="6829" actId="478"/>
          <ac:spMkLst>
            <pc:docMk/>
            <pc:sldMk cId="770580528" sldId="361"/>
            <ac:spMk id="108" creationId="{CAC58848-2B6B-5DE3-9763-ADCC62B66AF9}"/>
          </ac:spMkLst>
        </pc:spChg>
        <pc:spChg chg="del mod">
          <ac:chgData name="#LOW KAI YUAN ANDRE#" userId="21debd0c-cf2b-4622-b54a-918816f10f4f" providerId="ADAL" clId="{6C06BE37-C225-4432-AE03-A28508C642D6}" dt="2024-09-23T14:03:23.652" v="6960" actId="478"/>
          <ac:spMkLst>
            <pc:docMk/>
            <pc:sldMk cId="770580528" sldId="361"/>
            <ac:spMk id="109" creationId="{DB80A02C-C2D5-1D7C-DB79-0E5F12411EB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11" creationId="{5D1FA3A9-67CE-668A-AB1A-862946F5EC4F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5" creationId="{CD889652-8917-120B-D0EE-9AE250C0B51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6" creationId="{FBACC39A-0D72-3078-1123-4874BBD6CAA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7" creationId="{FAEB91D7-748D-693A-D1EF-531DCEAE7B4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8" creationId="{0EBF898F-CBD0-CF01-D351-B97067AF110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9" creationId="{9690D39D-ED33-3224-FE2A-F657B12F8C46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0" creationId="{6269F2CE-866A-FF2A-B698-96382E16C0B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7" creationId="{D62A73E3-A54E-15DA-BD88-19C44E25186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8" creationId="{7B2FBBD6-8D92-0530-6094-FC1A346436A5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9" creationId="{77C72D26-DEDC-C9C8-D890-C0148E5B36F9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30" creationId="{561C5E23-5A91-EA7A-4CF7-D7BC1B9932EA}"/>
          </ac:spMkLst>
        </pc:sp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" creationId="{44E873D4-9D22-9C67-0C43-30AF6C62C1A9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2" creationId="{148920BA-AB17-CC63-85CE-F7AE201E0FB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3" creationId="{400655F7-4101-10A6-E9E0-8DBAE40C37E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4" creationId="{8BCCFFE7-9B01-1BB5-92EE-26D7A331172E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5" creationId="{B0EBF0F5-0447-7997-B396-56B8036B523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6" creationId="{9CD87B33-F501-987A-EF22-EACA24A87E71}"/>
          </ac:cxnSpMkLst>
        </pc:cxnChg>
        <pc:cxnChg chg="add del mod">
          <ac:chgData name="#LOW KAI YUAN ANDRE#" userId="21debd0c-cf2b-4622-b54a-918816f10f4f" providerId="ADAL" clId="{6C06BE37-C225-4432-AE03-A28508C642D6}" dt="2024-09-23T14:02:02.302" v="6891" actId="478"/>
          <ac:cxnSpMkLst>
            <pc:docMk/>
            <pc:sldMk cId="770580528" sldId="361"/>
            <ac:cxnSpMk id="27" creationId="{D0D169D9-5528-36A8-ED96-8C7BC5509EDB}"/>
          </ac:cxnSpMkLst>
        </pc:cxnChg>
        <pc:cxnChg chg="del mod">
          <ac:chgData name="#LOW KAI YUAN ANDRE#" userId="21debd0c-cf2b-4622-b54a-918816f10f4f" providerId="ADAL" clId="{6C06BE37-C225-4432-AE03-A28508C642D6}" dt="2024-09-23T14:01:38.096" v="6872" actId="478"/>
          <ac:cxnSpMkLst>
            <pc:docMk/>
            <pc:sldMk cId="770580528" sldId="361"/>
            <ac:cxnSpMk id="28" creationId="{55BF806D-742E-3262-E32D-55CFC1A4F21E}"/>
          </ac:cxnSpMkLst>
        </pc:cxnChg>
        <pc:cxnChg chg="del mod">
          <ac:chgData name="#LOW KAI YUAN ANDRE#" userId="21debd0c-cf2b-4622-b54a-918816f10f4f" providerId="ADAL" clId="{6C06BE37-C225-4432-AE03-A28508C642D6}" dt="2024-09-23T14:01:36.581" v="6871" actId="478"/>
          <ac:cxnSpMkLst>
            <pc:docMk/>
            <pc:sldMk cId="770580528" sldId="361"/>
            <ac:cxnSpMk id="31" creationId="{49FB673A-1B6E-BAD6-45DA-085DC6FA470F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38" creationId="{82CEE35B-26F8-BC31-364E-323F03CE8C4F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8" creationId="{EAA774E7-442D-22FE-3247-B97B8E68B942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9" creationId="{920635A5-F48E-5072-05D2-0391E28557E4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2" creationId="{A5BCE09B-2F1A-3C58-4248-8E21D1E9673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5" creationId="{844F73D2-5D24-F55F-4BEC-49E845501F0B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6" creationId="{9DF8D98C-EDCC-84DC-77F7-CC9219B0D909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7" creationId="{05661D59-3259-AF08-C211-77733848C22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9" creationId="{0E56B850-C374-3B82-0023-E7384FD5537D}"/>
          </ac:cxnSpMkLst>
        </pc:cxnChg>
        <pc:cxnChg chg="add del mod">
          <ac:chgData name="#LOW KAI YUAN ANDRE#" userId="21debd0c-cf2b-4622-b54a-918816f10f4f" providerId="ADAL" clId="{6C06BE37-C225-4432-AE03-A28508C642D6}" dt="2024-09-23T14:04:19.652" v="6982" actId="478"/>
          <ac:cxnSpMkLst>
            <pc:docMk/>
            <pc:sldMk cId="770580528" sldId="36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64" creationId="{0EA49A78-DB55-CDAF-2F7A-78CEF57D83BA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68" creationId="{3B7D44A9-6B00-66B5-284B-A021F9CEFD6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2" creationId="{6A8F83E1-FBB5-AE8E-F4B3-F61024A16866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3" creationId="{0AB73BF3-FA98-93FC-AC0B-0CAF67040A2A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7" creationId="{40B5B56A-26DD-0D41-065C-240873A2E72C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8" creationId="{8975C4A7-E33A-A671-2238-A59987416753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9" creationId="{DC9C0761-D4A0-D304-70C2-CFE2EFB88E98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2" creationId="{33F1BD63-AA17-258B-9C2B-4B8A66377ABC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1" creationId="{21BAC4DA-85F0-9420-129D-F45C4C2A6B2A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2" creationId="{2A202205-AD79-37DC-2E07-D6F086F5695E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3" creationId="{5CF6F062-0E46-8300-081F-60B33F595154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4" creationId="{827A686A-AA56-D011-B0D0-2E3DB17B9867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5" creationId="{0A92E495-D38F-46EC-1DF8-C51EE1BB119B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6" creationId="{F36B50A4-8504-8D2B-DEC5-0EB1A1EC8F10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31" creationId="{201008D8-2E90-F959-BA1E-D1E27A4A093F}"/>
          </ac:cxnSpMkLst>
        </pc:cxnChg>
      </pc:sldChg>
      <pc:sldChg chg="add del">
        <pc:chgData name="#LOW KAI YUAN ANDRE#" userId="21debd0c-cf2b-4622-b54a-918816f10f4f" providerId="ADAL" clId="{6C06BE37-C225-4432-AE03-A28508C642D6}" dt="2024-09-23T14:00:52.204" v="6817"/>
        <pc:sldMkLst>
          <pc:docMk/>
          <pc:sldMk cId="1710778737" sldId="361"/>
        </pc:sldMkLst>
      </pc:sldChg>
      <pc:sldChg chg="modSp new del mod">
        <pc:chgData name="#LOW KAI YUAN ANDRE#" userId="21debd0c-cf2b-4622-b54a-918816f10f4f" providerId="ADAL" clId="{6C06BE37-C225-4432-AE03-A28508C642D6}" dt="2024-09-27T04:23:38.311" v="7692" actId="2696"/>
        <pc:sldMkLst>
          <pc:docMk/>
          <pc:sldMk cId="1666656662" sldId="362"/>
        </pc:sldMkLst>
        <pc:spChg chg="mod">
          <ac:chgData name="#LOW KAI YUAN ANDRE#" userId="21debd0c-cf2b-4622-b54a-918816f10f4f" providerId="ADAL" clId="{6C06BE37-C225-4432-AE03-A28508C642D6}" dt="2024-09-24T07:43:00.562" v="7220" actId="20577"/>
          <ac:spMkLst>
            <pc:docMk/>
            <pc:sldMk cId="1666656662" sldId="362"/>
            <ac:spMk id="2" creationId="{D8E3A6A1-15FB-4C68-D5B3-10BEF132828C}"/>
          </ac:spMkLst>
        </pc:spChg>
        <pc:spChg chg="mod">
          <ac:chgData name="#LOW KAI YUAN ANDRE#" userId="21debd0c-cf2b-4622-b54a-918816f10f4f" providerId="ADAL" clId="{6C06BE37-C225-4432-AE03-A28508C642D6}" dt="2024-09-24T07:43:28.564" v="7328" actId="20577"/>
          <ac:spMkLst>
            <pc:docMk/>
            <pc:sldMk cId="1666656662" sldId="362"/>
            <ac:spMk id="3" creationId="{DA32FBAD-0858-EDD3-6AEC-655DAF96E0FD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4T12:01:40.831" v="15917" actId="1076"/>
        <pc:sldMkLst>
          <pc:docMk/>
          <pc:sldMk cId="3500145452" sldId="362"/>
        </pc:sldMkLst>
        <pc:spChg chg="mod">
          <ac:chgData name="#LOW KAI YUAN ANDRE#" userId="21debd0c-cf2b-4622-b54a-918816f10f4f" providerId="ADAL" clId="{6C06BE37-C225-4432-AE03-A28508C642D6}" dt="2024-10-13T03:10:34.528" v="13840" actId="20577"/>
          <ac:spMkLst>
            <pc:docMk/>
            <pc:sldMk cId="3500145452" sldId="362"/>
            <ac:spMk id="2" creationId="{AF60FCA0-A52D-AC92-D512-1A5FBC2DA9A5}"/>
          </ac:spMkLst>
        </pc:spChg>
        <pc:spChg chg="add del mod">
          <ac:chgData name="#LOW KAI YUAN ANDRE#" userId="21debd0c-cf2b-4622-b54a-918816f10f4f" providerId="ADAL" clId="{6C06BE37-C225-4432-AE03-A28508C642D6}" dt="2024-10-13T04:12:55.315" v="14629" actId="478"/>
          <ac:spMkLst>
            <pc:docMk/>
            <pc:sldMk cId="3500145452" sldId="362"/>
            <ac:spMk id="3" creationId="{B30E1042-2E91-9ABB-9021-0AD9FFBB781D}"/>
          </ac:spMkLst>
        </pc:spChg>
        <pc:spChg chg="del">
          <ac:chgData name="#LOW KAI YUAN ANDRE#" userId="21debd0c-cf2b-4622-b54a-918816f10f4f" providerId="ADAL" clId="{6C06BE37-C225-4432-AE03-A28508C642D6}" dt="2024-09-30T07:22:25.120" v="7755" actId="478"/>
          <ac:spMkLst>
            <pc:docMk/>
            <pc:sldMk cId="3500145452" sldId="362"/>
            <ac:spMk id="3" creationId="{D679DC66-1A05-D0AA-F569-2B8C4CF3CE4B}"/>
          </ac:spMkLst>
        </pc:spChg>
        <pc:spChg chg="add mod">
          <ac:chgData name="#LOW KAI YUAN ANDRE#" userId="21debd0c-cf2b-4622-b54a-918816f10f4f" providerId="ADAL" clId="{6C06BE37-C225-4432-AE03-A28508C642D6}" dt="2024-09-30T07:23:39.725" v="7764" actId="1076"/>
          <ac:spMkLst>
            <pc:docMk/>
            <pc:sldMk cId="3500145452" sldId="362"/>
            <ac:spMk id="5" creationId="{31849928-E899-AB5E-8A5C-417C937222F1}"/>
          </ac:spMkLst>
        </pc:spChg>
        <pc:spChg chg="add del mod">
          <ac:chgData name="#LOW KAI YUAN ANDRE#" userId="21debd0c-cf2b-4622-b54a-918816f10f4f" providerId="ADAL" clId="{6C06BE37-C225-4432-AE03-A28508C642D6}" dt="2024-10-13T04:13:17.933" v="14631" actId="478"/>
          <ac:spMkLst>
            <pc:docMk/>
            <pc:sldMk cId="3500145452" sldId="362"/>
            <ac:spMk id="6" creationId="{DE24B0C7-489B-5415-A13E-F2A08E02100B}"/>
          </ac:spMkLst>
        </pc:spChg>
        <pc:picChg chg="add del mod">
          <ac:chgData name="#LOW KAI YUAN ANDRE#" userId="21debd0c-cf2b-4622-b54a-918816f10f4f" providerId="ADAL" clId="{6C06BE37-C225-4432-AE03-A28508C642D6}" dt="2024-10-10T12:27:47.235" v="13262" actId="478"/>
          <ac:picMkLst>
            <pc:docMk/>
            <pc:sldMk cId="3500145452" sldId="362"/>
            <ac:picMk id="7" creationId="{1E6A7739-3D9A-B116-C250-CFA8BC684C2A}"/>
          </ac:picMkLst>
        </pc:picChg>
        <pc:picChg chg="add del mod">
          <ac:chgData name="#LOW KAI YUAN ANDRE#" userId="21debd0c-cf2b-4622-b54a-918816f10f4f" providerId="ADAL" clId="{6C06BE37-C225-4432-AE03-A28508C642D6}" dt="2024-10-10T12:27:47.838" v="13263" actId="478"/>
          <ac:picMkLst>
            <pc:docMk/>
            <pc:sldMk cId="3500145452" sldId="362"/>
            <ac:picMk id="9" creationId="{28012000-3857-7212-4ED1-46C6C046272E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0" creationId="{5D38E63D-5898-0473-8903-C059779560C5}"/>
          </ac:picMkLst>
        </pc:picChg>
        <pc:picChg chg="add del mod">
          <ac:chgData name="#LOW KAI YUAN ANDRE#" userId="21debd0c-cf2b-4622-b54a-918816f10f4f" providerId="ADAL" clId="{6C06BE37-C225-4432-AE03-A28508C642D6}" dt="2024-10-10T12:52:30.711" v="13793" actId="478"/>
          <ac:picMkLst>
            <pc:docMk/>
            <pc:sldMk cId="3500145452" sldId="362"/>
            <ac:picMk id="2050" creationId="{7BBFB0F3-4FAE-1194-0C53-69E1B1C6D17C}"/>
          </ac:picMkLst>
        </pc:picChg>
        <pc:picChg chg="add del mod">
          <ac:chgData name="#LOW KAI YUAN ANDRE#" userId="21debd0c-cf2b-4622-b54a-918816f10f4f" providerId="ADAL" clId="{6C06BE37-C225-4432-AE03-A28508C642D6}" dt="2024-10-10T12:52:31.216" v="13794" actId="478"/>
          <ac:picMkLst>
            <pc:docMk/>
            <pc:sldMk cId="3500145452" sldId="362"/>
            <ac:picMk id="2052" creationId="{6D65460F-B195-F5BC-6929-F5AE5F5308B5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2" creationId="{AC4ED236-226D-599B-5873-0B17A83AE3C9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4" creationId="{22E145E2-0600-80EB-31B2-6F953BDF864F}"/>
          </ac:picMkLst>
        </pc:picChg>
        <pc:picChg chg="add del mod">
          <ac:chgData name="#LOW KAI YUAN ANDRE#" userId="21debd0c-cf2b-4622-b54a-918816f10f4f" providerId="ADAL" clId="{6C06BE37-C225-4432-AE03-A28508C642D6}" dt="2024-10-14T11:48:52.906" v="15431" actId="478"/>
          <ac:picMkLst>
            <pc:docMk/>
            <pc:sldMk cId="3500145452" sldId="362"/>
            <ac:picMk id="2054" creationId="{6B5CA62B-4286-F54F-F00E-4012C89CDFD0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6" creationId="{75D8C978-D223-C017-1777-B9430971B1C0}"/>
          </ac:picMkLst>
        </pc:picChg>
        <pc:picChg chg="add del mod">
          <ac:chgData name="#LOW KAI YUAN ANDRE#" userId="21debd0c-cf2b-4622-b54a-918816f10f4f" providerId="ADAL" clId="{6C06BE37-C225-4432-AE03-A28508C642D6}" dt="2024-10-14T12:01:04.553" v="15906" actId="478"/>
          <ac:picMkLst>
            <pc:docMk/>
            <pc:sldMk cId="3500145452" sldId="362"/>
            <ac:picMk id="2056" creationId="{D4D67908-7877-65AF-0648-8D43F6E37632}"/>
          </ac:picMkLst>
        </pc:picChg>
        <pc:picChg chg="add del mod">
          <ac:chgData name="#LOW KAI YUAN ANDRE#" userId="21debd0c-cf2b-4622-b54a-918816f10f4f" providerId="ADAL" clId="{6C06BE37-C225-4432-AE03-A28508C642D6}" dt="2024-10-13T04:12:44.537" v="14625" actId="478"/>
          <ac:picMkLst>
            <pc:docMk/>
            <pc:sldMk cId="3500145452" sldId="362"/>
            <ac:picMk id="2058" creationId="{612FBC67-68D0-AA2A-E5A7-3792BE479FA4}"/>
          </ac:picMkLst>
        </pc:picChg>
        <pc:picChg chg="add del mod">
          <ac:chgData name="#LOW KAI YUAN ANDRE#" userId="21debd0c-cf2b-4622-b54a-918816f10f4f" providerId="ADAL" clId="{6C06BE37-C225-4432-AE03-A28508C642D6}" dt="2024-10-14T12:01:29.760" v="15912" actId="478"/>
          <ac:picMkLst>
            <pc:docMk/>
            <pc:sldMk cId="3500145452" sldId="362"/>
            <ac:picMk id="2058" creationId="{CDD87192-DEDE-55DC-C33C-4198AB82EB84}"/>
          </ac:picMkLst>
        </pc:picChg>
        <pc:picChg chg="add del mod">
          <ac:chgData name="#LOW KAI YUAN ANDRE#" userId="21debd0c-cf2b-4622-b54a-918816f10f4f" providerId="ADAL" clId="{6C06BE37-C225-4432-AE03-A28508C642D6}" dt="2024-10-13T04:13:16.091" v="14630" actId="478"/>
          <ac:picMkLst>
            <pc:docMk/>
            <pc:sldMk cId="3500145452" sldId="362"/>
            <ac:picMk id="2060" creationId="{6AFC1271-E8E1-71A1-B18E-2072E72C4FC1}"/>
          </ac:picMkLst>
        </pc:picChg>
        <pc:picChg chg="add mod">
          <ac:chgData name="#LOW KAI YUAN ANDRE#" userId="21debd0c-cf2b-4622-b54a-918816f10f4f" providerId="ADAL" clId="{6C06BE37-C225-4432-AE03-A28508C642D6}" dt="2024-10-14T12:01:40.831" v="15917" actId="1076"/>
          <ac:picMkLst>
            <pc:docMk/>
            <pc:sldMk cId="3500145452" sldId="362"/>
            <ac:picMk id="2060" creationId="{7ECFE512-7186-A54E-E2AC-709311CF315E}"/>
          </ac:picMkLst>
        </pc:picChg>
        <pc:picChg chg="add del mod">
          <ac:chgData name="#LOW KAI YUAN ANDRE#" userId="21debd0c-cf2b-4622-b54a-918816f10f4f" providerId="ADAL" clId="{6C06BE37-C225-4432-AE03-A28508C642D6}" dt="2024-10-13T04:13:43.304" v="14635" actId="478"/>
          <ac:picMkLst>
            <pc:docMk/>
            <pc:sldMk cId="3500145452" sldId="362"/>
            <ac:picMk id="2062" creationId="{E6375015-DCAA-7AF6-BCCE-4D547830A4B8}"/>
          </ac:picMkLst>
        </pc:picChg>
        <pc:picChg chg="add del mod">
          <ac:chgData name="#LOW KAI YUAN ANDRE#" userId="21debd0c-cf2b-4622-b54a-918816f10f4f" providerId="ADAL" clId="{6C06BE37-C225-4432-AE03-A28508C642D6}" dt="2024-10-14T11:44:41.977" v="15413" actId="478"/>
          <ac:picMkLst>
            <pc:docMk/>
            <pc:sldMk cId="3500145452" sldId="362"/>
            <ac:picMk id="2064" creationId="{F9EAD55F-609D-E744-3EB1-0ED0071934CF}"/>
          </ac:picMkLst>
        </pc:picChg>
        <pc:picChg chg="add del mod">
          <ac:chgData name="#LOW KAI YUAN ANDRE#" userId="21debd0c-cf2b-4622-b54a-918816f10f4f" providerId="ADAL" clId="{6C06BE37-C225-4432-AE03-A28508C642D6}" dt="2024-10-14T11:44:42.361" v="15414" actId="478"/>
          <ac:picMkLst>
            <pc:docMk/>
            <pc:sldMk cId="3500145452" sldId="362"/>
            <ac:picMk id="2066" creationId="{7F1407EF-0AA0-0337-5398-D386EB183A0B}"/>
          </ac:picMkLst>
        </pc:picChg>
      </pc:sldChg>
      <pc:sldChg chg="addSp delSp modSp add del mod modShow">
        <pc:chgData name="#LOW KAI YUAN ANDRE#" userId="21debd0c-cf2b-4622-b54a-918816f10f4f" providerId="ADAL" clId="{6C06BE37-C225-4432-AE03-A28508C642D6}" dt="2024-09-30T07:22:10.853" v="7735" actId="2696"/>
        <pc:sldMkLst>
          <pc:docMk/>
          <pc:sldMk cId="2012798766" sldId="363"/>
        </pc:sldMkLst>
        <pc:spChg chg="mod">
          <ac:chgData name="#LOW KAI YUAN ANDRE#" userId="21debd0c-cf2b-4622-b54a-918816f10f4f" providerId="ADAL" clId="{6C06BE37-C225-4432-AE03-A28508C642D6}" dt="2024-09-24T07:45:45.101" v="7373" actId="20577"/>
          <ac:spMkLst>
            <pc:docMk/>
            <pc:sldMk cId="2012798766" sldId="363"/>
            <ac:spMk id="2" creationId="{E77533F6-5A9B-1338-2C46-A2E1A190F856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8:32.373" v="7446" actId="404"/>
          <ac:spMkLst>
            <pc:docMk/>
            <pc:sldMk cId="2012798766" sldId="363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8:41.514" v="7451"/>
          <ac:spMkLst>
            <pc:docMk/>
            <pc:sldMk cId="2012798766" sldId="363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8:43.955" v="7454"/>
          <ac:spMkLst>
            <pc:docMk/>
            <pc:sldMk cId="2012798766" sldId="363"/>
            <ac:spMk id="16" creationId="{E7F35EFA-2AD7-994B-5E81-C748C953A1CC}"/>
          </ac:spMkLst>
        </pc:spChg>
        <pc:spChg chg="add del mod">
          <ac:chgData name="#LOW KAI YUAN ANDRE#" userId="21debd0c-cf2b-4622-b54a-918816f10f4f" providerId="ADAL" clId="{6C06BE37-C225-4432-AE03-A28508C642D6}" dt="2024-09-24T07:48:28.370" v="7443" actId="478"/>
          <ac:spMkLst>
            <pc:docMk/>
            <pc:sldMk cId="2012798766" sldId="363"/>
            <ac:spMk id="17" creationId="{A7D5EF27-6A24-751F-A467-6AF4C90C61A0}"/>
          </ac:spMkLst>
        </pc:spChg>
        <pc:spChg chg="add del mod">
          <ac:chgData name="#LOW KAI YUAN ANDRE#" userId="21debd0c-cf2b-4622-b54a-918816f10f4f" providerId="ADAL" clId="{6C06BE37-C225-4432-AE03-A28508C642D6}" dt="2024-09-24T07:47:36.711" v="7422" actId="478"/>
          <ac:spMkLst>
            <pc:docMk/>
            <pc:sldMk cId="2012798766" sldId="363"/>
            <ac:spMk id="30" creationId="{5325DD4A-24C4-E1AE-2C4B-884D7E9B6F5B}"/>
          </ac:spMkLst>
        </pc:spChg>
        <pc:spChg chg="add del mod">
          <ac:chgData name="#LOW KAI YUAN ANDRE#" userId="21debd0c-cf2b-4622-b54a-918816f10f4f" providerId="ADAL" clId="{6C06BE37-C225-4432-AE03-A28508C642D6}" dt="2024-09-24T07:47:46.971" v="7426" actId="478"/>
          <ac:spMkLst>
            <pc:docMk/>
            <pc:sldMk cId="2012798766" sldId="363"/>
            <ac:spMk id="49" creationId="{B54B5064-2434-72EE-4653-2213D2B98DA2}"/>
          </ac:spMkLst>
        </pc:spChg>
        <pc:spChg chg="add mod">
          <ac:chgData name="#LOW KAI YUAN ANDRE#" userId="21debd0c-cf2b-4622-b54a-918816f10f4f" providerId="ADAL" clId="{6C06BE37-C225-4432-AE03-A28508C642D6}" dt="2024-09-24T07:48:02.051" v="7430" actId="1076"/>
          <ac:spMkLst>
            <pc:docMk/>
            <pc:sldMk cId="2012798766" sldId="363"/>
            <ac:spMk id="74" creationId="{705025BC-F7B0-1F14-DD1A-4DEB8E593445}"/>
          </ac:spMkLst>
        </pc:spChg>
        <pc:spChg chg="add mod">
          <ac:chgData name="#LOW KAI YUAN ANDRE#" userId="21debd0c-cf2b-4622-b54a-918816f10f4f" providerId="ADAL" clId="{6C06BE37-C225-4432-AE03-A28508C642D6}" dt="2024-09-24T07:49:54.290" v="7481" actId="1076"/>
          <ac:spMkLst>
            <pc:docMk/>
            <pc:sldMk cId="2012798766" sldId="363"/>
            <ac:spMk id="77" creationId="{9626F2D2-201D-134D-CE7D-E8C469053C48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88" creationId="{7743FDAD-BD7B-8D24-5ECE-0B9883781631}"/>
          </ac:spMkLst>
        </pc:sp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11" creationId="{44E873D4-9D22-9C67-0C43-30AF6C62C1A9}"/>
          </ac:cxnSpMkLst>
        </pc:cxnChg>
        <pc:cxnChg chg="add del mod">
          <ac:chgData name="#LOW KAI YUAN ANDRE#" userId="21debd0c-cf2b-4622-b54a-918816f10f4f" providerId="ADAL" clId="{6C06BE37-C225-4432-AE03-A28508C642D6}" dt="2024-09-24T07:48:29.352" v="7444" actId="478"/>
          <ac:cxnSpMkLst>
            <pc:docMk/>
            <pc:sldMk cId="2012798766" sldId="363"/>
            <ac:cxnSpMk id="18" creationId="{53748E0A-26B8-0A6A-EC0B-356D5111C490}"/>
          </ac:cxnSpMkLst>
        </pc:cxnChg>
        <pc:cxnChg chg="mod">
          <ac:chgData name="#LOW KAI YUAN ANDRE#" userId="21debd0c-cf2b-4622-b54a-918816f10f4f" providerId="ADAL" clId="{6C06BE37-C225-4432-AE03-A28508C642D6}" dt="2024-09-24T07:48:32.373" v="7446" actId="404"/>
          <ac:cxnSpMkLst>
            <pc:docMk/>
            <pc:sldMk cId="2012798766" sldId="363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8:41.514" v="7451"/>
          <ac:cxnSpMkLst>
            <pc:docMk/>
            <pc:sldMk cId="2012798766" sldId="363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8:43.955" v="7454"/>
          <ac:cxnSpMkLst>
            <pc:docMk/>
            <pc:sldMk cId="2012798766" sldId="363"/>
            <ac:cxnSpMk id="23" creationId="{AF39A410-B32C-1ACF-555C-C050AAD1B9E9}"/>
          </ac:cxnSpMkLst>
        </pc:cxnChg>
        <pc:cxnChg chg="add del mod">
          <ac:chgData name="#LOW KAI YUAN ANDRE#" userId="21debd0c-cf2b-4622-b54a-918816f10f4f" providerId="ADAL" clId="{6C06BE37-C225-4432-AE03-A28508C642D6}" dt="2024-09-24T07:48:27.677" v="7442" actId="478"/>
          <ac:cxnSpMkLst>
            <pc:docMk/>
            <pc:sldMk cId="2012798766" sldId="363"/>
            <ac:cxnSpMk id="25" creationId="{3E395CE7-6200-C974-609D-3A0E95B04469}"/>
          </ac:cxnSpMkLst>
        </pc:cxnChg>
        <pc:cxnChg chg="add del mod">
          <ac:chgData name="#LOW KAI YUAN ANDRE#" userId="21debd0c-cf2b-4622-b54a-918816f10f4f" providerId="ADAL" clId="{6C06BE37-C225-4432-AE03-A28508C642D6}" dt="2024-09-24T07:47:37.703" v="7423" actId="478"/>
          <ac:cxnSpMkLst>
            <pc:docMk/>
            <pc:sldMk cId="2012798766" sldId="363"/>
            <ac:cxnSpMk id="31" creationId="{7F9E5F66-51FB-BAEF-16F8-7FA34329A0FF}"/>
          </ac:cxnSpMkLst>
        </pc:cxnChg>
        <pc:cxnChg chg="add del mod">
          <ac:chgData name="#LOW KAI YUAN ANDRE#" userId="21debd0c-cf2b-4622-b54a-918816f10f4f" providerId="ADAL" clId="{6C06BE37-C225-4432-AE03-A28508C642D6}" dt="2024-09-24T07:47:38.518" v="7424" actId="478"/>
          <ac:cxnSpMkLst>
            <pc:docMk/>
            <pc:sldMk cId="2012798766" sldId="363"/>
            <ac:cxnSpMk id="36" creationId="{700DC380-09F3-FEBB-D969-6AE8E61E1239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5" creationId="{BED251FD-63F3-A5EC-CDD7-7A01782533B2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6" creationId="{021ECC33-AE19-2212-1D25-8BABA74F7FF8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78" creationId="{2CA51BC1-7C6F-C0D0-8E98-1FFD62C00D11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1" creationId="{089D4273-14AC-55D0-48F8-4ADAF140E96A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4" creationId="{F2762FD9-63EB-CDB7-1F2B-7260DBEB2538}"/>
          </ac:cxnSpMkLst>
        </pc:cxn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109" creationId="{D20AA21A-E43C-3891-00E6-74CAA27C41A3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21:45.485" v="17662"/>
        <pc:sldMkLst>
          <pc:docMk/>
          <pc:sldMk cId="4248719536" sldId="363"/>
        </pc:sldMkLst>
        <pc:spChg chg="mod">
          <ac:chgData name="#LOW KAI YUAN ANDRE#" userId="21debd0c-cf2b-4622-b54a-918816f10f4f" providerId="ADAL" clId="{6C06BE37-C225-4432-AE03-A28508C642D6}" dt="2024-10-09T09:09:53.176" v="10692" actId="1076"/>
          <ac:spMkLst>
            <pc:docMk/>
            <pc:sldMk cId="4248719536" sldId="363"/>
            <ac:spMk id="2" creationId="{9FB1C039-89DA-C364-BB12-CB4F116B6402}"/>
          </ac:spMkLst>
        </pc:spChg>
        <pc:spChg chg="del">
          <ac:chgData name="#LOW KAI YUAN ANDRE#" userId="21debd0c-cf2b-4622-b54a-918816f10f4f" providerId="ADAL" clId="{6C06BE37-C225-4432-AE03-A28508C642D6}" dt="2024-10-04T05:28:10.933" v="7811" actId="478"/>
          <ac:spMkLst>
            <pc:docMk/>
            <pc:sldMk cId="4248719536" sldId="363"/>
            <ac:spMk id="3" creationId="{313C06A3-7B0B-4900-E983-FEA3733838C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5" creationId="{39F05581-6599-78CF-6F04-A9BEF3D73218}"/>
          </ac:spMkLst>
        </pc:spChg>
        <pc:spChg chg="add del mod">
          <ac:chgData name="#LOW KAI YUAN ANDRE#" userId="21debd0c-cf2b-4622-b54a-918816f10f4f" providerId="ADAL" clId="{6C06BE37-C225-4432-AE03-A28508C642D6}" dt="2024-10-04T05:48:32.368" v="7952" actId="478"/>
          <ac:spMkLst>
            <pc:docMk/>
            <pc:sldMk cId="4248719536" sldId="363"/>
            <ac:spMk id="6" creationId="{1C36422B-BDC3-8D3F-A931-93ED1FD76CAA}"/>
          </ac:spMkLst>
        </pc:spChg>
        <pc:spChg chg="add del mod">
          <ac:chgData name="#LOW KAI YUAN ANDRE#" userId="21debd0c-cf2b-4622-b54a-918816f10f4f" providerId="ADAL" clId="{6C06BE37-C225-4432-AE03-A28508C642D6}" dt="2024-10-04T05:48:33.569" v="7953" actId="478"/>
          <ac:spMkLst>
            <pc:docMk/>
            <pc:sldMk cId="4248719536" sldId="363"/>
            <ac:spMk id="7" creationId="{D3AAE5A2-CA5D-EAAA-9FD4-67659AB46C8F}"/>
          </ac:spMkLst>
        </pc:spChg>
        <pc:spChg chg="add del mod">
          <ac:chgData name="#LOW KAI YUAN ANDRE#" userId="21debd0c-cf2b-4622-b54a-918816f10f4f" providerId="ADAL" clId="{6C06BE37-C225-4432-AE03-A28508C642D6}" dt="2024-10-04T05:53:56.085" v="8058" actId="478"/>
          <ac:spMkLst>
            <pc:docMk/>
            <pc:sldMk cId="4248719536" sldId="363"/>
            <ac:spMk id="8" creationId="{43F140ED-2929-2F78-6508-2D17229DF32B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" creationId="{6670238B-EF74-9C71-6145-E2D1ED95CA02}"/>
          </ac:spMkLst>
        </pc:spChg>
        <pc:spChg chg="add del mod">
          <ac:chgData name="#LOW KAI YUAN ANDRE#" userId="21debd0c-cf2b-4622-b54a-918816f10f4f" providerId="ADAL" clId="{6C06BE37-C225-4432-AE03-A28508C642D6}" dt="2024-10-04T05:45:46.852" v="7851" actId="478"/>
          <ac:spMkLst>
            <pc:docMk/>
            <pc:sldMk cId="4248719536" sldId="363"/>
            <ac:spMk id="10" creationId="{C87C8AEE-5A65-F4F4-B3A4-0DFCAF52E354}"/>
          </ac:spMkLst>
        </pc:spChg>
        <pc:spChg chg="add del mod">
          <ac:chgData name="#LOW KAI YUAN ANDRE#" userId="21debd0c-cf2b-4622-b54a-918816f10f4f" providerId="ADAL" clId="{6C06BE37-C225-4432-AE03-A28508C642D6}" dt="2024-10-04T05:48:34.712" v="7954" actId="478"/>
          <ac:spMkLst>
            <pc:docMk/>
            <pc:sldMk cId="4248719536" sldId="363"/>
            <ac:spMk id="11" creationId="{0E7A0276-4134-4FFB-54A8-17E9E90B3A67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4" creationId="{AAE0D841-AB64-1A97-2597-9751AD7138AD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5" creationId="{8A8EF7B9-0532-C892-A035-FD167B9BC19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6" creationId="{ABCBB753-F8E4-D96C-B285-0868DD84DBC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7" creationId="{3AEF09B7-B27F-80F7-3356-9B55164348C9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8" creationId="{22B236B0-1BE1-D647-2EF3-71E821B3F8E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9" creationId="{17FE2E80-A1A0-28DC-CC02-FDEC71F6294D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7" creationId="{3AB42E4B-1412-9687-7A21-779B340BD778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8" creationId="{20BEC218-1AB3-9154-78F7-95827B08252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2" creationId="{34758402-1165-1F35-7464-07AB34C39031}"/>
          </ac:spMkLst>
        </pc:spChg>
        <pc:spChg chg="add del mod">
          <ac:chgData name="#LOW KAI YUAN ANDRE#" userId="21debd0c-cf2b-4622-b54a-918816f10f4f" providerId="ADAL" clId="{6C06BE37-C225-4432-AE03-A28508C642D6}" dt="2024-10-04T05:45:47.789" v="7852" actId="478"/>
          <ac:spMkLst>
            <pc:docMk/>
            <pc:sldMk cId="4248719536" sldId="363"/>
            <ac:spMk id="33" creationId="{5E48C94C-646C-5E47-F174-4013E508738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4" creationId="{C811E3AA-8E02-6BA8-7A8E-904D3DAD530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5" creationId="{9A2F27A9-797A-64E5-DC31-97D15E0E5902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6" creationId="{E9320355-C61A-0858-718D-F21B062662D0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7" creationId="{34245886-F87D-C4DC-8044-47D6FA0ACB08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1" creationId="{0FB3DB15-853A-05B8-3C41-0BC71CF59AB9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2" creationId="{E66B6C34-D42C-8713-EC2C-A19A331A469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8" creationId="{43E92F51-F24E-5E0E-27A8-4988621F1C67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9" creationId="{2143B7CF-56CD-9874-0E6D-55CE5881F3B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1" creationId="{6DBA5C16-E90B-FE5C-0076-E2FAE9CE2FCB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3" creationId="{09058193-196F-0E48-C712-3394D690E822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4" creationId="{6EA86A7C-C4D4-6117-34A8-EF699F17E604}"/>
          </ac:spMkLst>
        </pc:spChg>
        <pc:spChg chg="add mod">
          <ac:chgData name="#LOW KAI YUAN ANDRE#" userId="21debd0c-cf2b-4622-b54a-918816f10f4f" providerId="ADAL" clId="{6C06BE37-C225-4432-AE03-A28508C642D6}" dt="2024-10-10T06:39:52.698" v="11477" actId="1076"/>
          <ac:spMkLst>
            <pc:docMk/>
            <pc:sldMk cId="4248719536" sldId="363"/>
            <ac:spMk id="62" creationId="{274EA17D-0763-02B7-5DE9-01CD8424B359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64" creationId="{6E91182C-03ED-9ACD-695B-9C9503A7819C}"/>
          </ac:spMkLst>
        </pc:spChg>
        <pc:spChg chg="add mod">
          <ac:chgData name="#LOW KAI YUAN ANDRE#" userId="21debd0c-cf2b-4622-b54a-918816f10f4f" providerId="ADAL" clId="{6C06BE37-C225-4432-AE03-A28508C642D6}" dt="2024-10-07T08:38:01.276" v="8394" actId="1076"/>
          <ac:spMkLst>
            <pc:docMk/>
            <pc:sldMk cId="4248719536" sldId="363"/>
            <ac:spMk id="69" creationId="{A7750FA7-D263-AEFE-DEB6-AF35CAC3D76E}"/>
          </ac:spMkLst>
        </pc:spChg>
        <pc:spChg chg="add mod">
          <ac:chgData name="#LOW KAI YUAN ANDRE#" userId="21debd0c-cf2b-4622-b54a-918816f10f4f" providerId="ADAL" clId="{6C06BE37-C225-4432-AE03-A28508C642D6}" dt="2024-10-10T06:40:02.646" v="11480" actId="1076"/>
          <ac:spMkLst>
            <pc:docMk/>
            <pc:sldMk cId="4248719536" sldId="363"/>
            <ac:spMk id="70" creationId="{E80AB5BC-44AC-27BF-F2C5-2759A0F67705}"/>
          </ac:spMkLst>
        </pc:spChg>
        <pc:spChg chg="add del mod">
          <ac:chgData name="#LOW KAI YUAN ANDRE#" userId="21debd0c-cf2b-4622-b54a-918816f10f4f" providerId="ADAL" clId="{6C06BE37-C225-4432-AE03-A28508C642D6}" dt="2024-10-10T06:39:46.020" v="11474" actId="478"/>
          <ac:spMkLst>
            <pc:docMk/>
            <pc:sldMk cId="4248719536" sldId="363"/>
            <ac:spMk id="71" creationId="{136C7CD2-75D1-D80F-3388-D7509E3AFF32}"/>
          </ac:spMkLst>
        </pc:spChg>
        <pc:spChg chg="add del mod">
          <ac:chgData name="#LOW KAI YUAN ANDRE#" userId="21debd0c-cf2b-4622-b54a-918816f10f4f" providerId="ADAL" clId="{6C06BE37-C225-4432-AE03-A28508C642D6}" dt="2024-10-07T08:48:35.756" v="8626" actId="478"/>
          <ac:spMkLst>
            <pc:docMk/>
            <pc:sldMk cId="4248719536" sldId="363"/>
            <ac:spMk id="73" creationId="{C1BCB9C2-8DF9-D0C8-65FD-95E5DA4C558E}"/>
          </ac:spMkLst>
        </pc:spChg>
        <pc:spChg chg="add del mod">
          <ac:chgData name="#LOW KAI YUAN ANDRE#" userId="21debd0c-cf2b-4622-b54a-918816f10f4f" providerId="ADAL" clId="{6C06BE37-C225-4432-AE03-A28508C642D6}" dt="2024-10-07T08:52:01.303" v="8669" actId="478"/>
          <ac:spMkLst>
            <pc:docMk/>
            <pc:sldMk cId="4248719536" sldId="363"/>
            <ac:spMk id="74" creationId="{C6192ABC-3412-CA8F-507F-65AC2BA40389}"/>
          </ac:spMkLst>
        </pc:spChg>
        <pc:spChg chg="add mod">
          <ac:chgData name="#LOW KAI YUAN ANDRE#" userId="21debd0c-cf2b-4622-b54a-918816f10f4f" providerId="ADAL" clId="{6C06BE37-C225-4432-AE03-A28508C642D6}" dt="2024-10-10T06:41:50.870" v="11512" actId="20577"/>
          <ac:spMkLst>
            <pc:docMk/>
            <pc:sldMk cId="4248719536" sldId="363"/>
            <ac:spMk id="75" creationId="{5E2EA292-66FA-53FE-B5A5-AB631AF2D01F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5" creationId="{0AB0917A-8F3A-73DF-8FE5-7757907D384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6" creationId="{C17BDE9F-3873-55BC-CE5C-A35547481E1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4" creationId="{FDB86198-8C2D-FEFA-BC75-48F0BFDFC6DD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5" creationId="{34488CBE-5FC8-8892-D423-7C3F9DB80A12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1" creationId="{A07AD3CE-FCE5-E0C6-0CB7-39CC080B7AD3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2" creationId="{837E7975-94FE-8867-A551-B6F9E748488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4" creationId="{CB4DF7CA-0CB5-7B12-F5C1-A44557094145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6" creationId="{4543AF8C-DBC4-0026-1852-8B20EB345A96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7" creationId="{EEBA1EF3-2080-961D-8CA7-00417D9ADA64}"/>
          </ac:spMkLst>
        </pc:spChg>
        <pc:spChg chg="add del mod">
          <ac:chgData name="#LOW KAI YUAN ANDRE#" userId="21debd0c-cf2b-4622-b54a-918816f10f4f" providerId="ADAL" clId="{6C06BE37-C225-4432-AE03-A28508C642D6}" dt="2024-10-04T05:54:16.046" v="8067" actId="478"/>
          <ac:spMkLst>
            <pc:docMk/>
            <pc:sldMk cId="4248719536" sldId="363"/>
            <ac:spMk id="140" creationId="{16BA9C43-29E6-AC89-EA74-26FF65AF60AB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2" creationId="{255FCEA9-DBCF-840B-781F-CDF9E9CDF0F7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3" creationId="{A13C0064-4AF0-7257-0ADF-8027F39F7041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9" creationId="{B05FF13C-CD86-5BE6-04B6-4D2F85C165F6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0" creationId="{90A7C8C2-FAC2-9559-7185-11F2507B18C0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2" creationId="{287EBD12-EB87-5324-2EC1-4D246A868925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4" creationId="{973F2FF0-CE8C-906C-80EA-3F9377D26714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5" creationId="{8D5C01F4-829A-B8B1-E9D8-1F391236C59C}"/>
          </ac:spMkLst>
        </pc:spChg>
        <pc:spChg chg="add mod">
          <ac:chgData name="#LOW KAI YUAN ANDRE#" userId="21debd0c-cf2b-4622-b54a-918816f10f4f" providerId="ADAL" clId="{6C06BE37-C225-4432-AE03-A28508C642D6}" dt="2024-10-07T08:34:48.821" v="8273" actId="20577"/>
          <ac:spMkLst>
            <pc:docMk/>
            <pc:sldMk cId="4248719536" sldId="363"/>
            <ac:spMk id="177" creationId="{14EFADA3-9CBE-6F15-E32B-591C5F8536C3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78" creationId="{174E9765-E0AD-84B2-28E5-77E5F9D996F7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4" creationId="{7ECA00E4-95FA-5592-FFA9-7D2EC1FC19AF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5" creationId="{5CB05E71-8787-0218-1C9D-60EF73DA8534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7" creationId="{5D79F123-68DB-0DF5-7DC2-1E153E54D7C7}"/>
          </ac:spMkLst>
        </pc:spChg>
        <pc:spChg chg="add mod">
          <ac:chgData name="#LOW KAI YUAN ANDRE#" userId="21debd0c-cf2b-4622-b54a-918816f10f4f" providerId="ADAL" clId="{6C06BE37-C225-4432-AE03-A28508C642D6}" dt="2024-10-07T08:34:49.935" v="8274" actId="20577"/>
          <ac:spMkLst>
            <pc:docMk/>
            <pc:sldMk cId="4248719536" sldId="363"/>
            <ac:spMk id="189" creationId="{51E878FB-D448-2D78-2FED-E3732D2C0843}"/>
          </ac:spMkLst>
        </pc:spChg>
        <pc:spChg chg="add mod">
          <ac:chgData name="#LOW KAI YUAN ANDRE#" userId="21debd0c-cf2b-4622-b54a-918816f10f4f" providerId="ADAL" clId="{6C06BE37-C225-4432-AE03-A28508C642D6}" dt="2024-10-07T08:34:51.632" v="8275" actId="20577"/>
          <ac:spMkLst>
            <pc:docMk/>
            <pc:sldMk cId="4248719536" sldId="363"/>
            <ac:spMk id="190" creationId="{8C54DD83-F05E-2D95-2F41-8701332746DD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2" creationId="{2B70F448-B66C-A613-8B99-D8133349438A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4" creationId="{D9EEE418-B84D-D743-53D3-D3F7B3D917E1}"/>
          </ac:spMkLst>
        </pc:spChg>
        <pc:spChg chg="add mod">
          <ac:chgData name="#LOW KAI YUAN ANDRE#" userId="21debd0c-cf2b-4622-b54a-918816f10f4f" providerId="ADAL" clId="{6C06BE37-C225-4432-AE03-A28508C642D6}" dt="2024-10-04T05:58:20.553" v="8174" actId="571"/>
          <ac:spMkLst>
            <pc:docMk/>
            <pc:sldMk cId="4248719536" sldId="363"/>
            <ac:spMk id="195" creationId="{700FBD89-3E51-DB7D-DE28-FCB98E4D5E38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6" creationId="{1C3D4F29-0F52-33FA-E8BF-86D549E903BA}"/>
          </ac:spMkLst>
        </pc:spChg>
        <pc:grpChg chg="add del mod ord">
          <ac:chgData name="#LOW KAI YUAN ANDRE#" userId="21debd0c-cf2b-4622-b54a-918816f10f4f" providerId="ADAL" clId="{6C06BE37-C225-4432-AE03-A28508C642D6}" dt="2024-10-07T08:34:57.865" v="8276" actId="478"/>
          <ac:grpSpMkLst>
            <pc:docMk/>
            <pc:sldMk cId="4248719536" sldId="363"/>
            <ac:grpSpMk id="3" creationId="{C3009358-08F9-43D7-D062-E2BEDCAFB1A9}"/>
          </ac:grpSpMkLst>
        </pc:grpChg>
        <pc:grpChg chg="add del mod ord">
          <ac:chgData name="#LOW KAI YUAN ANDRE#" userId="21debd0c-cf2b-4622-b54a-918816f10f4f" providerId="ADAL" clId="{6C06BE37-C225-4432-AE03-A28508C642D6}" dt="2024-10-07T08:35:13.531" v="8284" actId="478"/>
          <ac:grpSpMkLst>
            <pc:docMk/>
            <pc:sldMk cId="4248719536" sldId="363"/>
            <ac:grpSpMk id="39" creationId="{EC2DC83F-EC98-DA31-9AB1-F855E4C386BC}"/>
          </ac:grpSpMkLst>
        </pc:grpChg>
        <pc:grpChg chg="add mod">
          <ac:chgData name="#LOW KAI YUAN ANDRE#" userId="21debd0c-cf2b-4622-b54a-918816f10f4f" providerId="ADAL" clId="{6C06BE37-C225-4432-AE03-A28508C642D6}" dt="2024-10-07T08:35:08.675" v="8281"/>
          <ac:grpSpMkLst>
            <pc:docMk/>
            <pc:sldMk cId="4248719536" sldId="363"/>
            <ac:grpSpMk id="40" creationId="{52ABC99C-D077-A45A-3B4B-35D54CADC39B}"/>
          </ac:grpSpMkLst>
        </pc:grpChg>
        <pc:grpChg chg="add del mod">
          <ac:chgData name="#LOW KAI YUAN ANDRE#" userId="21debd0c-cf2b-4622-b54a-918816f10f4f" providerId="ADAL" clId="{6C06BE37-C225-4432-AE03-A28508C642D6}" dt="2024-10-09T09:24:04.686" v="11058" actId="165"/>
          <ac:grpSpMkLst>
            <pc:docMk/>
            <pc:sldMk cId="4248719536" sldId="363"/>
            <ac:grpSpMk id="72" creationId="{BA2E51DE-177F-188E-6C06-148A88BEF0C1}"/>
          </ac:grpSpMkLst>
        </pc:grpChg>
        <pc:picChg chg="add mod or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6" creationId="{A2BA62EF-4B7E-5BCC-B9F7-8B77C757BD49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8" creationId="{D912712D-FED4-E3C1-9132-D153E55F0DC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9" creationId="{70AEB43E-B626-BFCA-3000-995C4F40A7A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60" creationId="{4ABB00E2-486A-D10A-A231-AA0792A38210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3" creationId="{18FE3996-2D01-5A9B-B4EB-D6138D9B5E6D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5" creationId="{8E38FB9F-3A3F-E9A8-8F9B-CE3ECF4E8442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7" creationId="{6B4B7F0E-1FC7-BBC9-88C1-A8E83468592C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8" creationId="{DE42D783-E383-5B5C-0933-E7006B60D084}"/>
          </ac:picMkLst>
        </pc:pic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" creationId="{8ECBFF6D-A78D-28C1-EF00-E71C351449E4}"/>
          </ac:cxnSpMkLst>
        </pc:cxnChg>
        <pc:cxnChg chg="add del mod">
          <ac:chgData name="#LOW KAI YUAN ANDRE#" userId="21debd0c-cf2b-4622-b54a-918816f10f4f" providerId="ADAL" clId="{6C06BE37-C225-4432-AE03-A28508C642D6}" dt="2024-10-04T05:44:44.759" v="7822" actId="478"/>
          <ac:cxnSpMkLst>
            <pc:docMk/>
            <pc:sldMk cId="4248719536" sldId="363"/>
            <ac:cxnSpMk id="13" creationId="{D704B06C-95E9-17FE-A0F1-4BAA6BAA6B15}"/>
          </ac:cxnSpMkLst>
        </pc:cxnChg>
        <pc:cxnChg chg="add del mod">
          <ac:chgData name="#LOW KAI YUAN ANDRE#" userId="21debd0c-cf2b-4622-b54a-918816f10f4f" providerId="ADAL" clId="{6C06BE37-C225-4432-AE03-A28508C642D6}" dt="2024-10-04T05:45:20.299" v="7836" actId="478"/>
          <ac:cxnSpMkLst>
            <pc:docMk/>
            <pc:sldMk cId="4248719536" sldId="363"/>
            <ac:cxnSpMk id="14" creationId="{6E005C0A-44A5-2B3C-2CBD-F0F8C8999262}"/>
          </ac:cxnSpMkLst>
        </pc:cxnChg>
        <pc:cxnChg chg="add del mod">
          <ac:chgData name="#LOW KAI YUAN ANDRE#" userId="21debd0c-cf2b-4622-b54a-918816f10f4f" providerId="ADAL" clId="{6C06BE37-C225-4432-AE03-A28508C642D6}" dt="2024-10-04T05:44:37.696" v="7819" actId="478"/>
          <ac:cxnSpMkLst>
            <pc:docMk/>
            <pc:sldMk cId="4248719536" sldId="363"/>
            <ac:cxnSpMk id="15" creationId="{8F4089B0-DE27-CCFF-9A3B-3DD9D391BD79}"/>
          </ac:cxnSpMkLst>
        </pc:cxnChg>
        <pc:cxnChg chg="add del mod">
          <ac:chgData name="#LOW KAI YUAN ANDRE#" userId="21debd0c-cf2b-4622-b54a-918816f10f4f" providerId="ADAL" clId="{6C06BE37-C225-4432-AE03-A28508C642D6}" dt="2024-10-04T05:44:36.155" v="7817" actId="478"/>
          <ac:cxnSpMkLst>
            <pc:docMk/>
            <pc:sldMk cId="4248719536" sldId="363"/>
            <ac:cxnSpMk id="16" creationId="{C5C8B3C0-2F6D-1DF7-684A-7F5A2DE714E8}"/>
          </ac:cxnSpMkLst>
        </pc:cxnChg>
        <pc:cxnChg chg="add del mod">
          <ac:chgData name="#LOW KAI YUAN ANDRE#" userId="21debd0c-cf2b-4622-b54a-918816f10f4f" providerId="ADAL" clId="{6C06BE37-C225-4432-AE03-A28508C642D6}" dt="2024-10-04T05:44:36.753" v="7818" actId="478"/>
          <ac:cxnSpMkLst>
            <pc:docMk/>
            <pc:sldMk cId="4248719536" sldId="363"/>
            <ac:cxnSpMk id="17" creationId="{B4F22608-FD07-1931-2771-6A63824B9727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0" creationId="{C5C9F9B5-0FC4-6C53-49A2-4B5F2A337C7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1" creationId="{3BF4880F-2654-5C35-5B38-4D66CDDF54B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2" creationId="{136AEC4F-41DA-54B0-C24C-35945CC39A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3" creationId="{78FA6586-946D-951A-EF7E-5BB77F45DA9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4" creationId="{109B9732-AF82-7213-2AD2-9A3E19DE40F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5" creationId="{74F1D893-FC33-8B27-1E41-78B06BF7A601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6" creationId="{73EB1CD6-6376-3CC5-1954-CFE1971A081E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9" creationId="{3CEE2775-B46C-89BC-4887-0904A3D1C94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30" creationId="{74A04997-8DE6-FCAD-A406-F88C0723521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1" creationId="{518385E5-B44C-0589-343D-6017467D88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3" creationId="{8EC93BA1-B6F4-CCED-00FE-410CB3B2885A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8" creationId="{CD958CA5-EFE1-C3D5-8A22-88EDBA5026F7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3" creationId="{9D1A0AC5-774D-7028-1A67-16103E44BC3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4" creationId="{EA7E691D-9DB8-B930-8B94-79912114A66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5" creationId="{D7E0C860-63F6-9260-07BB-8002043C8DF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6" creationId="{E5A0C962-7632-D1EB-C65B-616E1C27013E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7" creationId="{76147423-E205-FF66-F763-1D894D7EF0F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0" creationId="{F264B117-5BA2-FFA7-2373-C7227605D140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2" creationId="{E6E51DD9-A9BC-EA1A-1ABE-FF8D83D17E9C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5" creationId="{8BF1F945-728D-91AF-0593-4DF968BB879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1" creationId="{6B65B854-D600-9472-EA2C-ACBAA005894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6" creationId="{15F01D4E-8F4E-17DA-36CA-0F92A2A2C69D}"/>
          </ac:cxnSpMkLst>
        </pc:cxnChg>
        <pc:cxnChg chg="add mod">
          <ac:chgData name="#LOW KAI YUAN ANDRE#" userId="21debd0c-cf2b-4622-b54a-918816f10f4f" providerId="ADAL" clId="{6C06BE37-C225-4432-AE03-A28508C642D6}" dt="2024-10-04T05:48:17.381" v="7923" actId="14100"/>
          <ac:cxnSpMkLst>
            <pc:docMk/>
            <pc:sldMk cId="4248719536" sldId="363"/>
            <ac:cxnSpMk id="84" creationId="{B5DB0DE6-0D89-EA24-2BF5-4115F17129F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0" creationId="{46C4D922-B9EC-07CB-54A3-D1DBC4CD57A1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6" creationId="{D457F27D-5C30-A175-EA1C-FD7EA593A8C5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7" creationId="{AD4CD23A-9746-A101-0D24-070ED2F4071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8" creationId="{0360D6D7-8012-031A-9B2C-B7ECC44D5902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9" creationId="{F77DFD26-DB3E-40B4-A9F6-9DCB8FD2CBB0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0" creationId="{8A28DCE6-A476-5116-4F85-FA57159DEE4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3" creationId="{D7A59B8D-A8BB-A685-F8E0-0013616B89C7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5" creationId="{CBBB7E23-0FD1-AC4F-A6E8-9C79AE165378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8" creationId="{C2487C0F-4B75-7130-B338-75C2F7CC64C0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4" creationId="{E8C190DA-1017-5D96-6233-AB581686A31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5" creationId="{AE44BC31-5403-3460-110C-7F3FCA16E4C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6" creationId="{3651D55D-1C6D-29C5-0132-329FE169C926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7" creationId="{3A74789B-FE5B-5555-6EC4-F94B6F3CEF83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8" creationId="{A9D7303C-3F39-03C2-1F2D-4AAF31F44DEA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1" creationId="{D7F4E1A3-13F2-EBF6-664D-A087C376527E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3" creationId="{687119B9-D2D5-E629-423A-106613785FEC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6" creationId="{19317066-5C9B-EB8B-17E0-B6B34FAE062C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79" creationId="{255B87DF-6093-3BD2-AF25-1F08B5074861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0" creationId="{C2802219-C7F8-6434-3395-5CBEF849AE6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1" creationId="{36561AA2-8631-4839-C04C-9CA3DFE3DB83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2" creationId="{B2817F49-CB91-6E17-B906-51ECB00DA019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3" creationId="{0F2C0060-E227-92A1-6854-F23561D11ED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6" creationId="{0A07F758-7252-948D-F290-DE5101297776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8" creationId="{03296E0E-F50E-AAF5-F13D-A63E46DF755E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91" creationId="{2E4EC878-E0C5-B990-B365-99D62573C8A7}"/>
          </ac:cxnSpMkLst>
        </pc:cxnChg>
        <pc:cxnChg chg="add del mod">
          <ac:chgData name="#LOW KAI YUAN ANDRE#" userId="21debd0c-cf2b-4622-b54a-918816f10f4f" providerId="ADAL" clId="{6C06BE37-C225-4432-AE03-A28508C642D6}" dt="2024-10-04T05:58:04.687" v="8167" actId="478"/>
          <ac:cxnSpMkLst>
            <pc:docMk/>
            <pc:sldMk cId="4248719536" sldId="363"/>
            <ac:cxnSpMk id="193" creationId="{FAF0B1C1-E4E8-BDA3-68E8-034A0A0AC45B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197" creationId="{2D181B1D-67DA-131B-4023-4138EA63AEC4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201" creationId="{19015426-89EF-BA96-E92C-BD9284AF1AD6}"/>
          </ac:cxnSpMkLst>
        </pc:cxnChg>
      </pc:sldChg>
      <pc:sldChg chg="addSp delSp modSp new del mod ord">
        <pc:chgData name="#LOW KAI YUAN ANDRE#" userId="21debd0c-cf2b-4622-b54a-918816f10f4f" providerId="ADAL" clId="{6C06BE37-C225-4432-AE03-A28508C642D6}" dt="2024-10-18T05:21:17.620" v="17657" actId="2696"/>
        <pc:sldMkLst>
          <pc:docMk/>
          <pc:sldMk cId="73539778" sldId="364"/>
        </pc:sldMkLst>
        <pc:spChg chg="mod">
          <ac:chgData name="#LOW KAI YUAN ANDRE#" userId="21debd0c-cf2b-4622-b54a-918816f10f4f" providerId="ADAL" clId="{6C06BE37-C225-4432-AE03-A28508C642D6}" dt="2024-10-09T08:52:06.484" v="9926" actId="20577"/>
          <ac:spMkLst>
            <pc:docMk/>
            <pc:sldMk cId="73539778" sldId="364"/>
            <ac:spMk id="2" creationId="{29A486DD-12B2-CBF2-F6DA-7E0BD114919C}"/>
          </ac:spMkLst>
        </pc:spChg>
        <pc:spChg chg="del">
          <ac:chgData name="#LOW KAI YUAN ANDRE#" userId="21debd0c-cf2b-4622-b54a-918816f10f4f" providerId="ADAL" clId="{6C06BE37-C225-4432-AE03-A28508C642D6}" dt="2024-10-07T08:33:17.526" v="8245" actId="478"/>
          <ac:spMkLst>
            <pc:docMk/>
            <pc:sldMk cId="73539778" sldId="364"/>
            <ac:spMk id="3" creationId="{D326AB07-D139-688B-0435-04A63B59EAEE}"/>
          </ac:spMkLst>
        </pc:spChg>
        <pc:picChg chg="add del mod">
          <ac:chgData name="#LOW KAI YUAN ANDRE#" userId="21debd0c-cf2b-4622-b54a-918816f10f4f" providerId="ADAL" clId="{6C06BE37-C225-4432-AE03-A28508C642D6}" dt="2024-10-17T11:32:37.865" v="17013" actId="21"/>
          <ac:picMkLst>
            <pc:docMk/>
            <pc:sldMk cId="73539778" sldId="364"/>
            <ac:picMk id="1026" creationId="{0C6CE966-59F8-DA90-7D44-6542DBD3236A}"/>
          </ac:picMkLst>
        </pc:picChg>
        <pc:picChg chg="add del mod">
          <ac:chgData name="#LOW KAI YUAN ANDRE#" userId="21debd0c-cf2b-4622-b54a-918816f10f4f" providerId="ADAL" clId="{6C06BE37-C225-4432-AE03-A28508C642D6}" dt="2024-10-07T12:44:36.444" v="9490" actId="478"/>
          <ac:picMkLst>
            <pc:docMk/>
            <pc:sldMk cId="73539778" sldId="364"/>
            <ac:picMk id="1028" creationId="{B05BC2C0-EF5B-6779-542C-B1D9D15FF0FB}"/>
          </ac:picMkLst>
        </pc:picChg>
        <pc:picChg chg="add del mod">
          <ac:chgData name="#LOW KAI YUAN ANDRE#" userId="21debd0c-cf2b-4622-b54a-918816f10f4f" providerId="ADAL" clId="{6C06BE37-C225-4432-AE03-A28508C642D6}" dt="2024-10-18T05:20:20.968" v="17634" actId="21"/>
          <ac:picMkLst>
            <pc:docMk/>
            <pc:sldMk cId="73539778" sldId="364"/>
            <ac:picMk id="1030" creationId="{C5B4D5D0-239E-18A8-6CEF-0F57142B5C40}"/>
          </ac:picMkLst>
        </pc:picChg>
      </pc:sldChg>
      <pc:sldChg chg="modSp new del mod">
        <pc:chgData name="#LOW KAI YUAN ANDRE#" userId="21debd0c-cf2b-4622-b54a-918816f10f4f" providerId="ADAL" clId="{6C06BE37-C225-4432-AE03-A28508C642D6}" dt="2024-09-27T04:23:40.420" v="7693" actId="2696"/>
        <pc:sldMkLst>
          <pc:docMk/>
          <pc:sldMk cId="3488103323" sldId="364"/>
        </pc:sldMkLst>
        <pc:spChg chg="mod">
          <ac:chgData name="#LOW KAI YUAN ANDRE#" userId="21debd0c-cf2b-4622-b54a-918816f10f4f" providerId="ADAL" clId="{6C06BE37-C225-4432-AE03-A28508C642D6}" dt="2024-09-24T07:51:00.543" v="7493" actId="20577"/>
          <ac:spMkLst>
            <pc:docMk/>
            <pc:sldMk cId="3488103323" sldId="364"/>
            <ac:spMk id="2" creationId="{BD97A5C2-AFFD-EEFA-870C-D2E66B63B773}"/>
          </ac:spMkLst>
        </pc:spChg>
        <pc:spChg chg="mod">
          <ac:chgData name="#LOW KAI YUAN ANDRE#" userId="21debd0c-cf2b-4622-b54a-918816f10f4f" providerId="ADAL" clId="{6C06BE37-C225-4432-AE03-A28508C642D6}" dt="2024-09-24T07:51:52.008" v="7628" actId="20577"/>
          <ac:spMkLst>
            <pc:docMk/>
            <pc:sldMk cId="3488103323" sldId="364"/>
            <ac:spMk id="3" creationId="{AD018C29-6596-0951-7D1A-D77E774D51FD}"/>
          </ac:spMkLst>
        </pc:spChg>
      </pc:sldChg>
      <pc:sldChg chg="add del">
        <pc:chgData name="#LOW KAI YUAN ANDRE#" userId="21debd0c-cf2b-4622-b54a-918816f10f4f" providerId="ADAL" clId="{6C06BE37-C225-4432-AE03-A28508C642D6}" dt="2024-10-07T08:49:02.536" v="8632" actId="2696"/>
        <pc:sldMkLst>
          <pc:docMk/>
          <pc:sldMk cId="122713721" sldId="365"/>
        </pc:sldMkLst>
      </pc:sldChg>
      <pc:sldChg chg="addSp delSp modSp new mod ord delAnim modAnim">
        <pc:chgData name="#LOW KAI YUAN ANDRE#" userId="21debd0c-cf2b-4622-b54a-918816f10f4f" providerId="ADAL" clId="{6C06BE37-C225-4432-AE03-A28508C642D6}" dt="2024-10-18T05:22:31.933" v="17690" actId="1076"/>
        <pc:sldMkLst>
          <pc:docMk/>
          <pc:sldMk cId="363158951" sldId="365"/>
        </pc:sldMkLst>
        <pc:spChg chg="mod">
          <ac:chgData name="#LOW KAI YUAN ANDRE#" userId="21debd0c-cf2b-4622-b54a-918816f10f4f" providerId="ADAL" clId="{6C06BE37-C225-4432-AE03-A28508C642D6}" dt="2024-10-09T08:52:09.043" v="9927" actId="20577"/>
          <ac:spMkLst>
            <pc:docMk/>
            <pc:sldMk cId="363158951" sldId="365"/>
            <ac:spMk id="2" creationId="{0BB767A2-D0B4-A5DE-3D51-BB620F4319AB}"/>
          </ac:spMkLst>
        </pc:spChg>
        <pc:spChg chg="del">
          <ac:chgData name="#LOW KAI YUAN ANDRE#" userId="21debd0c-cf2b-4622-b54a-918816f10f4f" providerId="ADAL" clId="{6C06BE37-C225-4432-AE03-A28508C642D6}" dt="2024-10-07T09:47:36.653" v="9086" actId="478"/>
          <ac:spMkLst>
            <pc:docMk/>
            <pc:sldMk cId="363158951" sldId="365"/>
            <ac:spMk id="3" creationId="{F6D4903D-A039-2A98-5771-BF599EBC5196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7" creationId="{06895C6C-0E9B-B1C0-BBAD-273750FA8477}"/>
          </ac:spMkLst>
        </pc:spChg>
        <pc:spChg chg="add mod">
          <ac:chgData name="#LOW KAI YUAN ANDRE#" userId="21debd0c-cf2b-4622-b54a-918816f10f4f" providerId="ADAL" clId="{6C06BE37-C225-4432-AE03-A28508C642D6}" dt="2024-10-07T09:51:12.329" v="9102" actId="1076"/>
          <ac:spMkLst>
            <pc:docMk/>
            <pc:sldMk cId="363158951" sldId="365"/>
            <ac:spMk id="8" creationId="{96C339F4-45C4-EF62-F691-DC203B13349A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9" creationId="{3071D0C2-8B58-54EB-EE4E-4BFC8D3F21D2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0" creationId="{E7F361E6-5505-A107-9ACB-8FA5106979D9}"/>
          </ac:spMkLst>
        </pc:spChg>
        <pc:spChg chg="add mod">
          <ac:chgData name="#LOW KAI YUAN ANDRE#" userId="21debd0c-cf2b-4622-b54a-918816f10f4f" providerId="ADAL" clId="{6C06BE37-C225-4432-AE03-A28508C642D6}" dt="2024-10-18T05:20:48.416" v="17646" actId="404"/>
          <ac:spMkLst>
            <pc:docMk/>
            <pc:sldMk cId="363158951" sldId="365"/>
            <ac:spMk id="11" creationId="{0CDFFFB9-EFE2-A12B-A56B-AA544B9353D3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2" creationId="{9961F610-0459-EA54-8D7A-6F775D2DF75E}"/>
          </ac:spMkLst>
        </pc:spChg>
        <pc:spChg chg="add mod">
          <ac:chgData name="#LOW KAI YUAN ANDRE#" userId="21debd0c-cf2b-4622-b54a-918816f10f4f" providerId="ADAL" clId="{6C06BE37-C225-4432-AE03-A28508C642D6}" dt="2024-10-18T05:20:46.207" v="17645" actId="404"/>
          <ac:spMkLst>
            <pc:docMk/>
            <pc:sldMk cId="363158951" sldId="365"/>
            <ac:spMk id="13" creationId="{8F378504-192A-0896-C3BE-173D4F95161C}"/>
          </ac:spMkLst>
        </pc:spChg>
        <pc:spChg chg="add del mod">
          <ac:chgData name="#LOW KAI YUAN ANDRE#" userId="21debd0c-cf2b-4622-b54a-918816f10f4f" providerId="ADAL" clId="{6C06BE37-C225-4432-AE03-A28508C642D6}" dt="2024-10-14T06:52:43.822" v="14823" actId="478"/>
          <ac:spMkLst>
            <pc:docMk/>
            <pc:sldMk cId="363158951" sldId="365"/>
            <ac:spMk id="14" creationId="{58C3E5F9-CEE0-A440-0FBA-1BFD4620C87D}"/>
          </ac:spMkLst>
        </pc:spChg>
        <pc:spChg chg="add del">
          <ac:chgData name="#LOW KAI YUAN ANDRE#" userId="21debd0c-cf2b-4622-b54a-918816f10f4f" providerId="ADAL" clId="{6C06BE37-C225-4432-AE03-A28508C642D6}" dt="2024-10-07T12:48:32.528" v="9530" actId="22"/>
          <ac:spMkLst>
            <pc:docMk/>
            <pc:sldMk cId="363158951" sldId="365"/>
            <ac:spMk id="16" creationId="{BE16D909-71A9-1044-1F28-0288A13D878B}"/>
          </ac:spMkLst>
        </pc:spChg>
        <pc:spChg chg="add mod">
          <ac:chgData name="#LOW KAI YUAN ANDRE#" userId="21debd0c-cf2b-4622-b54a-918816f10f4f" providerId="ADAL" clId="{6C06BE37-C225-4432-AE03-A28508C642D6}" dt="2024-10-07T12:48:52.700" v="9538" actId="767"/>
          <ac:spMkLst>
            <pc:docMk/>
            <pc:sldMk cId="363158951" sldId="365"/>
            <ac:spMk id="17" creationId="{7F849F87-B703-AA93-D374-6CED4F591F6A}"/>
          </ac:spMkLst>
        </pc:spChg>
        <pc:spChg chg="add mod">
          <ac:chgData name="#LOW KAI YUAN ANDRE#" userId="21debd0c-cf2b-4622-b54a-918816f10f4f" providerId="ADAL" clId="{6C06BE37-C225-4432-AE03-A28508C642D6}" dt="2024-10-18T05:21:12.847" v="17655" actId="1076"/>
          <ac:spMkLst>
            <pc:docMk/>
            <pc:sldMk cId="363158951" sldId="365"/>
            <ac:spMk id="18" creationId="{0E00EF67-EAB6-4337-E01A-484A659FF422}"/>
          </ac:spMkLst>
        </pc:spChg>
        <pc:grpChg chg="add mod">
          <ac:chgData name="#LOW KAI YUAN ANDRE#" userId="21debd0c-cf2b-4622-b54a-918816f10f4f" providerId="ADAL" clId="{6C06BE37-C225-4432-AE03-A28508C642D6}" dt="2024-10-18T05:21:00.183" v="17650" actId="1076"/>
          <ac:grpSpMkLst>
            <pc:docMk/>
            <pc:sldMk cId="363158951" sldId="365"/>
            <ac:grpSpMk id="3" creationId="{707153A5-02F9-46E1-0B62-81A102474B09}"/>
          </ac:grpSpMkLst>
        </pc:grp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5" creationId="{F3DA5158-D370-BE8C-83CA-8DFB87014A2E}"/>
          </ac:picMkLst>
        </pc:pic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6" creationId="{FCE48E62-AF74-5A74-CCB9-1AC6F5A2DB59}"/>
          </ac:picMkLst>
        </pc:picChg>
        <pc:picChg chg="add mod">
          <ac:chgData name="#LOW KAI YUAN ANDRE#" userId="21debd0c-cf2b-4622-b54a-918816f10f4f" providerId="ADAL" clId="{6C06BE37-C225-4432-AE03-A28508C642D6}" dt="2024-10-18T05:22:31.933" v="17690" actId="1076"/>
          <ac:picMkLst>
            <pc:docMk/>
            <pc:sldMk cId="363158951" sldId="365"/>
            <ac:picMk id="8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22:30.393" v="17689" actId="1076"/>
          <ac:picMkLst>
            <pc:docMk/>
            <pc:sldMk cId="363158951" sldId="365"/>
            <ac:picMk id="1030" creationId="{C5B4D5D0-239E-18A8-6CEF-0F57142B5C40}"/>
          </ac:picMkLst>
        </pc:picChg>
      </pc:sldChg>
      <pc:sldChg chg="addSp modSp add del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923926113" sldId="365"/>
        </pc:sldMkLst>
        <pc:spChg chg="add mod">
          <ac:chgData name="#LOW KAI YUAN ANDRE#" userId="21debd0c-cf2b-4622-b54a-918816f10f4f" providerId="ADAL" clId="{6C06BE37-C225-4432-AE03-A28508C642D6}" dt="2024-09-27T04:19:40.160" v="7639"/>
          <ac:spMkLst>
            <pc:docMk/>
            <pc:sldMk cId="923926113" sldId="365"/>
            <ac:spMk id="2" creationId="{C539DC4E-7D41-C42E-A342-994D0D6AB14C}"/>
          </ac:spMkLst>
        </pc:spChg>
        <pc:spChg chg="add mod">
          <ac:chgData name="#LOW KAI YUAN ANDRE#" userId="21debd0c-cf2b-4622-b54a-918816f10f4f" providerId="ADAL" clId="{6C06BE37-C225-4432-AE03-A28508C642D6}" dt="2024-09-27T04:21:00.148" v="7670"/>
          <ac:spMkLst>
            <pc:docMk/>
            <pc:sldMk cId="923926113" sldId="365"/>
            <ac:spMk id="8" creationId="{A07E45C0-F2F9-840D-F108-C8FB88147019}"/>
          </ac:spMkLst>
        </pc:sp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3" creationId="{394FB6CD-F08C-D28B-08DA-3BB8691C14CC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6" creationId="{0D269834-9B1E-6F67-54DF-DDC6E941F850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7" creationId="{916FC198-2CF2-C86A-47AC-6F62EA91893E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3.455" v="7671"/>
          <ac:graphicFrameMkLst>
            <pc:docMk/>
            <pc:sldMk cId="923926113" sldId="365"/>
            <ac:graphicFrameMk id="10" creationId="{DF91F296-7AD4-D866-6E69-C3CF48D88123}"/>
          </ac:graphicFrameMkLst>
        </pc:graphicFrameChg>
      </pc:sldChg>
      <pc:sldChg chg="delSp modSp new del mod">
        <pc:chgData name="#LOW KAI YUAN ANDRE#" userId="21debd0c-cf2b-4622-b54a-918816f10f4f" providerId="ADAL" clId="{6C06BE37-C225-4432-AE03-A28508C642D6}" dt="2024-09-27T04:27:10.254" v="7720" actId="2696"/>
        <pc:sldMkLst>
          <pc:docMk/>
          <pc:sldMk cId="1833455118" sldId="365"/>
        </pc:sldMkLst>
        <pc:spChg chg="mod">
          <ac:chgData name="#LOW KAI YUAN ANDRE#" userId="21debd0c-cf2b-4622-b54a-918816f10f4f" providerId="ADAL" clId="{6C06BE37-C225-4432-AE03-A28508C642D6}" dt="2024-09-27T04:23:11.414" v="7690" actId="20577"/>
          <ac:spMkLst>
            <pc:docMk/>
            <pc:sldMk cId="1833455118" sldId="365"/>
            <ac:spMk id="2" creationId="{EBBB6190-8C85-EFD9-F1D5-0EDEF47F3A01}"/>
          </ac:spMkLst>
        </pc:spChg>
        <pc:spChg chg="del">
          <ac:chgData name="#LOW KAI YUAN ANDRE#" userId="21debd0c-cf2b-4622-b54a-918816f10f4f" providerId="ADAL" clId="{6C06BE37-C225-4432-AE03-A28508C642D6}" dt="2024-09-27T04:23:17.044" v="7691" actId="478"/>
          <ac:spMkLst>
            <pc:docMk/>
            <pc:sldMk cId="1833455118" sldId="365"/>
            <ac:spMk id="3" creationId="{B75B1B74-3C14-DA84-8A3C-C5B897A62D28}"/>
          </ac:spMkLst>
        </pc:spChg>
      </pc:sldChg>
      <pc:sldChg chg="addSp delSp modSp add del mod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3406104429" sldId="366"/>
        </pc:sldMkLst>
        <pc:spChg chg="add mod">
          <ac:chgData name="#LOW KAI YUAN ANDRE#" userId="21debd0c-cf2b-4622-b54a-918816f10f4f" providerId="ADAL" clId="{6C06BE37-C225-4432-AE03-A28508C642D6}" dt="2024-09-27T04:19:41.114" v="7640"/>
          <ac:spMkLst>
            <pc:docMk/>
            <pc:sldMk cId="3406104429" sldId="366"/>
            <ac:spMk id="2" creationId="{A7BC34D1-C264-E67B-B706-D9D0E58095DD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4" creationId="{D9AA634E-B332-298B-D40E-764BFC181E1E}"/>
          </ac:spMkLst>
        </pc:spChg>
        <pc:spChg chg="add del mod">
          <ac:chgData name="#LOW KAI YUAN ANDRE#" userId="21debd0c-cf2b-4622-b54a-918816f10f4f" providerId="ADAL" clId="{6C06BE37-C225-4432-AE03-A28508C642D6}" dt="2024-09-27T04:20:39.554" v="7668" actId="478"/>
          <ac:spMkLst>
            <pc:docMk/>
            <pc:sldMk cId="3406104429" sldId="366"/>
            <ac:spMk id="8" creationId="{DA196C48-8358-D920-D7A2-36ABEB1B7666}"/>
          </ac:spMkLst>
        </pc:spChg>
        <pc:spChg chg="mod">
          <ac:chgData name="#LOW KAI YUAN ANDRE#" userId="21debd0c-cf2b-4622-b54a-918816f10f4f" providerId="ADAL" clId="{6C06BE37-C225-4432-AE03-A28508C642D6}" dt="2024-09-27T04:19:52.194" v="7647" actId="1076"/>
          <ac:spMkLst>
            <pc:docMk/>
            <pc:sldMk cId="3406104429" sldId="366"/>
            <ac:spMk id="9" creationId="{2EC6CAB8-80B3-6E8B-1A7A-E68F1BDC35FD}"/>
          </ac:spMkLst>
        </pc:spChg>
        <pc:spChg chg="mod">
          <ac:chgData name="#LOW KAI YUAN ANDRE#" userId="21debd0c-cf2b-4622-b54a-918816f10f4f" providerId="ADAL" clId="{6C06BE37-C225-4432-AE03-A28508C642D6}" dt="2024-09-27T04:20:01.197" v="7650" actId="1076"/>
          <ac:spMkLst>
            <pc:docMk/>
            <pc:sldMk cId="3406104429" sldId="366"/>
            <ac:spMk id="14" creationId="{C201F318-C7B3-10FB-9311-A3A2204302F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7" creationId="{D455CD0C-614D-78F1-F572-83972F0FB9F2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8" creationId="{F0593347-C4DF-E3A7-E6A2-4868E0211573}"/>
          </ac:spMkLst>
        </pc:spChg>
        <pc:spChg chg="del mod">
          <ac:chgData name="#LOW KAI YUAN ANDRE#" userId="21debd0c-cf2b-4622-b54a-918816f10f4f" providerId="ADAL" clId="{6C06BE37-C225-4432-AE03-A28508C642D6}" dt="2024-09-27T04:19:50.148" v="7645" actId="478"/>
          <ac:spMkLst>
            <pc:docMk/>
            <pc:sldMk cId="3406104429" sldId="366"/>
            <ac:spMk id="19" creationId="{F85BC760-BF13-19D6-AA4F-06C1C0E306E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2" creationId="{9400FEEF-315D-3DA4-B72A-ACF67221156B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5" creationId="{8E14C095-CAF9-EA92-408A-8A8DAA33CF5A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6" creationId="{2ADCB095-8839-27A8-A10E-BBD0C8C9D393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7" creationId="{7D9552C7-D334-1137-3ECA-20169ECD9406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8" creationId="{3D9C155A-B849-CC98-5066-6DAB4FB6FEA5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27T04:20:43.088" v="7669" actId="1076"/>
          <ac:graphicFrameMkLst>
            <pc:docMk/>
            <pc:sldMk cId="3406104429" sldId="366"/>
            <ac:graphicFrameMk id="3" creationId="{E9955789-7816-5797-987A-2E55ABA931B4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130" v="7666" actId="478"/>
          <ac:graphicFrameMkLst>
            <pc:docMk/>
            <pc:sldMk cId="3406104429" sldId="366"/>
            <ac:graphicFrameMk id="6" creationId="{308A5467-A9FD-FE9A-A42C-6B78F8591A49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966" v="7667" actId="478"/>
          <ac:graphicFrameMkLst>
            <pc:docMk/>
            <pc:sldMk cId="3406104429" sldId="366"/>
            <ac:graphicFrameMk id="7" creationId="{B784441C-A93E-51BD-0726-D41216ED56B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2" creationId="{26A9C5BE-7197-131D-6F1B-64CA112A114B}"/>
          </ac:graphicFrameMkLst>
        </pc:graphicFrameChg>
        <pc:graphicFrameChg chg="mod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3" creationId="{46DA64EF-6E4D-DB1E-6F30-769A4B8F851A}"/>
          </ac:graphicFrameMkLst>
        </pc:graphicFrame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5" creationId="{6F9EE2D2-BFFF-FC96-A373-B6665136E253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6" creationId="{78D20317-D03A-66EF-4993-A7E3471FD028}"/>
          </ac:picMkLst>
        </pc:picChg>
        <pc:picChg chg="del">
          <ac:chgData name="#LOW KAI YUAN ANDRE#" userId="21debd0c-cf2b-4622-b54a-918816f10f4f" providerId="ADAL" clId="{6C06BE37-C225-4432-AE03-A28508C642D6}" dt="2024-09-27T04:19:48.256" v="7643" actId="478"/>
          <ac:picMkLst>
            <pc:docMk/>
            <pc:sldMk cId="3406104429" sldId="366"/>
            <ac:picMk id="20" creationId="{6211ECDC-691D-DEF2-E504-6A41717334F4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1" creationId="{A02D9436-25AA-7F8B-E7A2-F619D8C189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3" creationId="{C9DB201B-A598-4EE1-3A20-81738476330D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4" creationId="{243A3C5F-DAB7-72B8-6E84-2700F64FFCA2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9" creationId="{7DED51A0-31D4-402B-5EBC-76C09686AB96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0" creationId="{42B0D43F-DEC8-63D5-8563-BEB7EE23A7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2" creationId="{B74BC7F5-7117-DEAA-B15D-AEE41FD796D0}"/>
          </ac:picMkLst>
        </pc:picChg>
      </pc:sldChg>
      <pc:sldChg chg="addSp delSp modSp new mod ord modAnim">
        <pc:chgData name="#LOW KAI YUAN ANDRE#" userId="21debd0c-cf2b-4622-b54a-918816f10f4f" providerId="ADAL" clId="{6C06BE37-C225-4432-AE03-A28508C642D6}" dt="2024-10-10T12:45:35.208" v="13315" actId="20577"/>
        <pc:sldMkLst>
          <pc:docMk/>
          <pc:sldMk cId="3560896188" sldId="366"/>
        </pc:sldMkLst>
        <pc:spChg chg="mod">
          <ac:chgData name="#LOW KAI YUAN ANDRE#" userId="21debd0c-cf2b-4622-b54a-918816f10f4f" providerId="ADAL" clId="{6C06BE37-C225-4432-AE03-A28508C642D6}" dt="2024-10-09T08:51:32.605" v="9900" actId="20577"/>
          <ac:spMkLst>
            <pc:docMk/>
            <pc:sldMk cId="3560896188" sldId="366"/>
            <ac:spMk id="2" creationId="{96478BF7-D861-B90C-4051-3BEF6FF562EA}"/>
          </ac:spMkLst>
        </pc:spChg>
        <pc:spChg chg="add mod">
          <ac:chgData name="#LOW KAI YUAN ANDRE#" userId="21debd0c-cf2b-4622-b54a-918816f10f4f" providerId="ADAL" clId="{6C06BE37-C225-4432-AE03-A28508C642D6}" dt="2024-10-10T12:45:35.208" v="13315" actId="20577"/>
          <ac:spMkLst>
            <pc:docMk/>
            <pc:sldMk cId="3560896188" sldId="366"/>
            <ac:spMk id="3" creationId="{C05DF11B-6736-9CD7-EE5E-5E5A433E2084}"/>
          </ac:spMkLst>
        </pc:spChg>
        <pc:spChg chg="del">
          <ac:chgData name="#LOW KAI YUAN ANDRE#" userId="21debd0c-cf2b-4622-b54a-918816f10f4f" providerId="ADAL" clId="{6C06BE37-C225-4432-AE03-A28508C642D6}" dt="2024-10-07T12:45:53.993" v="9527" actId="478"/>
          <ac:spMkLst>
            <pc:docMk/>
            <pc:sldMk cId="3560896188" sldId="366"/>
            <ac:spMk id="3" creationId="{FE22EB9A-B257-1A59-F7AF-521690D8FE8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5" creationId="{BB38D65E-C831-B364-A7DA-B9F15976A875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6" creationId="{D6684D8D-3436-5F91-D841-85EA84E30E7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7" creationId="{AFFA0AC7-EDC3-4656-04ED-46992489F6A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8" creationId="{A5DD4AAD-2C20-162A-D046-D73003232F5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9" creationId="{826560E1-4E80-B628-AF8A-0FB1F93E7E0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0" creationId="{FC535795-AD93-9C73-7DEE-F12F66FF2EA9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1" creationId="{B3200832-62F6-6A3E-8364-F5CCE79E1CC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5" creationId="{65932DBD-5100-8059-E3D2-81E7D5E637B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6" creationId="{2E062A8F-BBC2-F264-4C7F-6C7642D7E81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7" creationId="{9E11404E-EB63-E7BF-60FB-C9BEE4AD70E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8" creationId="{D6CD53F4-AAAE-0C6F-C87E-D7DA454A5E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9" creationId="{95326BAE-2272-653F-F286-BB758519DFE7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0" creationId="{412473F1-BAA2-6335-B5E8-529AFE8435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1" creationId="{A4EE2BDD-FAE2-1A97-C402-8BA3C4433AE0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5" creationId="{ABF4C0D4-B9B2-1A43-E41C-2B897773126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6" creationId="{43953E9C-856D-6CDF-F6E5-4DF265E587B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7" creationId="{30843668-A0F8-0E92-4019-552D17DF891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4" creationId="{38D2FCCA-AB8E-8CE8-E119-359A6DCAF60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5" creationId="{316040BA-FE2E-1C59-923E-9B7AA6AB0E3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6" creationId="{40248B9C-9C25-209B-3A33-3E5D2BBE2E54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0" creationId="{5F87DD5C-5CFB-93F0-C16D-8011930CB5B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1" creationId="{F34F5AB8-72D0-9104-9316-EBFB44C60FD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2" creationId="{FB1AF9C9-0D77-8485-1BC0-92B7A299F82C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3" creationId="{264C69EC-A6C8-11C0-9089-60C02EBFC4D0}"/>
          </ac:spMkLst>
        </pc:spChg>
        <pc:spChg chg="add mod ord">
          <ac:chgData name="#LOW KAI YUAN ANDRE#" userId="21debd0c-cf2b-4622-b54a-918816f10f4f" providerId="ADAL" clId="{6C06BE37-C225-4432-AE03-A28508C642D6}" dt="2024-10-10T09:49:54.720" v="13062" actId="1076"/>
          <ac:spMkLst>
            <pc:docMk/>
            <pc:sldMk cId="3560896188" sldId="366"/>
            <ac:spMk id="47" creationId="{98750504-31D8-2EE2-9234-CFF4457BFC73}"/>
          </ac:spMkLst>
        </pc:spChg>
        <pc:spChg chg="add mod ord">
          <ac:chgData name="#LOW KAI YUAN ANDRE#" userId="21debd0c-cf2b-4622-b54a-918816f10f4f" providerId="ADAL" clId="{6C06BE37-C225-4432-AE03-A28508C642D6}" dt="2024-10-10T09:49:49.389" v="13061" actId="1076"/>
          <ac:spMkLst>
            <pc:docMk/>
            <pc:sldMk cId="3560896188" sldId="366"/>
            <ac:spMk id="49" creationId="{FA2F4571-BF27-3550-5C05-B3B2F39BC12D}"/>
          </ac:spMkLst>
        </pc:spChg>
        <pc:spChg chg="add del mod ord">
          <ac:chgData name="#LOW KAI YUAN ANDRE#" userId="21debd0c-cf2b-4622-b54a-918816f10f4f" providerId="ADAL" clId="{6C06BE37-C225-4432-AE03-A28508C642D6}" dt="2024-10-10T07:06:27.930" v="11920" actId="478"/>
          <ac:spMkLst>
            <pc:docMk/>
            <pc:sldMk cId="3560896188" sldId="366"/>
            <ac:spMk id="51" creationId="{EE8E3A3C-A0F1-6DD4-8B95-BB245D68A7A7}"/>
          </ac:spMkLst>
        </pc:spChg>
        <pc:picChg chg="add del mod">
          <ac:chgData name="#LOW KAI YUAN ANDRE#" userId="21debd0c-cf2b-4622-b54a-918816f10f4f" providerId="ADAL" clId="{6C06BE37-C225-4432-AE03-A28508C642D6}" dt="2024-10-09T08:49:02.392" v="9858" actId="478"/>
          <ac:picMkLst>
            <pc:docMk/>
            <pc:sldMk cId="3560896188" sldId="366"/>
            <ac:picMk id="2050" creationId="{A8A961CC-D94E-3A73-23A7-049AE75224A0}"/>
          </ac:picMkLst>
        </pc:picChg>
        <pc:picChg chg="add del mod">
          <ac:chgData name="#LOW KAI YUAN ANDRE#" userId="21debd0c-cf2b-4622-b54a-918816f10f4f" providerId="ADAL" clId="{6C06BE37-C225-4432-AE03-A28508C642D6}" dt="2024-10-10T07:03:35.472" v="11834" actId="478"/>
          <ac:picMkLst>
            <pc:docMk/>
            <pc:sldMk cId="3560896188" sldId="366"/>
            <ac:picMk id="2052" creationId="{FA96F010-C75F-7A93-4AF9-11498A4C2B36}"/>
          </ac:picMkLst>
        </pc:picChg>
        <pc:picChg chg="add del mod">
          <ac:chgData name="#LOW KAI YUAN ANDRE#" userId="21debd0c-cf2b-4622-b54a-918816f10f4f" providerId="ADAL" clId="{6C06BE37-C225-4432-AE03-A28508C642D6}" dt="2024-10-10T07:01:36.158" v="11830" actId="478"/>
          <ac:picMkLst>
            <pc:docMk/>
            <pc:sldMk cId="3560896188" sldId="366"/>
            <ac:picMk id="2054" creationId="{8782F599-93D8-263A-5067-1A8777840C16}"/>
          </ac:picMkLst>
        </pc:picChg>
        <pc:picChg chg="add del mod">
          <ac:chgData name="#LOW KAI YUAN ANDRE#" userId="21debd0c-cf2b-4622-b54a-918816f10f4f" providerId="ADAL" clId="{6C06BE37-C225-4432-AE03-A28508C642D6}" dt="2024-10-10T07:05:07.115" v="11859" actId="478"/>
          <ac:picMkLst>
            <pc:docMk/>
            <pc:sldMk cId="3560896188" sldId="366"/>
            <ac:picMk id="2056" creationId="{304ADCB9-AB9B-2D20-0306-7A226D2D0DA4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58" creationId="{A94C2DAD-1E2E-5353-D4AC-2E9D1CD24F36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60" creationId="{E7493E88-C95A-5E76-A634-9F744DA0C6A6}"/>
          </ac:picMkLst>
        </pc:pic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2" creationId="{3A7DA548-3892-4497-F1A1-CB8DABD41B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3" creationId="{AEFFCD42-5C34-6A24-AF1A-8881B5080305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4" creationId="{42F5B819-5CC5-7E71-5BBF-E9F0731F55CC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2" creationId="{54530BE5-FBC6-D8CD-D410-749E6B072C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3" creationId="{ACBE74B2-A954-B9E9-A729-BEB4E53D1EE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4" creationId="{CC825946-18A5-35AB-13D9-B48CA474FDB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8" creationId="{79A8A7C9-D2B3-23EA-83C3-3E4A2E67734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9" creationId="{6277D775-4EA7-AA0E-791F-76985C97502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0" creationId="{5ACDF8A8-5325-4219-D568-49A1953549B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1" creationId="{DC6AA484-1078-A7E8-632B-4229104C29C6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2" creationId="{7998AD48-9883-6C89-B9DF-0D1936F07028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3" creationId="{E5CE7D24-AAC0-F743-6A49-7A9446AA96F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7" creationId="{DC8B2AD9-7795-2FA0-0AB2-40BADCC33F31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8" creationId="{87C6B58C-5C86-2CEA-DC58-D52CC43775A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9" creationId="{B2B22AEC-0619-83E4-99D8-B6EF9260F07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44" creationId="{92CE17E4-8106-9383-D0C0-FAF0BCEB0106}"/>
          </ac:cxnSpMkLst>
        </pc:cxnChg>
        <pc:cxnChg chg="add mod ord">
          <ac:chgData name="#LOW KAI YUAN ANDRE#" userId="21debd0c-cf2b-4622-b54a-918816f10f4f" providerId="ADAL" clId="{6C06BE37-C225-4432-AE03-A28508C642D6}" dt="2024-10-10T09:49:59.012" v="13064" actId="14100"/>
          <ac:cxnSpMkLst>
            <pc:docMk/>
            <pc:sldMk cId="3560896188" sldId="366"/>
            <ac:cxnSpMk id="46" creationId="{4CC7B603-3029-A8B8-0C37-0256B847F073}"/>
          </ac:cxnSpMkLst>
        </pc:cxnChg>
        <pc:cxnChg chg="add mod ord">
          <ac:chgData name="#LOW KAI YUAN ANDRE#" userId="21debd0c-cf2b-4622-b54a-918816f10f4f" providerId="ADAL" clId="{6C06BE37-C225-4432-AE03-A28508C642D6}" dt="2024-10-10T09:49:49.389" v="13061" actId="1076"/>
          <ac:cxnSpMkLst>
            <pc:docMk/>
            <pc:sldMk cId="3560896188" sldId="366"/>
            <ac:cxnSpMk id="48" creationId="{9D07489A-748F-3600-809D-DB93C2F66182}"/>
          </ac:cxnSpMkLst>
        </pc:cxnChg>
        <pc:cxnChg chg="add del mod ord">
          <ac:chgData name="#LOW KAI YUAN ANDRE#" userId="21debd0c-cf2b-4622-b54a-918816f10f4f" providerId="ADAL" clId="{6C06BE37-C225-4432-AE03-A28508C642D6}" dt="2024-10-10T07:06:28.733" v="11921" actId="478"/>
          <ac:cxnSpMkLst>
            <pc:docMk/>
            <pc:sldMk cId="3560896188" sldId="366"/>
            <ac:cxnSpMk id="50" creationId="{6AA4E41D-54E9-19C0-0B0E-A9281E3C78CC}"/>
          </ac:cxnSpMkLst>
        </pc:cxnChg>
      </pc:sldChg>
      <pc:sldChg chg="addSp delSp modSp new mod modAnim">
        <pc:chgData name="#LOW KAI YUAN ANDRE#" userId="21debd0c-cf2b-4622-b54a-918816f10f4f" providerId="ADAL" clId="{6C06BE37-C225-4432-AE03-A28508C642D6}" dt="2024-10-17T13:54:35.725" v="17226" actId="14100"/>
        <pc:sldMkLst>
          <pc:docMk/>
          <pc:sldMk cId="1962735041" sldId="367"/>
        </pc:sldMkLst>
        <pc:spChg chg="mod">
          <ac:chgData name="#LOW KAI YUAN ANDRE#" userId="21debd0c-cf2b-4622-b54a-918816f10f4f" providerId="ADAL" clId="{6C06BE37-C225-4432-AE03-A28508C642D6}" dt="2024-10-10T06:07:56.897" v="11377" actId="20577"/>
          <ac:spMkLst>
            <pc:docMk/>
            <pc:sldMk cId="1962735041" sldId="367"/>
            <ac:spMk id="2" creationId="{2C39AEF4-1CF6-551D-D0A3-C5B8731F7D78}"/>
          </ac:spMkLst>
        </pc:spChg>
        <pc:spChg chg="del">
          <ac:chgData name="#LOW KAI YUAN ANDRE#" userId="21debd0c-cf2b-4622-b54a-918816f10f4f" providerId="ADAL" clId="{6C06BE37-C225-4432-AE03-A28508C642D6}" dt="2024-10-07T12:51:34.026" v="9674" actId="478"/>
          <ac:spMkLst>
            <pc:docMk/>
            <pc:sldMk cId="1962735041" sldId="367"/>
            <ac:spMk id="3" creationId="{A77E3BD7-1FC0-CFBE-A0CD-913CB21485DB}"/>
          </ac:spMkLst>
        </pc:spChg>
        <pc:spChg chg="add mod">
          <ac:chgData name="#LOW KAI YUAN ANDRE#" userId="21debd0c-cf2b-4622-b54a-918816f10f4f" providerId="ADAL" clId="{6C06BE37-C225-4432-AE03-A28508C642D6}" dt="2024-10-16T06:04:26.323" v="16833" actId="1076"/>
          <ac:spMkLst>
            <pc:docMk/>
            <pc:sldMk cId="1962735041" sldId="367"/>
            <ac:spMk id="7" creationId="{CB3A2D13-334A-8CCE-C474-1547EB8CBAC9}"/>
          </ac:spMkLst>
        </pc:spChg>
        <pc:picChg chg="add del mod">
          <ac:chgData name="#LOW KAI YUAN ANDRE#" userId="21debd0c-cf2b-4622-b54a-918816f10f4f" providerId="ADAL" clId="{6C06BE37-C225-4432-AE03-A28508C642D6}" dt="2024-10-10T10:14:06.258" v="13158" actId="478"/>
          <ac:picMkLst>
            <pc:docMk/>
            <pc:sldMk cId="1962735041" sldId="367"/>
            <ac:picMk id="1026" creationId="{61EFF8D6-0412-7CE4-511B-337E4509197E}"/>
          </ac:picMkLst>
        </pc:picChg>
        <pc:picChg chg="add del mod">
          <ac:chgData name="#LOW KAI YUAN ANDRE#" userId="21debd0c-cf2b-4622-b54a-918816f10f4f" providerId="ADAL" clId="{6C06BE37-C225-4432-AE03-A28508C642D6}" dt="2024-10-10T10:14:05.845" v="13157" actId="478"/>
          <ac:picMkLst>
            <pc:docMk/>
            <pc:sldMk cId="1962735041" sldId="367"/>
            <ac:picMk id="1028" creationId="{BAAFC8DB-93F1-F1F8-784B-A9D3FC0703A0}"/>
          </ac:picMkLst>
        </pc:picChg>
        <pc:picChg chg="add mod">
          <ac:chgData name="#LOW KAI YUAN ANDRE#" userId="21debd0c-cf2b-4622-b54a-918816f10f4f" providerId="ADAL" clId="{6C06BE37-C225-4432-AE03-A28508C642D6}" dt="2024-10-17T13:48:24.672" v="17195" actId="1076"/>
          <ac:picMkLst>
            <pc:docMk/>
            <pc:sldMk cId="1962735041" sldId="367"/>
            <ac:picMk id="1030" creationId="{F3D28FED-9463-0AAC-8AFB-F663E287EF33}"/>
          </ac:picMkLst>
        </pc:picChg>
        <pc:picChg chg="add mod">
          <ac:chgData name="#LOW KAI YUAN ANDRE#" userId="21debd0c-cf2b-4622-b54a-918816f10f4f" providerId="ADAL" clId="{6C06BE37-C225-4432-AE03-A28508C642D6}" dt="2024-10-10T10:14:52.708" v="13178" actId="1076"/>
          <ac:picMkLst>
            <pc:docMk/>
            <pc:sldMk cId="1962735041" sldId="367"/>
            <ac:picMk id="1032" creationId="{BBA15BFC-7645-5C60-10F8-1A67D1C8ABCD}"/>
          </ac:picMkLst>
        </pc:picChg>
        <pc:picChg chg="add del mod">
          <ac:chgData name="#LOW KAI YUAN ANDRE#" userId="21debd0c-cf2b-4622-b54a-918816f10f4f" providerId="ADAL" clId="{6C06BE37-C225-4432-AE03-A28508C642D6}" dt="2024-10-10T10:14:06.653" v="13159" actId="478"/>
          <ac:picMkLst>
            <pc:docMk/>
            <pc:sldMk cId="1962735041" sldId="367"/>
            <ac:picMk id="5122" creationId="{F8038088-4582-B58C-5F05-39C1CC36ABA8}"/>
          </ac:picMkLst>
        </pc:picChg>
        <pc:picChg chg="add del mod">
          <ac:chgData name="#LOW KAI YUAN ANDRE#" userId="21debd0c-cf2b-4622-b54a-918816f10f4f" providerId="ADAL" clId="{6C06BE37-C225-4432-AE03-A28508C642D6}" dt="2024-10-10T06:08:06.429" v="11384" actId="478"/>
          <ac:picMkLst>
            <pc:docMk/>
            <pc:sldMk cId="1962735041" sldId="367"/>
            <ac:picMk id="5124" creationId="{4D7C4C14-95C2-3E1B-FFE4-41261A63DFD5}"/>
          </ac:picMkLst>
        </pc:picChg>
        <pc:picChg chg="add del mod">
          <ac:chgData name="#LOW KAI YUAN ANDRE#" userId="21debd0c-cf2b-4622-b54a-918816f10f4f" providerId="ADAL" clId="{6C06BE37-C225-4432-AE03-A28508C642D6}" dt="2024-10-10T06:13:44.162" v="11398" actId="478"/>
          <ac:picMkLst>
            <pc:docMk/>
            <pc:sldMk cId="1962735041" sldId="367"/>
            <ac:picMk id="5126" creationId="{17D2A587-1CA2-3DC1-CF4B-680E6DE06B1F}"/>
          </ac:picMkLst>
        </pc:picChg>
        <pc:picChg chg="add del mod">
          <ac:chgData name="#LOW KAI YUAN ANDRE#" userId="21debd0c-cf2b-4622-b54a-918816f10f4f" providerId="ADAL" clId="{6C06BE37-C225-4432-AE03-A28508C642D6}" dt="2024-10-10T10:12:52.539" v="13149" actId="478"/>
          <ac:picMkLst>
            <pc:docMk/>
            <pc:sldMk cId="1962735041" sldId="367"/>
            <ac:picMk id="5128" creationId="{098303AA-6876-1BE7-A486-7664AF589C40}"/>
          </ac:picMkLst>
        </pc:picChg>
        <pc:cxnChg chg="add mod">
          <ac:chgData name="#LOW KAI YUAN ANDRE#" userId="21debd0c-cf2b-4622-b54a-918816f10f4f" providerId="ADAL" clId="{6C06BE37-C225-4432-AE03-A28508C642D6}" dt="2024-10-17T13:54:35.725" v="17226" actId="14100"/>
          <ac:cxnSpMkLst>
            <pc:docMk/>
            <pc:sldMk cId="1962735041" sldId="367"/>
            <ac:cxnSpMk id="6" creationId="{0ED89B55-50AB-2D5C-59AF-08C095C27FB4}"/>
          </ac:cxnSpMkLst>
        </pc:cxnChg>
      </pc:sldChg>
      <pc:sldChg chg="new del">
        <pc:chgData name="#LOW KAI YUAN ANDRE#" userId="21debd0c-cf2b-4622-b54a-918816f10f4f" providerId="ADAL" clId="{6C06BE37-C225-4432-AE03-A28508C642D6}" dt="2024-10-07T12:45:41.111" v="9501" actId="2696"/>
        <pc:sldMkLst>
          <pc:docMk/>
          <pc:sldMk cId="3230611882" sldId="367"/>
        </pc:sldMkLst>
      </pc:sldChg>
      <pc:sldChg chg="modSp new mod">
        <pc:chgData name="#LOW KAI YUAN ANDRE#" userId="21debd0c-cf2b-4622-b54a-918816f10f4f" providerId="ADAL" clId="{6C06BE37-C225-4432-AE03-A28508C642D6}" dt="2024-10-09T08:51:14.727" v="9893" actId="20577"/>
        <pc:sldMkLst>
          <pc:docMk/>
          <pc:sldMk cId="2397042398" sldId="368"/>
        </pc:sldMkLst>
        <pc:spChg chg="mod">
          <ac:chgData name="#LOW KAI YUAN ANDRE#" userId="21debd0c-cf2b-4622-b54a-918816f10f4f" providerId="ADAL" clId="{6C06BE37-C225-4432-AE03-A28508C642D6}" dt="2024-10-09T08:24:16.243" v="9699" actId="20577"/>
          <ac:spMkLst>
            <pc:docMk/>
            <pc:sldMk cId="2397042398" sldId="368"/>
            <ac:spMk id="2" creationId="{6428D38A-083A-323D-93A9-82FB624F75D1}"/>
          </ac:spMkLst>
        </pc:spChg>
        <pc:spChg chg="mod">
          <ac:chgData name="#LOW KAI YUAN ANDRE#" userId="21debd0c-cf2b-4622-b54a-918816f10f4f" providerId="ADAL" clId="{6C06BE37-C225-4432-AE03-A28508C642D6}" dt="2024-10-09T08:51:14.727" v="9893" actId="20577"/>
          <ac:spMkLst>
            <pc:docMk/>
            <pc:sldMk cId="2397042398" sldId="368"/>
            <ac:spMk id="3" creationId="{1C54160C-76B8-BC02-57E7-F2D71C5F07A9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07T12:57:55.349" v="9686" actId="680"/>
        <pc:sldMkLst>
          <pc:docMk/>
          <pc:sldMk cId="2561151260" sldId="368"/>
        </pc:sldMkLst>
        <pc:spChg chg="mod">
          <ac:chgData name="#LOW KAI YUAN ANDRE#" userId="21debd0c-cf2b-4622-b54a-918816f10f4f" providerId="ADAL" clId="{6C06BE37-C225-4432-AE03-A28508C642D6}" dt="2024-10-07T12:57:54.939" v="9685" actId="20577"/>
          <ac:spMkLst>
            <pc:docMk/>
            <pc:sldMk cId="2561151260" sldId="368"/>
            <ac:spMk id="2" creationId="{3A9D6515-BD08-86AC-DF3E-DCEF9AE5EBA6}"/>
          </ac:spMkLst>
        </pc:spChg>
      </pc:sldChg>
      <pc:sldChg chg="add del">
        <pc:chgData name="#LOW KAI YUAN ANDRE#" userId="21debd0c-cf2b-4622-b54a-918816f10f4f" providerId="ADAL" clId="{6C06BE37-C225-4432-AE03-A28508C642D6}" dt="2024-10-09T08:51:40.026" v="9903" actId="2696"/>
        <pc:sldMkLst>
          <pc:docMk/>
          <pc:sldMk cId="265852680" sldId="369"/>
        </pc:sldMkLst>
      </pc:sldChg>
      <pc:sldChg chg="addSp modSp add mod modAnim">
        <pc:chgData name="#LOW KAI YUAN ANDRE#" userId="21debd0c-cf2b-4622-b54a-918816f10f4f" providerId="ADAL" clId="{6C06BE37-C225-4432-AE03-A28508C642D6}" dt="2024-10-18T05:22:12.636" v="17683" actId="20577"/>
        <pc:sldMkLst>
          <pc:docMk/>
          <pc:sldMk cId="2907099992" sldId="370"/>
        </pc:sldMkLst>
        <pc:spChg chg="mod">
          <ac:chgData name="#LOW KAI YUAN ANDRE#" userId="21debd0c-cf2b-4622-b54a-918816f10f4f" providerId="ADAL" clId="{6C06BE37-C225-4432-AE03-A28508C642D6}" dt="2024-10-10T06:48:00.639" v="11532" actId="20577"/>
          <ac:spMkLst>
            <pc:docMk/>
            <pc:sldMk cId="2907099992" sldId="370"/>
            <ac:spMk id="3" creationId="{1C54160C-76B8-BC02-57E7-F2D71C5F07A9}"/>
          </ac:spMkLst>
        </pc:spChg>
        <pc:spChg chg="add mod">
          <ac:chgData name="#LOW KAI YUAN ANDRE#" userId="21debd0c-cf2b-4622-b54a-918816f10f4f" providerId="ADAL" clId="{6C06BE37-C225-4432-AE03-A28508C642D6}" dt="2024-10-18T05:22:12.636" v="17683" actId="20577"/>
          <ac:spMkLst>
            <pc:docMk/>
            <pc:sldMk cId="2907099992" sldId="370"/>
            <ac:spMk id="5" creationId="{56BC1BDA-2825-08D6-D515-D9F9C40BB59A}"/>
          </ac:spMkLst>
        </pc:spChg>
      </pc:sldChg>
      <pc:sldChg chg="addSp delSp modSp new mod modShow">
        <pc:chgData name="#LOW KAI YUAN ANDRE#" userId="21debd0c-cf2b-4622-b54a-918816f10f4f" providerId="ADAL" clId="{6C06BE37-C225-4432-AE03-A28508C642D6}" dt="2024-10-28T07:06:56.727" v="18823" actId="729"/>
        <pc:sldMkLst>
          <pc:docMk/>
          <pc:sldMk cId="1658687991" sldId="371"/>
        </pc:sldMkLst>
        <pc:spChg chg="mod">
          <ac:chgData name="#LOW KAI YUAN ANDRE#" userId="21debd0c-cf2b-4622-b54a-918816f10f4f" providerId="ADAL" clId="{6C06BE37-C225-4432-AE03-A28508C642D6}" dt="2024-10-09T09:01:30.829" v="10268" actId="20577"/>
          <ac:spMkLst>
            <pc:docMk/>
            <pc:sldMk cId="1658687991" sldId="371"/>
            <ac:spMk id="2" creationId="{EAB8F6B5-17D4-B5AB-9D03-888AE6751205}"/>
          </ac:spMkLst>
        </pc:spChg>
        <pc:spChg chg="del">
          <ac:chgData name="#LOW KAI YUAN ANDRE#" userId="21debd0c-cf2b-4622-b54a-918816f10f4f" providerId="ADAL" clId="{6C06BE37-C225-4432-AE03-A28508C642D6}" dt="2024-10-09T09:01:13.365" v="10229" actId="478"/>
          <ac:spMkLst>
            <pc:docMk/>
            <pc:sldMk cId="1658687991" sldId="371"/>
            <ac:spMk id="3" creationId="{8997E7C9-7953-93D7-3152-1F939D5CF331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5" creationId="{3F879D43-DB4D-3D39-4A6A-13A753EA032D}"/>
          </ac:spMkLst>
        </pc:spChg>
        <pc:spChg chg="add mod">
          <ac:chgData name="#LOW KAI YUAN ANDRE#" userId="21debd0c-cf2b-4622-b54a-918816f10f4f" providerId="ADAL" clId="{6C06BE37-C225-4432-AE03-A28508C642D6}" dt="2024-10-09T09:01:36.738" v="10270"/>
          <ac:spMkLst>
            <pc:docMk/>
            <pc:sldMk cId="1658687991" sldId="371"/>
            <ac:spMk id="6" creationId="{44B70DC3-BB38-8DAB-C623-A511C80F8D73}"/>
          </ac:spMkLst>
        </pc:spChg>
        <pc:spChg chg="add mod">
          <ac:chgData name="#LOW KAI YUAN ANDRE#" userId="21debd0c-cf2b-4622-b54a-918816f10f4f" providerId="ADAL" clId="{6C06BE37-C225-4432-AE03-A28508C642D6}" dt="2024-10-09T09:07:18.115" v="10643" actId="1076"/>
          <ac:spMkLst>
            <pc:docMk/>
            <pc:sldMk cId="1658687991" sldId="371"/>
            <ac:spMk id="7" creationId="{2E3C1363-454A-E2B3-6BC0-185EC7A122C2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8" creationId="{B543FADD-AACD-A536-6F9D-94BA07020A0A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9" creationId="{0D708145-4A93-8D80-875D-4DAFF6ED2B13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10" creationId="{7164CA0B-36A4-C1A8-30CB-CD5E314EEEE7}"/>
          </ac:spMkLst>
        </pc:spChg>
        <pc:spChg chg="add mod">
          <ac:chgData name="#LOW KAI YUAN ANDRE#" userId="21debd0c-cf2b-4622-b54a-918816f10f4f" providerId="ADAL" clId="{6C06BE37-C225-4432-AE03-A28508C642D6}" dt="2024-10-09T09:07:15.342" v="10642" actId="1076"/>
          <ac:spMkLst>
            <pc:docMk/>
            <pc:sldMk cId="1658687991" sldId="371"/>
            <ac:spMk id="11" creationId="{FCE14CD7-114E-EB83-E24E-2FA43C8BCFAC}"/>
          </ac:spMkLst>
        </pc:spChg>
        <pc:cxnChg chg="add del mod">
          <ac:chgData name="#LOW KAI YUAN ANDRE#" userId="21debd0c-cf2b-4622-b54a-918816f10f4f" providerId="ADAL" clId="{6C06BE37-C225-4432-AE03-A28508C642D6}" dt="2024-10-09T09:06:16.775" v="10620" actId="478"/>
          <ac:cxnSpMkLst>
            <pc:docMk/>
            <pc:sldMk cId="1658687991" sldId="371"/>
            <ac:cxnSpMk id="13" creationId="{BC40BAA2-F71B-A26A-5736-3E3ABE9E1480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15" creationId="{991929AA-60CC-3A93-5EC7-A9A02989E058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1" creationId="{C6CC8217-7C6C-57FE-53B8-483A26CD8E61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5" creationId="{BAA532FC-31C9-DA2B-E98F-6B2018E85ADB}"/>
          </ac:cxnSpMkLst>
        </pc:cxnChg>
        <pc:cxnChg chg="add del mod">
          <ac:chgData name="#LOW KAI YUAN ANDRE#" userId="21debd0c-cf2b-4622-b54a-918816f10f4f" providerId="ADAL" clId="{6C06BE37-C225-4432-AE03-A28508C642D6}" dt="2024-10-09T09:07:10.355" v="10640" actId="14100"/>
          <ac:cxnSpMkLst>
            <pc:docMk/>
            <pc:sldMk cId="1658687991" sldId="371"/>
            <ac:cxnSpMk id="37" creationId="{B602F93B-343C-A024-04B8-ACB519168D2E}"/>
          </ac:cxnSpMkLst>
        </pc:cxnChg>
        <pc:cxnChg chg="add del mod">
          <ac:chgData name="#LOW KAI YUAN ANDRE#" userId="21debd0c-cf2b-4622-b54a-918816f10f4f" providerId="ADAL" clId="{6C06BE37-C225-4432-AE03-A28508C642D6}" dt="2024-10-09T09:07:06.523" v="10637" actId="11529"/>
          <ac:cxnSpMkLst>
            <pc:docMk/>
            <pc:sldMk cId="1658687991" sldId="371"/>
            <ac:cxnSpMk id="41" creationId="{0B197148-6F3A-05CC-8505-C5155CBC4E5C}"/>
          </ac:cxnSpMkLst>
        </pc:cxnChg>
      </pc:sldChg>
      <pc:sldChg chg="add del">
        <pc:chgData name="#LOW KAI YUAN ANDRE#" userId="21debd0c-cf2b-4622-b54a-918816f10f4f" providerId="ADAL" clId="{6C06BE37-C225-4432-AE03-A28508C642D6}" dt="2024-10-09T08:51:38.333" v="9902" actId="2696"/>
        <pc:sldMkLst>
          <pc:docMk/>
          <pc:sldMk cId="3330752878" sldId="371"/>
        </pc:sldMkLst>
      </pc:sldChg>
      <pc:sldChg chg="addSp delSp modSp new mod ord modAnim">
        <pc:chgData name="#LOW KAI YUAN ANDRE#" userId="21debd0c-cf2b-4622-b54a-918816f10f4f" providerId="ADAL" clId="{6C06BE37-C225-4432-AE03-A28508C642D6}" dt="2024-10-18T05:21:45.485" v="17662"/>
        <pc:sldMkLst>
          <pc:docMk/>
          <pc:sldMk cId="1305478542" sldId="372"/>
        </pc:sldMkLst>
        <pc:spChg chg="mod">
          <ac:chgData name="#LOW KAI YUAN ANDRE#" userId="21debd0c-cf2b-4622-b54a-918816f10f4f" providerId="ADAL" clId="{6C06BE37-C225-4432-AE03-A28508C642D6}" dt="2024-10-09T09:21:51.703" v="11009" actId="1076"/>
          <ac:spMkLst>
            <pc:docMk/>
            <pc:sldMk cId="1305478542" sldId="372"/>
            <ac:spMk id="2" creationId="{BE6D5490-DD06-A550-57E2-D60BEE8308D0}"/>
          </ac:spMkLst>
        </pc:spChg>
        <pc:spChg chg="del">
          <ac:chgData name="#LOW KAI YUAN ANDRE#" userId="21debd0c-cf2b-4622-b54a-918816f10f4f" providerId="ADAL" clId="{6C06BE37-C225-4432-AE03-A28508C642D6}" dt="2024-10-09T09:07:53.127" v="10683" actId="478"/>
          <ac:spMkLst>
            <pc:docMk/>
            <pc:sldMk cId="1305478542" sldId="372"/>
            <ac:spMk id="3" creationId="{EA20856C-6299-3503-3010-536BACEF953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9" creationId="{9DE323AE-DD8F-7DD8-E0CA-168916AC5465}"/>
          </ac:spMkLst>
        </pc:spChg>
        <pc:spChg chg="del mod topLvl">
          <ac:chgData name="#LOW KAI YUAN ANDRE#" userId="21debd0c-cf2b-4622-b54a-918816f10f4f" providerId="ADAL" clId="{6C06BE37-C225-4432-AE03-A28508C642D6}" dt="2024-10-09T09:15:02.380" v="10800" actId="478"/>
          <ac:spMkLst>
            <pc:docMk/>
            <pc:sldMk cId="1305478542" sldId="372"/>
            <ac:spMk id="10" creationId="{9FF4F34B-28B3-561F-2FFB-7B05C3E799E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16" creationId="{7DCCBCD3-9F4E-74FD-6FB0-3F0AF88B9A7D}"/>
          </ac:spMkLst>
        </pc:spChg>
        <pc:spChg chg="del mod topLvl">
          <ac:chgData name="#LOW KAI YUAN ANDRE#" userId="21debd0c-cf2b-4622-b54a-918816f10f4f" providerId="ADAL" clId="{6C06BE37-C225-4432-AE03-A28508C642D6}" dt="2024-10-09T09:17:26.576" v="10899" actId="478"/>
          <ac:spMkLst>
            <pc:docMk/>
            <pc:sldMk cId="1305478542" sldId="372"/>
            <ac:spMk id="17" creationId="{361282CF-0EE5-DD49-9A5D-C8A3B7ADFC03}"/>
          </ac:spMkLst>
        </pc:spChg>
        <pc:spChg chg="del mod topLvl">
          <ac:chgData name="#LOW KAI YUAN ANDRE#" userId="21debd0c-cf2b-4622-b54a-918816f10f4f" providerId="ADAL" clId="{6C06BE37-C225-4432-AE03-A28508C642D6}" dt="2024-10-09T09:18:31.576" v="10917" actId="478"/>
          <ac:spMkLst>
            <pc:docMk/>
            <pc:sldMk cId="1305478542" sldId="372"/>
            <ac:spMk id="19" creationId="{4E79F04B-ACE7-23F7-7BCB-9CDA0B2A6255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21" creationId="{3D5F962F-C1EB-6527-5665-6098A755B993}"/>
          </ac:spMkLst>
        </pc:spChg>
        <pc:spChg chg="del mod topLvl">
          <ac:chgData name="#LOW KAI YUAN ANDRE#" userId="21debd0c-cf2b-4622-b54a-918816f10f4f" providerId="ADAL" clId="{6C06BE37-C225-4432-AE03-A28508C642D6}" dt="2024-10-09T09:10:19.382" v="10705" actId="478"/>
          <ac:spMkLst>
            <pc:docMk/>
            <pc:sldMk cId="1305478542" sldId="372"/>
            <ac:spMk id="22" creationId="{132266C7-EF97-27D2-BB10-F3C3E8CBC56E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1" creationId="{8C553572-978D-160C-008A-FE16A3A39AE4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2" creationId="{0C4F7423-2651-2F3C-EF0D-C83D492464F8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3" creationId="{CFB8D103-D9CB-4E51-4350-C4C353584696}"/>
          </ac:spMkLst>
        </pc:spChg>
        <pc:spChg chg="add mod">
          <ac:chgData name="#LOW KAI YUAN ANDRE#" userId="21debd0c-cf2b-4622-b54a-918816f10f4f" providerId="ADAL" clId="{6C06BE37-C225-4432-AE03-A28508C642D6}" dt="2024-10-09T09:23:29.436" v="11054" actId="1076"/>
          <ac:spMkLst>
            <pc:docMk/>
            <pc:sldMk cId="1305478542" sldId="372"/>
            <ac:spMk id="45" creationId="{43FF7C9C-B1D2-A4CC-A3EB-3C3A0E4D13D6}"/>
          </ac:spMkLst>
        </pc:spChg>
        <pc:spChg chg="add mod">
          <ac:chgData name="#LOW KAI YUAN ANDRE#" userId="21debd0c-cf2b-4622-b54a-918816f10f4f" providerId="ADAL" clId="{6C06BE37-C225-4432-AE03-A28508C642D6}" dt="2024-10-09T09:18:40.772" v="10923"/>
          <ac:spMkLst>
            <pc:docMk/>
            <pc:sldMk cId="1305478542" sldId="372"/>
            <ac:spMk id="46" creationId="{A47D17D8-6048-758D-E661-7EF5B2128A15}"/>
          </ac:spMkLst>
        </pc:spChg>
        <pc:grpChg chg="add del mod">
          <ac:chgData name="#LOW KAI YUAN ANDRE#" userId="21debd0c-cf2b-4622-b54a-918816f10f4f" providerId="ADAL" clId="{6C06BE37-C225-4432-AE03-A28508C642D6}" dt="2024-10-09T09:10:00.688" v="10695" actId="165"/>
          <ac:grpSpMkLst>
            <pc:docMk/>
            <pc:sldMk cId="1305478542" sldId="372"/>
            <ac:grpSpMk id="8" creationId="{8087F9C5-5D52-2693-E0E6-84C0A91D51CA}"/>
          </ac:grpSpMkLst>
        </pc:grpChg>
        <pc:picChg chg="add del mod">
          <ac:chgData name="#LOW KAI YUAN ANDRE#" userId="21debd0c-cf2b-4622-b54a-918816f10f4f" providerId="ADAL" clId="{6C06BE37-C225-4432-AE03-A28508C642D6}" dt="2024-10-09T09:09:18.457" v="10686" actId="21"/>
          <ac:picMkLst>
            <pc:docMk/>
            <pc:sldMk cId="1305478542" sldId="372"/>
            <ac:picMk id="6" creationId="{A4BB62D0-56F8-36D7-3DE3-3680C667E85B}"/>
          </ac:picMkLst>
        </pc:picChg>
        <pc:picChg chg="add del mod">
          <ac:chgData name="#LOW KAI YUAN ANDRE#" userId="21debd0c-cf2b-4622-b54a-918816f10f4f" providerId="ADAL" clId="{6C06BE37-C225-4432-AE03-A28508C642D6}" dt="2024-10-09T09:18:32.408" v="10918" actId="478"/>
          <ac:picMkLst>
            <pc:docMk/>
            <pc:sldMk cId="1305478542" sldId="372"/>
            <ac:picMk id="7" creationId="{A4BB62D0-56F8-36D7-3DE3-3680C667E85B}"/>
          </ac:picMkLst>
        </pc:picChg>
        <pc:cxnChg chg="mod topLvl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11" creationId="{975782E3-72DD-C297-45BE-DC40A74D3ED7}"/>
          </ac:cxnSpMkLst>
        </pc:cxnChg>
        <pc:cxnChg chg="del mod topLvl">
          <ac:chgData name="#LOW KAI YUAN ANDRE#" userId="21debd0c-cf2b-4622-b54a-918816f10f4f" providerId="ADAL" clId="{6C06BE37-C225-4432-AE03-A28508C642D6}" dt="2024-10-09T09:10:15.898" v="10704" actId="478"/>
          <ac:cxnSpMkLst>
            <pc:docMk/>
            <pc:sldMk cId="1305478542" sldId="372"/>
            <ac:cxnSpMk id="12" creationId="{3A1EFB76-027C-6B5E-539F-76263A95A2CE}"/>
          </ac:cxnSpMkLst>
        </pc:cxnChg>
        <pc:cxnChg chg="del mod topLvl">
          <ac:chgData name="#LOW KAI YUAN ANDRE#" userId="21debd0c-cf2b-4622-b54a-918816f10f4f" providerId="ADAL" clId="{6C06BE37-C225-4432-AE03-A28508C642D6}" dt="2024-10-09T09:10:14.799" v="10702" actId="478"/>
          <ac:cxnSpMkLst>
            <pc:docMk/>
            <pc:sldMk cId="1305478542" sldId="372"/>
            <ac:cxnSpMk id="13" creationId="{8B093E23-B0CC-85B0-5E4B-B7318B0B2100}"/>
          </ac:cxnSpMkLst>
        </pc:cxnChg>
        <pc:cxnChg chg="del mod topLvl">
          <ac:chgData name="#LOW KAI YUAN ANDRE#" userId="21debd0c-cf2b-4622-b54a-918816f10f4f" providerId="ADAL" clId="{6C06BE37-C225-4432-AE03-A28508C642D6}" dt="2024-10-09T09:15:04.789" v="10801" actId="478"/>
          <ac:cxnSpMkLst>
            <pc:docMk/>
            <pc:sldMk cId="1305478542" sldId="372"/>
            <ac:cxnSpMk id="14" creationId="{EAAB709E-F602-5BB6-E62A-C21BDE812216}"/>
          </ac:cxnSpMkLst>
        </pc:cxnChg>
        <pc:cxnChg chg="del mod topLvl">
          <ac:chgData name="#LOW KAI YUAN ANDRE#" userId="21debd0c-cf2b-4622-b54a-918816f10f4f" providerId="ADAL" clId="{6C06BE37-C225-4432-AE03-A28508C642D6}" dt="2024-10-09T09:10:15.223" v="10703" actId="478"/>
          <ac:cxnSpMkLst>
            <pc:docMk/>
            <pc:sldMk cId="1305478542" sldId="372"/>
            <ac:cxnSpMk id="15" creationId="{86CC9D98-9B49-168E-E49E-4B8BEEB58821}"/>
          </ac:cxnSpMkLst>
        </pc:cxnChg>
        <pc:cxnChg chg="del mod topLvl">
          <ac:chgData name="#LOW KAI YUAN ANDRE#" userId="21debd0c-cf2b-4622-b54a-918816f10f4f" providerId="ADAL" clId="{6C06BE37-C225-4432-AE03-A28508C642D6}" dt="2024-10-09T09:18:35.739" v="10921" actId="478"/>
          <ac:cxnSpMkLst>
            <pc:docMk/>
            <pc:sldMk cId="1305478542" sldId="372"/>
            <ac:cxnSpMk id="18" creationId="{D0666E31-BF20-1061-A6A8-730D748A61DB}"/>
          </ac:cxnSpMkLst>
        </pc:cxnChg>
        <pc:cxnChg chg="del mod topLvl">
          <ac:chgData name="#LOW KAI YUAN ANDRE#" userId="21debd0c-cf2b-4622-b54a-918816f10f4f" providerId="ADAL" clId="{6C06BE37-C225-4432-AE03-A28508C642D6}" dt="2024-10-09T09:18:35.219" v="10920" actId="478"/>
          <ac:cxnSpMkLst>
            <pc:docMk/>
            <pc:sldMk cId="1305478542" sldId="372"/>
            <ac:cxnSpMk id="20" creationId="{3452B6C3-58FA-8006-01E4-4BCE8325DF72}"/>
          </ac:cxnSpMkLst>
        </pc:cxnChg>
        <pc:cxnChg chg="del mod topLvl">
          <ac:chgData name="#LOW KAI YUAN ANDRE#" userId="21debd0c-cf2b-4622-b54a-918816f10f4f" providerId="ADAL" clId="{6C06BE37-C225-4432-AE03-A28508C642D6}" dt="2024-10-09T09:11:07.853" v="10718" actId="478"/>
          <ac:cxnSpMkLst>
            <pc:docMk/>
            <pc:sldMk cId="1305478542" sldId="372"/>
            <ac:cxnSpMk id="23" creationId="{151BCCDB-DF41-5795-5A58-61F787F93B51}"/>
          </ac:cxnSpMkLst>
        </pc:cxnChg>
        <pc:cxnChg chg="add mod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34" creationId="{38748118-3288-8FD6-0CA2-0CC25F815739}"/>
          </ac:cxnSpMkLst>
        </pc:cxnChg>
      </pc:sldChg>
      <pc:sldChg chg="addSp delSp modSp new mod delAnim modAnim">
        <pc:chgData name="#LOW KAI YUAN ANDRE#" userId="21debd0c-cf2b-4622-b54a-918816f10f4f" providerId="ADAL" clId="{6C06BE37-C225-4432-AE03-A28508C642D6}" dt="2024-10-10T06:51:55.423" v="11612" actId="1076"/>
        <pc:sldMkLst>
          <pc:docMk/>
          <pc:sldMk cId="2039251507" sldId="373"/>
        </pc:sldMkLst>
        <pc:spChg chg="mod">
          <ac:chgData name="#LOW KAI YUAN ANDRE#" userId="21debd0c-cf2b-4622-b54a-918816f10f4f" providerId="ADAL" clId="{6C06BE37-C225-4432-AE03-A28508C642D6}" dt="2024-10-10T06:49:15.336" v="11581" actId="20577"/>
          <ac:spMkLst>
            <pc:docMk/>
            <pc:sldMk cId="2039251507" sldId="373"/>
            <ac:spMk id="2" creationId="{8FDCC214-EA89-F3D0-1BA1-6299EFBA7060}"/>
          </ac:spMkLst>
        </pc:spChg>
        <pc:spChg chg="del">
          <ac:chgData name="#LOW KAI YUAN ANDRE#" userId="21debd0c-cf2b-4622-b54a-918816f10f4f" providerId="ADAL" clId="{6C06BE37-C225-4432-AE03-A28508C642D6}" dt="2024-10-10T06:50:07.922" v="11582" actId="478"/>
          <ac:spMkLst>
            <pc:docMk/>
            <pc:sldMk cId="2039251507" sldId="373"/>
            <ac:spMk id="3" creationId="{23FD27A4-9CF9-D922-E1EE-F2C9A773A72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5" creationId="{B0BDF700-D2F0-2C5D-39F7-37E3F8D1771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6" creationId="{4C907118-8CD8-8803-CF97-AA720168F185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7" creationId="{CBAED90C-BBE2-CD21-B47E-79F440C6A7F4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8" creationId="{FF57230B-64DC-3C91-BAD0-0C157201D69E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13" creationId="{2B7A5030-D6EF-51F6-D3B9-8B9E2C70AAA9}"/>
          </ac:spMkLst>
        </pc:spChg>
        <pc:graphicFrameChg chg="add del mod">
          <ac:chgData name="#LOW KAI YUAN ANDRE#" userId="21debd0c-cf2b-4622-b54a-918816f10f4f" providerId="ADAL" clId="{6C06BE37-C225-4432-AE03-A28508C642D6}" dt="2024-10-10T06:50:43.137" v="11590" actId="478"/>
          <ac:graphicFrameMkLst>
            <pc:docMk/>
            <pc:sldMk cId="2039251507" sldId="373"/>
            <ac:graphicFrameMk id="16" creationId="{40574449-C3F4-4BA4-F744-125D3BB38614}"/>
          </ac:graphicFrameMkLst>
        </pc:graphicFrame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5" creationId="{DBE750EC-3A22-4ECB-2CD7-A1AAA6BF5C32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7" creationId="{F3D4A1F7-03A9-6B59-BF05-67624E9558E9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8" creationId="{4EFCF138-F78A-1149-D351-7E753374A8C6}"/>
          </ac:picMkLst>
        </pc:picChg>
        <pc:picChg chg="add mod">
          <ac:chgData name="#LOW KAI YUAN ANDRE#" userId="21debd0c-cf2b-4622-b54a-918816f10f4f" providerId="ADAL" clId="{6C06BE37-C225-4432-AE03-A28508C642D6}" dt="2024-10-10T06:50:11.956" v="11584" actId="1076"/>
          <ac:picMkLst>
            <pc:docMk/>
            <pc:sldMk cId="2039251507" sldId="373"/>
            <ac:picMk id="6146" creationId="{089F6965-4A8E-C261-25FE-E46880C76BE1}"/>
          </ac:picMkLst>
        </pc:pic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9" creationId="{033D02C6-5E44-3B4A-EB8F-45A5E147718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0" creationId="{19D661B2-92F0-32B2-DBC7-2D2C80073C8E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1" creationId="{AA23812E-349E-0147-9433-FD9224E783AC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2" creationId="{A687A7EE-A8E1-3636-94FC-84FF1ADA41FA}"/>
          </ac:cxnSpMkLst>
        </pc:cxnChg>
        <pc:cxnChg chg="add del mod">
          <ac:chgData name="#LOW KAI YUAN ANDRE#" userId="21debd0c-cf2b-4622-b54a-918816f10f4f" providerId="ADAL" clId="{6C06BE37-C225-4432-AE03-A28508C642D6}" dt="2024-10-10T06:50:49.106" v="11592" actId="478"/>
          <ac:cxnSpMkLst>
            <pc:docMk/>
            <pc:sldMk cId="2039251507" sldId="373"/>
            <ac:cxnSpMk id="14" creationId="{4FC9264E-2455-61E2-4D15-0850962184B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21" creationId="{8C91D051-FA0E-B4B9-4114-57D64F70280D}"/>
          </ac:cxnSpMkLst>
        </pc:cxnChg>
      </pc:sldChg>
      <pc:sldChg chg="addSp delSp modSp new mod">
        <pc:chgData name="#LOW KAI YUAN ANDRE#" userId="21debd0c-cf2b-4622-b54a-918816f10f4f" providerId="ADAL" clId="{6C06BE37-C225-4432-AE03-A28508C642D6}" dt="2024-10-29T03:12:16.581" v="19177" actId="1076"/>
        <pc:sldMkLst>
          <pc:docMk/>
          <pc:sldMk cId="4254360628" sldId="374"/>
        </pc:sldMkLst>
        <pc:spChg chg="mod">
          <ac:chgData name="#LOW KAI YUAN ANDRE#" userId="21debd0c-cf2b-4622-b54a-918816f10f4f" providerId="ADAL" clId="{6C06BE37-C225-4432-AE03-A28508C642D6}" dt="2024-10-10T07:07:54.840" v="11981" actId="20577"/>
          <ac:spMkLst>
            <pc:docMk/>
            <pc:sldMk cId="4254360628" sldId="374"/>
            <ac:spMk id="2" creationId="{06309817-9DC3-AD94-BA50-F9266B8BA1FE}"/>
          </ac:spMkLst>
        </pc:spChg>
        <pc:spChg chg="del">
          <ac:chgData name="#LOW KAI YUAN ANDRE#" userId="21debd0c-cf2b-4622-b54a-918816f10f4f" providerId="ADAL" clId="{6C06BE37-C225-4432-AE03-A28508C642D6}" dt="2024-10-10T06:52:05.540" v="11621" actId="478"/>
          <ac:spMkLst>
            <pc:docMk/>
            <pc:sldMk cId="4254360628" sldId="374"/>
            <ac:spMk id="3" creationId="{A117EE0D-79A6-F40D-DA5B-C0A86F5BCE19}"/>
          </ac:spMkLst>
        </pc:spChg>
        <pc:spChg chg="add">
          <ac:chgData name="#LOW KAI YUAN ANDRE#" userId="21debd0c-cf2b-4622-b54a-918816f10f4f" providerId="ADAL" clId="{6C06BE37-C225-4432-AE03-A28508C642D6}" dt="2024-10-10T06:52:40.642" v="11622"/>
          <ac:spMkLst>
            <pc:docMk/>
            <pc:sldMk cId="4254360628" sldId="374"/>
            <ac:spMk id="5" creationId="{4A1CC7F8-09F1-6451-3699-4372F711246B}"/>
          </ac:spMkLst>
        </pc:spChg>
        <pc:spChg chg="add">
          <ac:chgData name="#LOW KAI YUAN ANDRE#" userId="21debd0c-cf2b-4622-b54a-918816f10f4f" providerId="ADAL" clId="{6C06BE37-C225-4432-AE03-A28508C642D6}" dt="2024-10-10T07:08:09.716" v="11982"/>
          <ac:spMkLst>
            <pc:docMk/>
            <pc:sldMk cId="4254360628" sldId="374"/>
            <ac:spMk id="10" creationId="{D6CD2D48-A8DE-2286-F645-3B628DC56B32}"/>
          </ac:spMkLst>
        </pc:spChg>
        <pc:spChg chg="add mod">
          <ac:chgData name="#LOW KAI YUAN ANDRE#" userId="21debd0c-cf2b-4622-b54a-918816f10f4f" providerId="ADAL" clId="{6C06BE37-C225-4432-AE03-A28508C642D6}" dt="2024-10-29T03:12:12.784" v="19175" actId="1076"/>
          <ac:spMkLst>
            <pc:docMk/>
            <pc:sldMk cId="4254360628" sldId="374"/>
            <ac:spMk id="12" creationId="{7E4017D5-D8FE-85DB-ACC6-EDEFCC6BFA92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3" creationId="{EFBCCB70-A500-F8AE-E165-32A03F904B25}"/>
          </ac:spMkLst>
        </pc:spChg>
        <pc:spChg chg="add mod">
          <ac:chgData name="#LOW KAI YUAN ANDRE#" userId="21debd0c-cf2b-4622-b54a-918816f10f4f" providerId="ADAL" clId="{6C06BE37-C225-4432-AE03-A28508C642D6}" dt="2024-10-29T03:12:16.581" v="19177" actId="1076"/>
          <ac:spMkLst>
            <pc:docMk/>
            <pc:sldMk cId="4254360628" sldId="374"/>
            <ac:spMk id="14" creationId="{10A36FE2-F05A-F632-B553-5D2A1ACCCC37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5" creationId="{916E6123-2363-188C-B3DA-AD3DA15CFA57}"/>
          </ac:spMkLst>
        </pc:sp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5" creationId="{317C48BF-CDB9-D5D9-9BDA-88AFAA824412}"/>
          </ac:picMkLst>
        </pc:picChg>
        <pc:picChg chg="add mod ord">
          <ac:chgData name="#LOW KAI YUAN ANDRE#" userId="21debd0c-cf2b-4622-b54a-918816f10f4f" providerId="ADAL" clId="{6C06BE37-C225-4432-AE03-A28508C642D6}" dt="2024-10-29T03:12:12.784" v="19175" actId="1076"/>
          <ac:picMkLst>
            <pc:docMk/>
            <pc:sldMk cId="4254360628" sldId="374"/>
            <ac:picMk id="6" creationId="{0ABF296D-97FC-9D3D-174A-A0780F9C5759}"/>
          </ac:picMkLst>
        </pc:picChg>
        <pc:picChg chg="add mod">
          <ac:chgData name="#LOW KAI YUAN ANDRE#" userId="21debd0c-cf2b-4622-b54a-918816f10f4f" providerId="ADAL" clId="{6C06BE37-C225-4432-AE03-A28508C642D6}" dt="2024-10-29T03:12:13.968" v="19176" actId="1076"/>
          <ac:picMkLst>
            <pc:docMk/>
            <pc:sldMk cId="4254360628" sldId="374"/>
            <ac:picMk id="7" creationId="{3DBC273C-06F9-B6A9-8A3B-8F5422BACF0A}"/>
          </ac:picMkLst>
        </pc:pic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6C06BE37-C225-4432-AE03-A28508C642D6}" dt="2024-10-29T03:11:13.545" v="19101" actId="478"/>
          <ac:picMkLst>
            <pc:docMk/>
            <pc:sldMk cId="4254360628" sldId="374"/>
            <ac:picMk id="11" creationId="{C4DA7BCB-9717-3995-3055-FB2CBED153CE}"/>
          </ac:picMkLst>
        </pc:picChg>
      </pc:sldChg>
      <pc:sldChg chg="addSp delSp modSp new del mod ord">
        <pc:chgData name="#LOW KAI YUAN ANDRE#" userId="21debd0c-cf2b-4622-b54a-918816f10f4f" providerId="ADAL" clId="{6C06BE37-C225-4432-AE03-A28508C642D6}" dt="2024-10-13T03:34:06.039" v="14608" actId="2696"/>
        <pc:sldMkLst>
          <pc:docMk/>
          <pc:sldMk cId="915578301" sldId="375"/>
        </pc:sldMkLst>
        <pc:spChg chg="mod">
          <ac:chgData name="#LOW KAI YUAN ANDRE#" userId="21debd0c-cf2b-4622-b54a-918816f10f4f" providerId="ADAL" clId="{6C06BE37-C225-4432-AE03-A28508C642D6}" dt="2024-10-13T03:24:11.753" v="13972" actId="20577"/>
          <ac:spMkLst>
            <pc:docMk/>
            <pc:sldMk cId="915578301" sldId="375"/>
            <ac:spMk id="2" creationId="{B876381F-64A4-6687-E0E0-588DA8608B3A}"/>
          </ac:spMkLst>
        </pc:spChg>
        <pc:spChg chg="del mod">
          <ac:chgData name="#LOW KAI YUAN ANDRE#" userId="21debd0c-cf2b-4622-b54a-918816f10f4f" providerId="ADAL" clId="{6C06BE37-C225-4432-AE03-A28508C642D6}" dt="2024-10-13T03:23:33.735" v="13904" actId="478"/>
          <ac:spMkLst>
            <pc:docMk/>
            <pc:sldMk cId="915578301" sldId="375"/>
            <ac:spMk id="3" creationId="{57771577-5490-32EF-B934-4346BD1AE127}"/>
          </ac:spMkLst>
        </pc:spChg>
        <pc:spChg chg="add del mod">
          <ac:chgData name="#LOW KAI YUAN ANDRE#" userId="21debd0c-cf2b-4622-b54a-918816f10f4f" providerId="ADAL" clId="{6C06BE37-C225-4432-AE03-A28508C642D6}" dt="2024-10-13T03:23:35.567" v="13905" actId="478"/>
          <ac:spMkLst>
            <pc:docMk/>
            <pc:sldMk cId="915578301" sldId="375"/>
            <ac:spMk id="6" creationId="{745C20C0-846B-4F11-95B9-4EC87B30F10B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7:00:18.460" v="18804" actId="2696"/>
        <pc:sldMkLst>
          <pc:docMk/>
          <pc:sldMk cId="228792684" sldId="376"/>
        </pc:sldMkLst>
        <pc:spChg chg="mod">
          <ac:chgData name="#LOW KAI YUAN ANDRE#" userId="21debd0c-cf2b-4622-b54a-918816f10f4f" providerId="ADAL" clId="{6C06BE37-C225-4432-AE03-A28508C642D6}" dt="2024-10-28T06:35:14.306" v="18781" actId="20577"/>
          <ac:spMkLst>
            <pc:docMk/>
            <pc:sldMk cId="228792684" sldId="376"/>
            <ac:spMk id="2" creationId="{00E6CE63-7936-07EE-5E26-16CE1950F7F8}"/>
          </ac:spMkLst>
        </pc:spChg>
        <pc:spChg chg="mod">
          <ac:chgData name="#LOW KAI YUAN ANDRE#" userId="21debd0c-cf2b-4622-b54a-918816f10f4f" providerId="ADAL" clId="{6C06BE37-C225-4432-AE03-A28508C642D6}" dt="2024-10-28T06:35:17.326" v="18783" actId="20577"/>
          <ac:spMkLst>
            <pc:docMk/>
            <pc:sldMk cId="228792684" sldId="376"/>
            <ac:spMk id="3" creationId="{373EA462-24AF-6340-BC8A-786DF42AA4C0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6:34:55.490" v="18760" actId="2696"/>
        <pc:sldMkLst>
          <pc:docMk/>
          <pc:sldMk cId="3025915593" sldId="377"/>
        </pc:sldMkLst>
        <pc:spChg chg="mod">
          <ac:chgData name="#LOW KAI YUAN ANDRE#" userId="21debd0c-cf2b-4622-b54a-918816f10f4f" providerId="ADAL" clId="{6C06BE37-C225-4432-AE03-A28508C642D6}" dt="2024-10-10T08:19:51.763" v="12417" actId="20577"/>
          <ac:spMkLst>
            <pc:docMk/>
            <pc:sldMk cId="3025915593" sldId="377"/>
            <ac:spMk id="2" creationId="{EBD80431-93EB-6034-EF32-94AC762AF5EE}"/>
          </ac:spMkLst>
        </pc:spChg>
        <pc:spChg chg="mod">
          <ac:chgData name="#LOW KAI YUAN ANDRE#" userId="21debd0c-cf2b-4622-b54a-918816f10f4f" providerId="ADAL" clId="{6C06BE37-C225-4432-AE03-A28508C642D6}" dt="2024-10-10T08:21:53.386" v="12781" actId="20577"/>
          <ac:spMkLst>
            <pc:docMk/>
            <pc:sldMk cId="3025915593" sldId="377"/>
            <ac:spMk id="3" creationId="{9FD98E97-7F1B-7640-3722-2AC5493A9A19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955675598" sldId="378"/>
        </pc:sldMkLst>
        <pc:spChg chg="mod">
          <ac:chgData name="#LOW KAI YUAN ANDRE#" userId="21debd0c-cf2b-4622-b54a-918816f10f4f" providerId="ADAL" clId="{6C06BE37-C225-4432-AE03-A28508C642D6}" dt="2024-10-10T08:21:11.732" v="12589" actId="20577"/>
          <ac:spMkLst>
            <pc:docMk/>
            <pc:sldMk cId="955675598" sldId="378"/>
            <ac:spMk id="2" creationId="{774E61D6-507C-67FE-5B6E-82E0790FABA3}"/>
          </ac:spMkLst>
        </pc:spChg>
        <pc:spChg chg="mod">
          <ac:chgData name="#LOW KAI YUAN ANDRE#" userId="21debd0c-cf2b-4622-b54a-918816f10f4f" providerId="ADAL" clId="{6C06BE37-C225-4432-AE03-A28508C642D6}" dt="2024-10-10T08:21:41.203" v="12741" actId="20577"/>
          <ac:spMkLst>
            <pc:docMk/>
            <pc:sldMk cId="955675598" sldId="378"/>
            <ac:spMk id="3" creationId="{DED53DCF-FB54-9BD0-5FCC-150BD6DF8DB4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806383567" sldId="379"/>
        </pc:sldMkLst>
        <pc:spChg chg="mod">
          <ac:chgData name="#LOW KAI YUAN ANDRE#" userId="21debd0c-cf2b-4622-b54a-918816f10f4f" providerId="ADAL" clId="{6C06BE37-C225-4432-AE03-A28508C642D6}" dt="2024-10-10T08:24:57.842" v="12858" actId="20577"/>
          <ac:spMkLst>
            <pc:docMk/>
            <pc:sldMk cId="1806383567" sldId="379"/>
            <ac:spMk id="2" creationId="{B870C6ED-1D04-17CC-C0C7-0C0FF7AA7F41}"/>
          </ac:spMkLst>
        </pc:spChg>
        <pc:spChg chg="mod">
          <ac:chgData name="#LOW KAI YUAN ANDRE#" userId="21debd0c-cf2b-4622-b54a-918816f10f4f" providerId="ADAL" clId="{6C06BE37-C225-4432-AE03-A28508C642D6}" dt="2024-10-10T08:25:15.453" v="12936" actId="20577"/>
          <ac:spMkLst>
            <pc:docMk/>
            <pc:sldMk cId="1806383567" sldId="379"/>
            <ac:spMk id="3" creationId="{DB112F56-0D9F-7E4F-05D6-57C3DB9285ED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8T05:43:42.063" v="17738" actId="2696"/>
        <pc:sldMkLst>
          <pc:docMk/>
          <pc:sldMk cId="1502308575" sldId="380"/>
        </pc:sldMkLst>
        <pc:spChg chg="mod">
          <ac:chgData name="#LOW KAI YUAN ANDRE#" userId="21debd0c-cf2b-4622-b54a-918816f10f4f" providerId="ADAL" clId="{6C06BE37-C225-4432-AE03-A28508C642D6}" dt="2024-10-17T11:53:46.725" v="17089" actId="20577"/>
          <ac:spMkLst>
            <pc:docMk/>
            <pc:sldMk cId="1502308575" sldId="380"/>
            <ac:spMk id="2" creationId="{FBE03F62-C3D1-8137-7085-1C2ED135C473}"/>
          </ac:spMkLst>
        </pc:spChg>
        <pc:spChg chg="add del mod ord">
          <ac:chgData name="#LOW KAI YUAN ANDRE#" userId="21debd0c-cf2b-4622-b54a-918816f10f4f" providerId="ADAL" clId="{6C06BE37-C225-4432-AE03-A28508C642D6}" dt="2024-10-17T11:51:59.443" v="17054" actId="478"/>
          <ac:spMkLst>
            <pc:docMk/>
            <pc:sldMk cId="1502308575" sldId="380"/>
            <ac:spMk id="3" creationId="{705B720E-83EF-3E8D-4959-A3EFC54F2B11}"/>
          </ac:spMkLst>
        </pc:spChg>
        <pc:spChg chg="del">
          <ac:chgData name="#LOW KAI YUAN ANDRE#" userId="21debd0c-cf2b-4622-b54a-918816f10f4f" providerId="ADAL" clId="{6C06BE37-C225-4432-AE03-A28508C642D6}" dt="2024-10-10T10:16:28.205" v="13241" actId="478"/>
          <ac:spMkLst>
            <pc:docMk/>
            <pc:sldMk cId="1502308575" sldId="380"/>
            <ac:spMk id="3" creationId="{A7EA75A7-B9E3-B707-AF6C-421986B47826}"/>
          </ac:spMkLst>
        </pc:spChg>
        <pc:spChg chg="add del mod">
          <ac:chgData name="#LOW KAI YUAN ANDRE#" userId="21debd0c-cf2b-4622-b54a-918816f10f4f" providerId="ADAL" clId="{6C06BE37-C225-4432-AE03-A28508C642D6}" dt="2024-10-17T11:52:00.508" v="17055" actId="478"/>
          <ac:spMkLst>
            <pc:docMk/>
            <pc:sldMk cId="1502308575" sldId="380"/>
            <ac:spMk id="5" creationId="{4632FF2A-081A-7206-F635-57DC432CED4E}"/>
          </ac:spMkLst>
        </pc:spChg>
        <pc:spChg chg="add del mod">
          <ac:chgData name="#LOW KAI YUAN ANDRE#" userId="21debd0c-cf2b-4622-b54a-918816f10f4f" providerId="ADAL" clId="{6C06BE37-C225-4432-AE03-A28508C642D6}" dt="2024-10-18T05:43:40.598" v="17737" actId="478"/>
          <ac:spMkLst>
            <pc:docMk/>
            <pc:sldMk cId="1502308575" sldId="380"/>
            <ac:spMk id="6" creationId="{68B5E353-BC82-13F0-176A-4DBC2AF7D613}"/>
          </ac:spMkLst>
        </pc:spChg>
        <pc:picChg chg="add del mod">
          <ac:chgData name="#LOW KAI YUAN ANDRE#" userId="21debd0c-cf2b-4622-b54a-918816f10f4f" providerId="ADAL" clId="{6C06BE37-C225-4432-AE03-A28508C642D6}" dt="2024-10-17T11:39:20.968" v="17050" actId="478"/>
          <ac:picMkLst>
            <pc:docMk/>
            <pc:sldMk cId="1502308575" sldId="380"/>
            <ac:picMk id="1026" creationId="{C2EED449-D92E-E7A9-7661-2AF007708DEC}"/>
          </ac:picMkLst>
        </pc:picChg>
        <pc:picChg chg="add del mod">
          <ac:chgData name="#LOW KAI YUAN ANDRE#" userId="21debd0c-cf2b-4622-b54a-918816f10f4f" providerId="ADAL" clId="{6C06BE37-C225-4432-AE03-A28508C642D6}" dt="2024-10-18T05:43:39.431" v="17736" actId="478"/>
          <ac:picMkLst>
            <pc:docMk/>
            <pc:sldMk cId="1502308575" sldId="380"/>
            <ac:picMk id="1028" creationId="{24FC166C-E63F-183D-1CA8-1AC7C4283449}"/>
          </ac:picMkLst>
        </pc:picChg>
        <pc:picChg chg="add del mod">
          <ac:chgData name="#LOW KAI YUAN ANDRE#" userId="21debd0c-cf2b-4622-b54a-918816f10f4f" providerId="ADAL" clId="{6C06BE37-C225-4432-AE03-A28508C642D6}" dt="2024-10-18T05:43:38.987" v="17735" actId="478"/>
          <ac:picMkLst>
            <pc:docMk/>
            <pc:sldMk cId="1502308575" sldId="380"/>
            <ac:picMk id="1030" creationId="{C87D1256-221C-FF52-7601-6AB999FB71BA}"/>
          </ac:picMkLst>
        </pc:picChg>
        <pc:picChg chg="add del mod">
          <ac:chgData name="#LOW KAI YUAN ANDRE#" userId="21debd0c-cf2b-4622-b54a-918816f10f4f" providerId="ADAL" clId="{6C06BE37-C225-4432-AE03-A28508C642D6}" dt="2024-10-14T12:09:05.068" v="15934" actId="478"/>
          <ac:picMkLst>
            <pc:docMk/>
            <pc:sldMk cId="1502308575" sldId="380"/>
            <ac:picMk id="3074" creationId="{47050665-6EFC-30C4-8D4D-2E494E6E2D9D}"/>
          </ac:picMkLst>
        </pc:picChg>
        <pc:picChg chg="add del mod">
          <ac:chgData name="#LOW KAI YUAN ANDRE#" userId="21debd0c-cf2b-4622-b54a-918816f10f4f" providerId="ADAL" clId="{6C06BE37-C225-4432-AE03-A28508C642D6}" dt="2024-10-15T06:43:19.853" v="16388" actId="478"/>
          <ac:picMkLst>
            <pc:docMk/>
            <pc:sldMk cId="1502308575" sldId="380"/>
            <ac:picMk id="3076" creationId="{77D80EF9-76A4-DC63-82DA-12F9B7139260}"/>
          </ac:picMkLst>
        </pc:picChg>
        <pc:picChg chg="add del mod">
          <ac:chgData name="#LOW KAI YUAN ANDRE#" userId="21debd0c-cf2b-4622-b54a-918816f10f4f" providerId="ADAL" clId="{6C06BE37-C225-4432-AE03-A28508C642D6}" dt="2024-10-14T12:32:32.802" v="15942" actId="478"/>
          <ac:picMkLst>
            <pc:docMk/>
            <pc:sldMk cId="1502308575" sldId="380"/>
            <ac:picMk id="3078" creationId="{06050765-ABD1-16F0-7D3A-790182A4AE21}"/>
          </ac:picMkLst>
        </pc:picChg>
        <pc:picChg chg="add del mod">
          <ac:chgData name="#LOW KAI YUAN ANDRE#" userId="21debd0c-cf2b-4622-b54a-918816f10f4f" providerId="ADAL" clId="{6C06BE37-C225-4432-AE03-A28508C642D6}" dt="2024-10-14T12:33:23.460" v="15948" actId="478"/>
          <ac:picMkLst>
            <pc:docMk/>
            <pc:sldMk cId="1502308575" sldId="380"/>
            <ac:picMk id="3080" creationId="{17F3C4DC-0797-C083-3AC8-814D22E4D71E}"/>
          </ac:picMkLst>
        </pc:picChg>
        <pc:picChg chg="add del mod">
          <ac:chgData name="#LOW KAI YUAN ANDRE#" userId="21debd0c-cf2b-4622-b54a-918816f10f4f" providerId="ADAL" clId="{6C06BE37-C225-4432-AE03-A28508C642D6}" dt="2024-10-17T11:51:57.877" v="17053" actId="478"/>
          <ac:picMkLst>
            <pc:docMk/>
            <pc:sldMk cId="1502308575" sldId="380"/>
            <ac:picMk id="3082" creationId="{E5A6583D-5539-1129-DA16-C3C5C25FD440}"/>
          </ac:picMkLst>
        </pc:picChg>
        <pc:picChg chg="add del mod">
          <ac:chgData name="#LOW KAI YUAN ANDRE#" userId="21debd0c-cf2b-4622-b54a-918816f10f4f" providerId="ADAL" clId="{6C06BE37-C225-4432-AE03-A28508C642D6}" dt="2024-10-17T11:52:01.063" v="17056" actId="478"/>
          <ac:picMkLst>
            <pc:docMk/>
            <pc:sldMk cId="1502308575" sldId="380"/>
            <ac:picMk id="3084" creationId="{FC2967B9-2FBF-6FF4-6BE4-37A2997F7C2D}"/>
          </ac:picMkLst>
        </pc:picChg>
      </pc:sldChg>
      <pc:sldChg chg="modSp new del mod ord">
        <pc:chgData name="#LOW KAI YUAN ANDRE#" userId="21debd0c-cf2b-4622-b54a-918816f10f4f" providerId="ADAL" clId="{6C06BE37-C225-4432-AE03-A28508C642D6}" dt="2024-10-13T03:23:25.257" v="13903" actId="2696"/>
        <pc:sldMkLst>
          <pc:docMk/>
          <pc:sldMk cId="4101465211" sldId="381"/>
        </pc:sldMkLst>
        <pc:spChg chg="mod">
          <ac:chgData name="#LOW KAI YUAN ANDRE#" userId="21debd0c-cf2b-4622-b54a-918816f10f4f" providerId="ADAL" clId="{6C06BE37-C225-4432-AE03-A28508C642D6}" dt="2024-10-10T12:43:59.131" v="13279" actId="20577"/>
          <ac:spMkLst>
            <pc:docMk/>
            <pc:sldMk cId="4101465211" sldId="381"/>
            <ac:spMk id="2" creationId="{CABEE91D-9CB5-7D89-AEF8-96E84BE12F23}"/>
          </ac:spMkLst>
        </pc:spChg>
        <pc:spChg chg="mod">
          <ac:chgData name="#LOW KAI YUAN ANDRE#" userId="21debd0c-cf2b-4622-b54a-918816f10f4f" providerId="ADAL" clId="{6C06BE37-C225-4432-AE03-A28508C642D6}" dt="2024-10-10T12:48:51.547" v="13647" actId="20577"/>
          <ac:spMkLst>
            <pc:docMk/>
            <pc:sldMk cId="4101465211" sldId="381"/>
            <ac:spMk id="3" creationId="{6E93DA26-4341-4B61-2606-676F5D329200}"/>
          </ac:spMkLst>
        </pc:spChg>
      </pc:sldChg>
      <pc:sldChg chg="modSp add del mod ord modAnim">
        <pc:chgData name="#LOW KAI YUAN ANDRE#" userId="21debd0c-cf2b-4622-b54a-918816f10f4f" providerId="ADAL" clId="{6C06BE37-C225-4432-AE03-A28508C642D6}" dt="2024-10-18T05:43:25.499" v="17734" actId="2696"/>
        <pc:sldMkLst>
          <pc:docMk/>
          <pc:sldMk cId="4210988556" sldId="382"/>
        </pc:sldMkLst>
        <pc:spChg chg="mod">
          <ac:chgData name="#LOW KAI YUAN ANDRE#" userId="21debd0c-cf2b-4622-b54a-918816f10f4f" providerId="ADAL" clId="{6C06BE37-C225-4432-AE03-A28508C642D6}" dt="2024-10-14T12:02:25.794" v="15929" actId="20577"/>
          <ac:spMkLst>
            <pc:docMk/>
            <pc:sldMk cId="4210988556" sldId="382"/>
            <ac:spMk id="5" creationId="{56BC1BDA-2825-08D6-D515-D9F9C40BB59A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1:45.485" v="17662"/>
        <pc:sldMkLst>
          <pc:docMk/>
          <pc:sldMk cId="176340822" sldId="383"/>
        </pc:sldMkLst>
        <pc:spChg chg="mod">
          <ac:chgData name="#LOW KAI YUAN ANDRE#" userId="21debd0c-cf2b-4622-b54a-918816f10f4f" providerId="ADAL" clId="{6C06BE37-C225-4432-AE03-A28508C642D6}" dt="2024-10-10T13:32:14.401" v="13826" actId="20577"/>
          <ac:spMkLst>
            <pc:docMk/>
            <pc:sldMk cId="176340822" sldId="383"/>
            <ac:spMk id="2" creationId="{256852E4-B159-84C5-C16A-25609AC9B086}"/>
          </ac:spMkLst>
        </pc:spChg>
        <pc:spChg chg="del">
          <ac:chgData name="#LOW KAI YUAN ANDRE#" userId="21debd0c-cf2b-4622-b54a-918816f10f4f" providerId="ADAL" clId="{6C06BE37-C225-4432-AE03-A28508C642D6}" dt="2024-10-10T13:32:16.517" v="13827" actId="478"/>
          <ac:spMkLst>
            <pc:docMk/>
            <pc:sldMk cId="176340822" sldId="383"/>
            <ac:spMk id="3" creationId="{85200AA9-03E8-09C7-3120-8E8B54F5CBA9}"/>
          </ac:spMkLst>
        </pc:spChg>
        <pc:spChg chg="add del mod">
          <ac:chgData name="#LOW KAI YUAN ANDRE#" userId="21debd0c-cf2b-4622-b54a-918816f10f4f" providerId="ADAL" clId="{6C06BE37-C225-4432-AE03-A28508C642D6}" dt="2024-10-13T03:25:06.141" v="14032" actId="478"/>
          <ac:spMkLst>
            <pc:docMk/>
            <pc:sldMk cId="176340822" sldId="383"/>
            <ac:spMk id="5" creationId="{62752BCF-5D13-7193-874B-4B51012DBF93}"/>
          </ac:spMkLst>
        </pc:spChg>
        <pc:picChg chg="add mod">
          <ac:chgData name="#LOW KAI YUAN ANDRE#" userId="21debd0c-cf2b-4622-b54a-918816f10f4f" providerId="ADAL" clId="{6C06BE37-C225-4432-AE03-A28508C642D6}" dt="2024-10-14T06:26:00.228" v="14763" actId="1076"/>
          <ac:picMkLst>
            <pc:docMk/>
            <pc:sldMk cId="176340822" sldId="383"/>
            <ac:picMk id="1026" creationId="{E5DAB7B1-23DE-C3D7-C0B1-BC3241C3C617}"/>
          </ac:picMkLst>
        </pc:picChg>
        <pc:picChg chg="add mod">
          <ac:chgData name="#LOW KAI YUAN ANDRE#" userId="21debd0c-cf2b-4622-b54a-918816f10f4f" providerId="ADAL" clId="{6C06BE37-C225-4432-AE03-A28508C642D6}" dt="2024-10-13T03:22:08.441" v="13864" actId="1076"/>
          <ac:picMkLst>
            <pc:docMk/>
            <pc:sldMk cId="176340822" sldId="383"/>
            <ac:picMk id="3074" creationId="{4A0EC68A-B6E5-3025-DF63-0F2500EDDB96}"/>
          </ac:picMkLst>
        </pc:picChg>
      </pc:sldChg>
      <pc:sldChg chg="addSp delSp modSp add mod modTransition delAnim modAnim">
        <pc:chgData name="#LOW KAI YUAN ANDRE#" userId="21debd0c-cf2b-4622-b54a-918816f10f4f" providerId="ADAL" clId="{6C06BE37-C225-4432-AE03-A28508C642D6}" dt="2024-10-18T08:00:31.273" v="18722" actId="1076"/>
        <pc:sldMkLst>
          <pc:docMk/>
          <pc:sldMk cId="710113087" sldId="384"/>
        </pc:sldMkLst>
        <pc:spChg chg="mod">
          <ac:chgData name="#LOW KAI YUAN ANDRE#" userId="21debd0c-cf2b-4622-b54a-918816f10f4f" providerId="ADAL" clId="{6C06BE37-C225-4432-AE03-A28508C642D6}" dt="2024-10-14T12:35:53.009" v="16024" actId="20577"/>
          <ac:spMkLst>
            <pc:docMk/>
            <pc:sldMk cId="710113087" sldId="384"/>
            <ac:spMk id="2" creationId="{F6E80374-9631-FCAA-CCA7-C533C0AB7B8B}"/>
          </ac:spMkLst>
        </pc:spChg>
        <pc:spChg chg="add mod">
          <ac:chgData name="#LOW KAI YUAN ANDRE#" userId="21debd0c-cf2b-4622-b54a-918816f10f4f" providerId="ADAL" clId="{6C06BE37-C225-4432-AE03-A28508C642D6}" dt="2024-10-17T13:49:48.308" v="17214" actId="20577"/>
          <ac:spMkLst>
            <pc:docMk/>
            <pc:sldMk cId="710113087" sldId="384"/>
            <ac:spMk id="3" creationId="{9B67CF0E-5441-B311-A301-D3E3371E4A12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5" creationId="{65F8B3C5-E986-217C-6974-B740D12288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8" creationId="{060B3370-03EE-9CCE-FC4C-84C9D2782E7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9" creationId="{C7479470-359C-CE1B-712E-D3725E4EB7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0" creationId="{95BF0AC4-F0EF-1BE7-C94A-AC4E493B472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3" creationId="{992C329E-E70A-3E1D-51C2-ED0468BA3DC6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6" creationId="{5B0D2CC0-BCBB-6F71-5CE8-4D9C2B75D50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7" creationId="{B3283864-2BAB-1D37-B48E-F1DB6B15BB1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8" creationId="{3A50F48A-F5B4-F037-6637-D3345DD8E52D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9" creationId="{C77C2895-2C30-9EC3-A671-2689A845EC15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4" creationId="{D0648A9C-B6C1-5C39-6418-8D1B695C987E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5" creationId="{159887BD-0B16-C90A-1DD7-F26763B66931}"/>
          </ac:spMkLst>
        </pc:spChg>
        <pc:spChg chg="del">
          <ac:chgData name="#LOW KAI YUAN ANDRE#" userId="21debd0c-cf2b-4622-b54a-918816f10f4f" providerId="ADAL" clId="{6C06BE37-C225-4432-AE03-A28508C642D6}" dt="2024-10-13T03:24:21.184" v="13979" actId="478"/>
          <ac:spMkLst>
            <pc:docMk/>
            <pc:sldMk cId="710113087" sldId="384"/>
            <ac:spMk id="26" creationId="{F5E2C46A-D129-A653-34F6-F405EDB6EB36}"/>
          </ac:spMkLst>
        </pc:spChg>
        <pc:spChg chg="del">
          <ac:chgData name="#LOW KAI YUAN ANDRE#" userId="21debd0c-cf2b-4622-b54a-918816f10f4f" providerId="ADAL" clId="{6C06BE37-C225-4432-AE03-A28508C642D6}" dt="2024-10-13T03:24:33.240" v="13985" actId="478"/>
          <ac:spMkLst>
            <pc:docMk/>
            <pc:sldMk cId="710113087" sldId="384"/>
            <ac:spMk id="27" creationId="{89467E53-10E9-0BCA-07C5-613937A307B9}"/>
          </ac:spMkLst>
        </pc:spChg>
        <pc:spChg chg="del">
          <ac:chgData name="#LOW KAI YUAN ANDRE#" userId="21debd0c-cf2b-4622-b54a-918816f10f4f" providerId="ADAL" clId="{6C06BE37-C225-4432-AE03-A28508C642D6}" dt="2024-10-13T03:24:23.836" v="13980" actId="478"/>
          <ac:spMkLst>
            <pc:docMk/>
            <pc:sldMk cId="710113087" sldId="384"/>
            <ac:spMk id="29" creationId="{7CA1D61D-8107-5563-BC79-5DCEDABF18AC}"/>
          </ac:spMkLst>
        </pc:spChg>
        <pc:spChg chg="del">
          <ac:chgData name="#LOW KAI YUAN ANDRE#" userId="21debd0c-cf2b-4622-b54a-918816f10f4f" providerId="ADAL" clId="{6C06BE37-C225-4432-AE03-A28508C642D6}" dt="2024-10-13T03:24:35.908" v="13986" actId="478"/>
          <ac:spMkLst>
            <pc:docMk/>
            <pc:sldMk cId="710113087" sldId="384"/>
            <ac:spMk id="30" creationId="{49005BFD-C555-B1E3-1EAA-29BDD43A7341}"/>
          </ac:spMkLst>
        </pc:spChg>
        <pc:spChg chg="del">
          <ac:chgData name="#LOW KAI YUAN ANDRE#" userId="21debd0c-cf2b-4622-b54a-918816f10f4f" providerId="ADAL" clId="{6C06BE37-C225-4432-AE03-A28508C642D6}" dt="2024-10-13T03:24:38.120" v="13987" actId="478"/>
          <ac:spMkLst>
            <pc:docMk/>
            <pc:sldMk cId="710113087" sldId="384"/>
            <ac:spMk id="31" creationId="{9409EA90-5CF9-F02A-D8E1-2F9CAA79AC53}"/>
          </ac:spMkLst>
        </pc:spChg>
        <pc:spChg chg="del">
          <ac:chgData name="#LOW KAI YUAN ANDRE#" userId="21debd0c-cf2b-4622-b54a-918816f10f4f" providerId="ADAL" clId="{6C06BE37-C225-4432-AE03-A28508C642D6}" dt="2024-10-13T03:24:38.967" v="13988" actId="478"/>
          <ac:spMkLst>
            <pc:docMk/>
            <pc:sldMk cId="710113087" sldId="384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10-13T03:29:47.179" v="14353"/>
          <ac:spMkLst>
            <pc:docMk/>
            <pc:sldMk cId="710113087" sldId="384"/>
            <ac:spMk id="40" creationId="{C087CDC0-4CEB-9B2C-34BA-8317733A4D5F}"/>
          </ac:spMkLst>
        </pc:spChg>
        <pc:spChg chg="del">
          <ac:chgData name="#LOW KAI YUAN ANDRE#" userId="21debd0c-cf2b-4622-b54a-918816f10f4f" providerId="ADAL" clId="{6C06BE37-C225-4432-AE03-A28508C642D6}" dt="2024-10-13T03:24:31.764" v="13984" actId="478"/>
          <ac:spMkLst>
            <pc:docMk/>
            <pc:sldMk cId="710113087" sldId="384"/>
            <ac:spMk id="45" creationId="{66B6E5D8-D2D8-B3BA-FED8-D9D028820665}"/>
          </ac:spMkLst>
        </pc:spChg>
        <pc:spChg chg="add mod">
          <ac:chgData name="#LOW KAI YUAN ANDRE#" userId="21debd0c-cf2b-4622-b54a-918816f10f4f" providerId="ADAL" clId="{6C06BE37-C225-4432-AE03-A28508C642D6}" dt="2024-10-17T13:49:30.169" v="17212" actId="20577"/>
          <ac:spMkLst>
            <pc:docMk/>
            <pc:sldMk cId="710113087" sldId="384"/>
            <ac:spMk id="56" creationId="{8E36EE45-25C1-5C6C-83BF-BFE7B0CDD2AB}"/>
          </ac:spMkLst>
        </pc:spChg>
        <pc:spChg chg="add mod">
          <ac:chgData name="#LOW KAI YUAN ANDRE#" userId="21debd0c-cf2b-4622-b54a-918816f10f4f" providerId="ADAL" clId="{6C06BE37-C225-4432-AE03-A28508C642D6}" dt="2024-10-13T04:16:18.778" v="14760" actId="1076"/>
          <ac:spMkLst>
            <pc:docMk/>
            <pc:sldMk cId="710113087" sldId="384"/>
            <ac:spMk id="57" creationId="{84BF8C2E-68E7-9E53-46DD-E14B7F6C90A1}"/>
          </ac:spMkLst>
        </pc:spChg>
        <pc:spChg chg="add mod">
          <ac:chgData name="#LOW KAI YUAN ANDRE#" userId="21debd0c-cf2b-4622-b54a-918816f10f4f" providerId="ADAL" clId="{6C06BE37-C225-4432-AE03-A28508C642D6}" dt="2024-10-18T08:00:31.273" v="18722" actId="1076"/>
          <ac:spMkLst>
            <pc:docMk/>
            <pc:sldMk cId="710113087" sldId="384"/>
            <ac:spMk id="58" creationId="{B26B9159-2119-5B05-4E20-B9BBDFB0AD3F}"/>
          </ac:spMkLst>
        </pc:sp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6" creationId="{28E90DAD-5DAF-43F9-4D61-40882C3B04B2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7" creationId="{4E08A2B2-7C6C-3C74-F45A-631B9E10D93A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1" creationId="{0D7DEA36-29D8-D38F-AB98-4F63076BFD59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2" creationId="{3561BB1F-995C-AC27-D8DE-3E37B72C923B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4" creationId="{EC24B877-C5FC-4E9A-580F-71755FE3A574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5" creationId="{EB91F978-14A2-A5CF-4EAA-050356CB2FF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0" creationId="{25D5A955-19FD-EAE8-8619-0DAB908A049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1" creationId="{869BA4FE-AEAF-A39A-637D-E55A5B667CE5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3" creationId="{4573A484-D0E5-B555-4265-A26C77723C72}"/>
          </ac:picMkLst>
        </pc:picChg>
        <pc:cxnChg chg="add mod">
          <ac:chgData name="#LOW KAI YUAN ANDRE#" userId="21debd0c-cf2b-4622-b54a-918816f10f4f" providerId="ADAL" clId="{6C06BE37-C225-4432-AE03-A28508C642D6}" dt="2024-10-17T13:49:48.308" v="17214" actId="20577"/>
          <ac:cxnSpMkLst>
            <pc:docMk/>
            <pc:sldMk cId="710113087" sldId="384"/>
            <ac:cxnSpMk id="33" creationId="{8F3FA3FE-CCC2-EE68-BDAB-A733369D1C3A}"/>
          </ac:cxnSpMkLst>
        </pc:cxnChg>
        <pc:cxnChg chg="del mod">
          <ac:chgData name="#LOW KAI YUAN ANDRE#" userId="21debd0c-cf2b-4622-b54a-918816f10f4f" providerId="ADAL" clId="{6C06BE37-C225-4432-AE03-A28508C642D6}" dt="2024-10-13T03:24:29.391" v="13983" actId="478"/>
          <ac:cxnSpMkLst>
            <pc:docMk/>
            <pc:sldMk cId="710113087" sldId="384"/>
            <ac:cxnSpMk id="36" creationId="{968A7A3F-0BC6-291F-B22D-81AD121EB5EA}"/>
          </ac:cxnSpMkLst>
        </pc:cxnChg>
        <pc:cxnChg chg="del mod">
          <ac:chgData name="#LOW KAI YUAN ANDRE#" userId="21debd0c-cf2b-4622-b54a-918816f10f4f" providerId="ADAL" clId="{6C06BE37-C225-4432-AE03-A28508C642D6}" dt="2024-10-13T03:24:25.751" v="13981" actId="478"/>
          <ac:cxnSpMkLst>
            <pc:docMk/>
            <pc:sldMk cId="710113087" sldId="384"/>
            <ac:cxnSpMk id="37" creationId="{6373936D-856E-6291-70F0-DEE911184310}"/>
          </ac:cxnSpMkLst>
        </pc:cxnChg>
        <pc:cxnChg chg="del mod">
          <ac:chgData name="#LOW KAI YUAN ANDRE#" userId="21debd0c-cf2b-4622-b54a-918816f10f4f" providerId="ADAL" clId="{6C06BE37-C225-4432-AE03-A28508C642D6}" dt="2024-10-13T03:24:27.650" v="13982" actId="478"/>
          <ac:cxnSpMkLst>
            <pc:docMk/>
            <pc:sldMk cId="710113087" sldId="384"/>
            <ac:cxnSpMk id="38" creationId="{A5CFAAE6-6C07-BA17-FC0C-B3BD87D50C50}"/>
          </ac:cxnSpMkLst>
        </pc:cxnChg>
        <pc:cxnChg chg="add mod">
          <ac:chgData name="#LOW KAI YUAN ANDRE#" userId="21debd0c-cf2b-4622-b54a-918816f10f4f" providerId="ADAL" clId="{6C06BE37-C225-4432-AE03-A28508C642D6}" dt="2024-10-13T04:15:46.513" v="14693" actId="1037"/>
          <ac:cxnSpMkLst>
            <pc:docMk/>
            <pc:sldMk cId="710113087" sldId="384"/>
            <ac:cxnSpMk id="41" creationId="{4E2819B7-8B90-30F9-5F30-3F62C9EC90EF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10-14T07:23:15.200" v="15372" actId="2696"/>
        <pc:sldMkLst>
          <pc:docMk/>
          <pc:sldMk cId="1161486603" sldId="385"/>
        </pc:sldMkLst>
        <pc:spChg chg="mod">
          <ac:chgData name="#LOW KAI YUAN ANDRE#" userId="21debd0c-cf2b-4622-b54a-918816f10f4f" providerId="ADAL" clId="{6C06BE37-C225-4432-AE03-A28508C642D6}" dt="2024-10-14T06:52:13.400" v="14792" actId="20577"/>
          <ac:spMkLst>
            <pc:docMk/>
            <pc:sldMk cId="1161486603" sldId="385"/>
            <ac:spMk id="2" creationId="{56C64282-D5DC-D3E5-F389-85A9341C46E3}"/>
          </ac:spMkLst>
        </pc:spChg>
        <pc:spChg chg="del">
          <ac:chgData name="#LOW KAI YUAN ANDRE#" userId="21debd0c-cf2b-4622-b54a-918816f10f4f" providerId="ADAL" clId="{6C06BE37-C225-4432-AE03-A28508C642D6}" dt="2024-10-14T06:52:16.187" v="14793" actId="478"/>
          <ac:spMkLst>
            <pc:docMk/>
            <pc:sldMk cId="1161486603" sldId="385"/>
            <ac:spMk id="3" creationId="{510E60E6-FF4E-CDF2-7586-0280A80A1502}"/>
          </ac:spMkLst>
        </pc:spChg>
        <pc:spChg chg="add mod">
          <ac:chgData name="#LOW KAI YUAN ANDRE#" userId="21debd0c-cf2b-4622-b54a-918816f10f4f" providerId="ADAL" clId="{6C06BE37-C225-4432-AE03-A28508C642D6}" dt="2024-10-14T06:57:20.487" v="15223" actId="14100"/>
          <ac:spMkLst>
            <pc:docMk/>
            <pc:sldMk cId="1161486603" sldId="385"/>
            <ac:spMk id="5" creationId="{FEA60DA6-2BF2-0A8F-36D9-13DDA6B9EC54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7" creationId="{29A1177C-E3EF-A9C0-173F-79C17D49A920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8" creationId="{68A4501F-E7FE-7DDC-01DB-040C61549C13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2" creationId="{8D3F0E27-6464-85FC-2FEA-36002723455D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3" creationId="{CA5C1931-380E-49C4-ED5B-89DF2CCF5DFA}"/>
          </ac:spMkLst>
        </pc:spChg>
        <pc:spChg chg="add mod">
          <ac:chgData name="#LOW KAI YUAN ANDRE#" userId="21debd0c-cf2b-4622-b54a-918816f10f4f" providerId="ADAL" clId="{6C06BE37-C225-4432-AE03-A28508C642D6}" dt="2024-10-14T07:20:20.130" v="15371" actId="113"/>
          <ac:spMkLst>
            <pc:docMk/>
            <pc:sldMk cId="1161486603" sldId="385"/>
            <ac:spMk id="16" creationId="{989F9E81-079C-3BCD-86E5-66A5FB3BEEB2}"/>
          </ac:spMkLst>
        </pc:spChg>
        <pc:grpChg chg="add del mod">
          <ac:chgData name="#LOW KAI YUAN ANDRE#" userId="21debd0c-cf2b-4622-b54a-918816f10f4f" providerId="ADAL" clId="{6C06BE37-C225-4432-AE03-A28508C642D6}" dt="2024-10-14T06:59:03.224" v="15261" actId="478"/>
          <ac:grpSpMkLst>
            <pc:docMk/>
            <pc:sldMk cId="1161486603" sldId="385"/>
            <ac:grpSpMk id="9" creationId="{5DFB432F-A934-F2A6-F3CC-E3FFDACDBC34}"/>
          </ac:grpSpMkLst>
        </pc:grpChg>
        <pc:grpChg chg="add mod">
          <ac:chgData name="#LOW KAI YUAN ANDRE#" userId="21debd0c-cf2b-4622-b54a-918816f10f4f" providerId="ADAL" clId="{6C06BE37-C225-4432-AE03-A28508C642D6}" dt="2024-10-14T06:58:56.535" v="15256" actId="1076"/>
          <ac:grpSpMkLst>
            <pc:docMk/>
            <pc:sldMk cId="1161486603" sldId="385"/>
            <ac:grpSpMk id="10" creationId="{2D9CF5F4-92D1-E9D8-32CB-C17913725D5A}"/>
          </ac:grpSpMkLst>
        </pc:grpChg>
        <pc:picChg chg="add mod modCrop">
          <ac:chgData name="#LOW KAI YUAN ANDRE#" userId="21debd0c-cf2b-4622-b54a-918816f10f4f" providerId="ADAL" clId="{6C06BE37-C225-4432-AE03-A28508C642D6}" dt="2024-10-14T06:58:36.017" v="15246" actId="164"/>
          <ac:picMkLst>
            <pc:docMk/>
            <pc:sldMk cId="1161486603" sldId="385"/>
            <ac:picMk id="6" creationId="{0C6178ED-D4BE-7938-A381-40BF37084165}"/>
          </ac:picMkLst>
        </pc:picChg>
        <pc:picChg chg="mod">
          <ac:chgData name="#LOW KAI YUAN ANDRE#" userId="21debd0c-cf2b-4622-b54a-918816f10f4f" providerId="ADAL" clId="{6C06BE37-C225-4432-AE03-A28508C642D6}" dt="2024-10-14T06:58:58.298" v="15258" actId="1076"/>
          <ac:picMkLst>
            <pc:docMk/>
            <pc:sldMk cId="1161486603" sldId="385"/>
            <ac:picMk id="11" creationId="{C0890242-C9FF-C082-4649-2DBB1BBE2784}"/>
          </ac:picMkLst>
        </pc:picChg>
        <pc:picChg chg="add del mod">
          <ac:chgData name="#LOW KAI YUAN ANDRE#" userId="21debd0c-cf2b-4622-b54a-918816f10f4f" providerId="ADAL" clId="{6C06BE37-C225-4432-AE03-A28508C642D6}" dt="2024-10-14T07:18:49.195" v="15266" actId="478"/>
          <ac:picMkLst>
            <pc:docMk/>
            <pc:sldMk cId="1161486603" sldId="385"/>
            <ac:picMk id="14" creationId="{1F6E8546-BD9E-6C90-50FC-FA96B9C16C33}"/>
          </ac:picMkLst>
        </pc:picChg>
        <pc:picChg chg="add del mod">
          <ac:chgData name="#LOW KAI YUAN ANDRE#" userId="21debd0c-cf2b-4622-b54a-918816f10f4f" providerId="ADAL" clId="{6C06BE37-C225-4432-AE03-A28508C642D6}" dt="2024-10-14T07:18:49.636" v="15267" actId="478"/>
          <ac:picMkLst>
            <pc:docMk/>
            <pc:sldMk cId="1161486603" sldId="385"/>
            <ac:picMk id="15" creationId="{2B33079F-C2C8-BA80-D5D9-D77B2C7B9EB9}"/>
          </ac:picMkLst>
        </pc:picChg>
      </pc:sldChg>
      <pc:sldChg chg="modSp add mod">
        <pc:chgData name="#LOW KAI YUAN ANDRE#" userId="21debd0c-cf2b-4622-b54a-918816f10f4f" providerId="ADAL" clId="{6C06BE37-C225-4432-AE03-A28508C642D6}" dt="2024-10-16T04:58:40.800" v="16390" actId="1076"/>
        <pc:sldMkLst>
          <pc:docMk/>
          <pc:sldMk cId="2905214585" sldId="385"/>
        </pc:sldMkLst>
        <pc:spChg chg="mod">
          <ac:chgData name="#LOW KAI YUAN ANDRE#" userId="21debd0c-cf2b-4622-b54a-918816f10f4f" providerId="ADAL" clId="{6C06BE37-C225-4432-AE03-A28508C642D6}" dt="2024-10-14T07:23:25.673" v="15407" actId="20577"/>
          <ac:spMkLst>
            <pc:docMk/>
            <pc:sldMk cId="2905214585" sldId="385"/>
            <ac:spMk id="2" creationId="{56C64282-D5DC-D3E5-F389-85A9341C46E3}"/>
          </ac:spMkLst>
        </pc:spChg>
        <pc:spChg chg="mod">
          <ac:chgData name="#LOW KAI YUAN ANDRE#" userId="21debd0c-cf2b-4622-b54a-918816f10f4f" providerId="ADAL" clId="{6C06BE37-C225-4432-AE03-A28508C642D6}" dt="2024-10-16T04:58:40.800" v="16390" actId="1076"/>
          <ac:spMkLst>
            <pc:docMk/>
            <pc:sldMk cId="2905214585" sldId="385"/>
            <ac:spMk id="16" creationId="{989F9E81-079C-3BCD-86E5-66A5FB3BEEB2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4T11:57:04.035" v="15862" actId="2696"/>
        <pc:sldMkLst>
          <pc:docMk/>
          <pc:sldMk cId="481473395" sldId="386"/>
        </pc:sldMkLst>
        <pc:spChg chg="mod">
          <ac:chgData name="#LOW KAI YUAN ANDRE#" userId="21debd0c-cf2b-4622-b54a-918816f10f4f" providerId="ADAL" clId="{6C06BE37-C225-4432-AE03-A28508C642D6}" dt="2024-10-14T11:51:09.405" v="15493" actId="20577"/>
          <ac:spMkLst>
            <pc:docMk/>
            <pc:sldMk cId="481473395" sldId="386"/>
            <ac:spMk id="2" creationId="{EA3D8DCF-B836-01FD-00DD-91F35CDE4D4D}"/>
          </ac:spMkLst>
        </pc:spChg>
        <pc:spChg chg="del">
          <ac:chgData name="#LOW KAI YUAN ANDRE#" userId="21debd0c-cf2b-4622-b54a-918816f10f4f" providerId="ADAL" clId="{6C06BE37-C225-4432-AE03-A28508C642D6}" dt="2024-10-14T11:51:12.049" v="15494" actId="478"/>
          <ac:spMkLst>
            <pc:docMk/>
            <pc:sldMk cId="481473395" sldId="386"/>
            <ac:spMk id="3" creationId="{A6DA6AA1-0425-2CA0-54D5-62DCFFA3ED4F}"/>
          </ac:spMkLst>
        </pc:spChg>
        <pc:spChg chg="add mod">
          <ac:chgData name="#LOW KAI YUAN ANDRE#" userId="21debd0c-cf2b-4622-b54a-918816f10f4f" providerId="ADAL" clId="{6C06BE37-C225-4432-AE03-A28508C642D6}" dt="2024-10-14T11:53:32.019" v="15763" actId="1076"/>
          <ac:spMkLst>
            <pc:docMk/>
            <pc:sldMk cId="481473395" sldId="386"/>
            <ac:spMk id="5" creationId="{21E282C3-D0D7-F270-4B1F-1B45C5520D6D}"/>
          </ac:spMkLst>
        </pc:spChg>
        <pc:spChg chg="add mod">
          <ac:chgData name="#LOW KAI YUAN ANDRE#" userId="21debd0c-cf2b-4622-b54a-918816f10f4f" providerId="ADAL" clId="{6C06BE37-C225-4432-AE03-A28508C642D6}" dt="2024-10-14T11:53:27.571" v="15761" actId="1076"/>
          <ac:spMkLst>
            <pc:docMk/>
            <pc:sldMk cId="481473395" sldId="386"/>
            <ac:spMk id="6" creationId="{96065309-E360-8FA5-97C4-5A559E84594D}"/>
          </ac:spMkLst>
        </pc:spChg>
        <pc:spChg chg="add mod">
          <ac:chgData name="#LOW KAI YUAN ANDRE#" userId="21debd0c-cf2b-4622-b54a-918816f10f4f" providerId="ADAL" clId="{6C06BE37-C225-4432-AE03-A28508C642D6}" dt="2024-10-14T11:53:30.114" v="15762" actId="1076"/>
          <ac:spMkLst>
            <pc:docMk/>
            <pc:sldMk cId="481473395" sldId="386"/>
            <ac:spMk id="7" creationId="{130F38CB-3BBA-9776-AEB5-9B908E237805}"/>
          </ac:spMkLst>
        </pc:spChg>
        <pc:spChg chg="add mod">
          <ac:chgData name="#LOW KAI YUAN ANDRE#" userId="21debd0c-cf2b-4622-b54a-918816f10f4f" providerId="ADAL" clId="{6C06BE37-C225-4432-AE03-A28508C642D6}" dt="2024-10-14T11:53:25.885" v="15760" actId="1076"/>
          <ac:spMkLst>
            <pc:docMk/>
            <pc:sldMk cId="481473395" sldId="386"/>
            <ac:spMk id="15" creationId="{AD1751D8-4BA2-024D-B0E3-7EBABEE7A964}"/>
          </ac:spMkLst>
        </pc:spChg>
        <pc:spChg chg="add mod">
          <ac:chgData name="#LOW KAI YUAN ANDRE#" userId="21debd0c-cf2b-4622-b54a-918816f10f4f" providerId="ADAL" clId="{6C06BE37-C225-4432-AE03-A28508C642D6}" dt="2024-10-14T11:53:35.464" v="15765" actId="1076"/>
          <ac:spMkLst>
            <pc:docMk/>
            <pc:sldMk cId="481473395" sldId="386"/>
            <ac:spMk id="25" creationId="{9A492705-A46F-0647-9130-ACD77B960843}"/>
          </ac:spMkLst>
        </pc:spChg>
        <pc:cxnChg chg="add mod">
          <ac:chgData name="#LOW KAI YUAN ANDRE#" userId="21debd0c-cf2b-4622-b54a-918816f10f4f" providerId="ADAL" clId="{6C06BE37-C225-4432-AE03-A28508C642D6}" dt="2024-10-14T11:53:32.019" v="15763" actId="1076"/>
          <ac:cxnSpMkLst>
            <pc:docMk/>
            <pc:sldMk cId="481473395" sldId="386"/>
            <ac:cxnSpMk id="8" creationId="{A8A6D202-C965-046E-2801-AD4DB982C30C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1" creationId="{A23A6372-E6C3-CEE3-6724-33D3A31564F6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6" creationId="{C15C17FE-9BB4-BD54-DC23-E4CED0F150F1}"/>
          </ac:cxnSpMkLst>
        </pc:cxnChg>
      </pc:sldChg>
      <pc:sldChg chg="addSp delSp modSp new del mod modAnim modShow">
        <pc:chgData name="#LOW KAI YUAN ANDRE#" userId="21debd0c-cf2b-4622-b54a-918816f10f4f" providerId="ADAL" clId="{6C06BE37-C225-4432-AE03-A28508C642D6}" dt="2024-10-28T12:24:16.370" v="18938" actId="2696"/>
        <pc:sldMkLst>
          <pc:docMk/>
          <pc:sldMk cId="3040503665" sldId="386"/>
        </pc:sldMkLst>
        <pc:spChg chg="mod">
          <ac:chgData name="#LOW KAI YUAN ANDRE#" userId="21debd0c-cf2b-4622-b54a-918816f10f4f" providerId="ADAL" clId="{6C06BE37-C225-4432-AE03-A28508C642D6}" dt="2024-10-15T06:19:58.389" v="16348" actId="20577"/>
          <ac:spMkLst>
            <pc:docMk/>
            <pc:sldMk cId="3040503665" sldId="386"/>
            <ac:spMk id="2" creationId="{F27CFE17-6967-7F53-A9AB-F439DFE371D0}"/>
          </ac:spMkLst>
        </pc:spChg>
        <pc:spChg chg="del mod">
          <ac:chgData name="#LOW KAI YUAN ANDRE#" userId="21debd0c-cf2b-4622-b54a-918816f10f4f" providerId="ADAL" clId="{6C06BE37-C225-4432-AE03-A28508C642D6}" dt="2024-10-16T06:05:21.289" v="16835" actId="478"/>
          <ac:spMkLst>
            <pc:docMk/>
            <pc:sldMk cId="3040503665" sldId="386"/>
            <ac:spMk id="3" creationId="{0BCBBEAD-CBF4-AD4E-B74F-C80E3E2F2728}"/>
          </ac:spMkLst>
        </pc:spChg>
        <pc:spChg chg="add del mod">
          <ac:chgData name="#LOW KAI YUAN ANDRE#" userId="21debd0c-cf2b-4622-b54a-918816f10f4f" providerId="ADAL" clId="{6C06BE37-C225-4432-AE03-A28508C642D6}" dt="2024-10-16T06:05:22.688" v="16836" actId="478"/>
          <ac:spMkLst>
            <pc:docMk/>
            <pc:sldMk cId="3040503665" sldId="386"/>
            <ac:spMk id="6" creationId="{D9252ABE-5657-23CC-FE79-9E70EA533094}"/>
          </ac:spMkLst>
        </pc:spChg>
        <pc:spChg chg="add mod">
          <ac:chgData name="#LOW KAI YUAN ANDRE#" userId="21debd0c-cf2b-4622-b54a-918816f10f4f" providerId="ADAL" clId="{6C06BE37-C225-4432-AE03-A28508C642D6}" dt="2024-10-16T06:07:04.097" v="16906" actId="1076"/>
          <ac:spMkLst>
            <pc:docMk/>
            <pc:sldMk cId="3040503665" sldId="386"/>
            <ac:spMk id="7" creationId="{7319FA73-047D-A0DD-9123-66FE563F25D3}"/>
          </ac:spMkLst>
        </pc:spChg>
        <pc:picChg chg="add mod">
          <ac:chgData name="#LOW KAI YUAN ANDRE#" userId="21debd0c-cf2b-4622-b54a-918816f10f4f" providerId="ADAL" clId="{6C06BE37-C225-4432-AE03-A28508C642D6}" dt="2024-10-16T06:07:05.984" v="16907" actId="1076"/>
          <ac:picMkLst>
            <pc:docMk/>
            <pc:sldMk cId="3040503665" sldId="386"/>
            <ac:picMk id="8" creationId="{04BA7D94-4FE9-CEB3-5C03-04A3A819F0D3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9" creationId="{4B8A8076-F83F-C8D3-75A9-A3F70F8699A1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10" creationId="{A9B812BB-F6CE-AFBC-E250-47B86FC645EC}"/>
          </ac:picMkLst>
        </pc:picChg>
      </pc:sldChg>
      <pc:sldChg chg="addSp delSp modSp add del mod">
        <pc:chgData name="#LOW KAI YUAN ANDRE#" userId="21debd0c-cf2b-4622-b54a-918816f10f4f" providerId="ADAL" clId="{6C06BE37-C225-4432-AE03-A28508C642D6}" dt="2024-10-14T11:57:01.296" v="15861" actId="2696"/>
        <pc:sldMkLst>
          <pc:docMk/>
          <pc:sldMk cId="169875608" sldId="387"/>
        </pc:sldMkLst>
        <pc:spChg chg="add del">
          <ac:chgData name="#LOW KAI YUAN ANDRE#" userId="21debd0c-cf2b-4622-b54a-918816f10f4f" providerId="ADAL" clId="{6C06BE37-C225-4432-AE03-A28508C642D6}" dt="2024-10-14T11:55:13.542" v="15773" actId="478"/>
          <ac:spMkLst>
            <pc:docMk/>
            <pc:sldMk cId="169875608" sldId="387"/>
            <ac:spMk id="39" creationId="{AB77C1F9-A876-E308-30A8-8F5FEAEC466F}"/>
          </ac:spMkLst>
        </pc:spChg>
        <pc:cxnChg chg="add del mod">
          <ac:chgData name="#LOW KAI YUAN ANDRE#" userId="21debd0c-cf2b-4622-b54a-918816f10f4f" providerId="ADAL" clId="{6C06BE37-C225-4432-AE03-A28508C642D6}" dt="2024-10-14T11:55:13.542" v="15773" actId="478"/>
          <ac:cxnSpMkLst>
            <pc:docMk/>
            <pc:sldMk cId="169875608" sldId="387"/>
            <ac:cxnSpMk id="34" creationId="{B2DED2F0-8B40-477F-8683-4A431CF2DB9D}"/>
          </ac:cxnSpMkLst>
        </pc:cxnChg>
      </pc:sldChg>
      <pc:sldChg chg="modSp new del mod">
        <pc:chgData name="#LOW KAI YUAN ANDRE#" userId="21debd0c-cf2b-4622-b54a-918816f10f4f" providerId="ADAL" clId="{6C06BE37-C225-4432-AE03-A28508C642D6}" dt="2024-10-16T08:03:00.440" v="16978" actId="2696"/>
        <pc:sldMkLst>
          <pc:docMk/>
          <pc:sldMk cId="3747387953" sldId="387"/>
        </pc:sldMkLst>
        <pc:spChg chg="mod">
          <ac:chgData name="#LOW KAI YUAN ANDRE#" userId="21debd0c-cf2b-4622-b54a-918816f10f4f" providerId="ADAL" clId="{6C06BE37-C225-4432-AE03-A28508C642D6}" dt="2024-10-16T06:06:59.196" v="16905"/>
          <ac:spMkLst>
            <pc:docMk/>
            <pc:sldMk cId="3747387953" sldId="387"/>
            <ac:spMk id="2" creationId="{6F4C540A-9B3A-A2B3-A537-4436094CDF99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4:43.871" v="17733"/>
        <pc:sldMkLst>
          <pc:docMk/>
          <pc:sldMk cId="3741127300" sldId="388"/>
        </pc:sldMkLst>
        <pc:spChg chg="mod">
          <ac:chgData name="#LOW KAI YUAN ANDRE#" userId="21debd0c-cf2b-4622-b54a-918816f10f4f" providerId="ADAL" clId="{6C06BE37-C225-4432-AE03-A28508C642D6}" dt="2024-10-18T05:24:42.127" v="17731" actId="20577"/>
          <ac:spMkLst>
            <pc:docMk/>
            <pc:sldMk cId="3741127300" sldId="388"/>
            <ac:spMk id="2" creationId="{3A3B93FC-F9C8-02D8-DF90-11127A691BB5}"/>
          </ac:spMkLst>
        </pc:spChg>
        <pc:spChg chg="del">
          <ac:chgData name="#LOW KAI YUAN ANDRE#" userId="21debd0c-cf2b-4622-b54a-918816f10f4f" providerId="ADAL" clId="{6C06BE37-C225-4432-AE03-A28508C642D6}" dt="2024-10-16T07:48:31.188" v="16925" actId="478"/>
          <ac:spMkLst>
            <pc:docMk/>
            <pc:sldMk cId="3741127300" sldId="388"/>
            <ac:spMk id="3" creationId="{15FA9D81-03AE-4501-2CA5-8B2AB986783F}"/>
          </ac:spMkLst>
        </pc:spChg>
        <pc:spChg chg="add mod">
          <ac:chgData name="#LOW KAI YUAN ANDRE#" userId="21debd0c-cf2b-4622-b54a-918816f10f4f" providerId="ADAL" clId="{6C06BE37-C225-4432-AE03-A28508C642D6}" dt="2024-10-16T07:49:58.617" v="16962" actId="1076"/>
          <ac:spMkLst>
            <pc:docMk/>
            <pc:sldMk cId="3741127300" sldId="388"/>
            <ac:spMk id="5" creationId="{25A2ED5A-A490-03E2-DBBC-A389FC744FA9}"/>
          </ac:spMkLst>
        </pc:spChg>
        <pc:picChg chg="add del mod">
          <ac:chgData name="#LOW KAI YUAN ANDRE#" userId="21debd0c-cf2b-4622-b54a-918816f10f4f" providerId="ADAL" clId="{6C06BE37-C225-4432-AE03-A28508C642D6}" dt="2024-10-16T07:53:54.416" v="16968" actId="22"/>
          <ac:picMkLst>
            <pc:docMk/>
            <pc:sldMk cId="3741127300" sldId="388"/>
            <ac:picMk id="7" creationId="{3787803A-C13E-7577-7681-81476AAA9A7F}"/>
          </ac:picMkLst>
        </pc:picChg>
        <pc:picChg chg="add mod modCrop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9" creationId="{70D2DF35-832D-0EDA-754B-6C80CD5B7867}"/>
          </ac:picMkLst>
        </pc:picChg>
        <pc:picChg chg="add mod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11" creationId="{687FB22B-1E87-13E9-7A74-CC2555AE1347}"/>
          </ac:picMkLst>
        </pc:picChg>
      </pc:sldChg>
      <pc:sldChg chg="addSp delSp modSp new add del mod ord">
        <pc:chgData name="#LOW KAI YUAN ANDRE#" userId="21debd0c-cf2b-4622-b54a-918816f10f4f" providerId="ADAL" clId="{6C06BE37-C225-4432-AE03-A28508C642D6}" dt="2024-10-18T05:24:21.930" v="17692" actId="2696"/>
        <pc:sldMkLst>
          <pc:docMk/>
          <pc:sldMk cId="688340186" sldId="389"/>
        </pc:sldMkLst>
        <pc:spChg chg="mod">
          <ac:chgData name="#LOW KAI YUAN ANDRE#" userId="21debd0c-cf2b-4622-b54a-918816f10f4f" providerId="ADAL" clId="{6C06BE37-C225-4432-AE03-A28508C642D6}" dt="2024-10-17T11:32:47.003" v="17041" actId="20577"/>
          <ac:spMkLst>
            <pc:docMk/>
            <pc:sldMk cId="688340186" sldId="389"/>
            <ac:spMk id="2" creationId="{E1EE06AB-FDE6-AF2E-46E6-45D40BB55602}"/>
          </ac:spMkLst>
        </pc:spChg>
        <pc:spChg chg="del mod">
          <ac:chgData name="#LOW KAI YUAN ANDRE#" userId="21debd0c-cf2b-4622-b54a-918816f10f4f" providerId="ADAL" clId="{6C06BE37-C225-4432-AE03-A28508C642D6}" dt="2024-10-17T11:32:51.448" v="17043" actId="478"/>
          <ac:spMkLst>
            <pc:docMk/>
            <pc:sldMk cId="688340186" sldId="389"/>
            <ac:spMk id="3" creationId="{2CA81524-5F0F-352C-21CD-6513FD53A58B}"/>
          </ac:spMkLst>
        </pc:spChg>
        <pc:spChg chg="add del mod">
          <ac:chgData name="#LOW KAI YUAN ANDRE#" userId="21debd0c-cf2b-4622-b54a-918816f10f4f" providerId="ADAL" clId="{6C06BE37-C225-4432-AE03-A28508C642D6}" dt="2024-10-17T11:32:54.065" v="17044" actId="478"/>
          <ac:spMkLst>
            <pc:docMk/>
            <pc:sldMk cId="688340186" sldId="389"/>
            <ac:spMk id="6" creationId="{3CF842D5-6EB7-D822-C563-641965A419DB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8" creationId="{B05A85A2-6DD1-2491-0B80-1114BF08D5A5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9" creationId="{6CC3B150-C6DF-494F-5FB8-CF53B4F2C83C}"/>
          </ac:spMkLst>
        </pc:spChg>
        <pc:picChg chg="add del mod">
          <ac:chgData name="#LOW KAI YUAN ANDRE#" userId="21debd0c-cf2b-4622-b54a-918816f10f4f" providerId="ADAL" clId="{6C06BE37-C225-4432-AE03-A28508C642D6}" dt="2024-10-18T05:16:21.401" v="17411" actId="21"/>
          <ac:picMkLst>
            <pc:docMk/>
            <pc:sldMk cId="688340186" sldId="389"/>
            <ac:picMk id="7" creationId="{E2A54C91-E60A-87C4-A271-3781DEF6D434}"/>
          </ac:picMkLst>
        </pc:picChg>
        <pc:picChg chg="add del mod">
          <ac:chgData name="#LOW KAI YUAN ANDRE#" userId="21debd0c-cf2b-4622-b54a-918816f10f4f" providerId="ADAL" clId="{6C06BE37-C225-4432-AE03-A28508C642D6}" dt="2024-10-18T05:22:18.672" v="17684" actId="21"/>
          <ac:picMkLst>
            <pc:docMk/>
            <pc:sldMk cId="688340186" sldId="389"/>
            <ac:picMk id="10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16:47.106" v="17420" actId="1076"/>
          <ac:picMkLst>
            <pc:docMk/>
            <pc:sldMk cId="688340186" sldId="389"/>
            <ac:picMk id="2050" creationId="{9B1BD06A-9870-2F85-68C1-731DA2298E0E}"/>
          </ac:picMkLst>
        </pc:picChg>
      </pc:sldChg>
      <pc:sldChg chg="new del">
        <pc:chgData name="#LOW KAI YUAN ANDRE#" userId="21debd0c-cf2b-4622-b54a-918816f10f4f" providerId="ADAL" clId="{6C06BE37-C225-4432-AE03-A28508C642D6}" dt="2024-10-17T06:19:31.609" v="16981" actId="2696"/>
        <pc:sldMkLst>
          <pc:docMk/>
          <pc:sldMk cId="3578625139" sldId="389"/>
        </pc:sldMkLst>
      </pc:sldChg>
      <pc:sldChg chg="addSp delSp modSp new mod modAnim modShow">
        <pc:chgData name="#LOW KAI YUAN ANDRE#" userId="21debd0c-cf2b-4622-b54a-918816f10f4f" providerId="ADAL" clId="{6C06BE37-C225-4432-AE03-A28508C642D6}" dt="2024-10-28T12:24:33.971" v="18939" actId="729"/>
        <pc:sldMkLst>
          <pc:docMk/>
          <pc:sldMk cId="1420201636" sldId="390"/>
        </pc:sldMkLst>
        <pc:spChg chg="mod">
          <ac:chgData name="#LOW KAI YUAN ANDRE#" userId="21debd0c-cf2b-4622-b54a-918816f10f4f" providerId="ADAL" clId="{6C06BE37-C225-4432-AE03-A28508C642D6}" dt="2024-10-18T07:55:45.944" v="18689"/>
          <ac:spMkLst>
            <pc:docMk/>
            <pc:sldMk cId="1420201636" sldId="390"/>
            <ac:spMk id="2" creationId="{725EC4FF-5A66-20C8-BDD1-0EF995EE8A53}"/>
          </ac:spMkLst>
        </pc:spChg>
        <pc:spChg chg="del">
          <ac:chgData name="#LOW KAI YUAN ANDRE#" userId="21debd0c-cf2b-4622-b54a-918816f10f4f" providerId="ADAL" clId="{6C06BE37-C225-4432-AE03-A28508C642D6}" dt="2024-10-17T11:53:59.720" v="17122" actId="478"/>
          <ac:spMkLst>
            <pc:docMk/>
            <pc:sldMk cId="1420201636" sldId="390"/>
            <ac:spMk id="3" creationId="{0102D330-1DB5-453E-5CA4-510C8C9D0B90}"/>
          </ac:spMkLst>
        </pc:spChg>
        <pc:spChg chg="add mod">
          <ac:chgData name="#LOW KAI YUAN ANDRE#" userId="21debd0c-cf2b-4622-b54a-918816f10f4f" providerId="ADAL" clId="{6C06BE37-C225-4432-AE03-A28508C642D6}" dt="2024-10-18T07:59:01.073" v="18704" actId="1076"/>
          <ac:spMkLst>
            <pc:docMk/>
            <pc:sldMk cId="1420201636" sldId="390"/>
            <ac:spMk id="5" creationId="{154C7CF2-FD11-CEDE-DFFC-4E765472A7DA}"/>
          </ac:spMkLst>
        </pc:spChg>
        <pc:spChg chg="add mod">
          <ac:chgData name="#LOW KAI YUAN ANDRE#" userId="21debd0c-cf2b-4622-b54a-918816f10f4f" providerId="ADAL" clId="{6C06BE37-C225-4432-AE03-A28508C642D6}" dt="2024-10-18T07:53:44.819" v="18631" actId="1582"/>
          <ac:spMkLst>
            <pc:docMk/>
            <pc:sldMk cId="1420201636" sldId="390"/>
            <ac:spMk id="6" creationId="{BF9E3A25-C3E4-3AB0-B589-D2F6D6C0D300}"/>
          </ac:spMkLst>
        </pc:spChg>
        <pc:spChg chg="add mod">
          <ac:chgData name="#LOW KAI YUAN ANDRE#" userId="21debd0c-cf2b-4622-b54a-918816f10f4f" providerId="ADAL" clId="{6C06BE37-C225-4432-AE03-A28508C642D6}" dt="2024-10-18T07:56:03.489" v="18700" actId="20577"/>
          <ac:spMkLst>
            <pc:docMk/>
            <pc:sldMk cId="1420201636" sldId="390"/>
            <ac:spMk id="7" creationId="{D22FB383-00F5-62E0-B86F-192762908850}"/>
          </ac:spMkLst>
        </pc:spChg>
        <pc:picChg chg="add mod">
          <ac:chgData name="#LOW KAI YUAN ANDRE#" userId="21debd0c-cf2b-4622-b54a-918816f10f4f" providerId="ADAL" clId="{6C06BE37-C225-4432-AE03-A28508C642D6}" dt="2024-10-18T07:52:58.694" v="18623" actId="1076"/>
          <ac:picMkLst>
            <pc:docMk/>
            <pc:sldMk cId="1420201636" sldId="390"/>
            <ac:picMk id="5122" creationId="{D20F6A35-08BF-702A-E61C-FC456C761DB6}"/>
          </ac:picMkLst>
        </pc:picChg>
        <pc:picChg chg="add mod">
          <ac:chgData name="#LOW KAI YUAN ANDRE#" userId="21debd0c-cf2b-4622-b54a-918816f10f4f" providerId="ADAL" clId="{6C06BE37-C225-4432-AE03-A28508C642D6}" dt="2024-10-18T08:00:08.789" v="18721" actId="1076"/>
          <ac:picMkLst>
            <pc:docMk/>
            <pc:sldMk cId="1420201636" sldId="390"/>
            <ac:picMk id="5124" creationId="{53C333D9-44DC-1883-5964-AD92FC63040F}"/>
          </ac:picMkLst>
        </pc:picChg>
        <pc:picChg chg="add del mod">
          <ac:chgData name="#LOW KAI YUAN ANDRE#" userId="21debd0c-cf2b-4622-b54a-918816f10f4f" providerId="ADAL" clId="{6C06BE37-C225-4432-AE03-A28508C642D6}" dt="2024-10-18T07:59:51.012" v="18709" actId="478"/>
          <ac:picMkLst>
            <pc:docMk/>
            <pc:sldMk cId="1420201636" sldId="390"/>
            <ac:picMk id="5126" creationId="{7EFB19FE-2367-1E25-9CC1-AC4A385DBBA7}"/>
          </ac:picMkLst>
        </pc:picChg>
        <pc:picChg chg="add mod">
          <ac:chgData name="#LOW KAI YUAN ANDRE#" userId="21debd0c-cf2b-4622-b54a-918816f10f4f" providerId="ADAL" clId="{6C06BE37-C225-4432-AE03-A28508C642D6}" dt="2024-10-18T08:00:04.298" v="18718" actId="1076"/>
          <ac:picMkLst>
            <pc:docMk/>
            <pc:sldMk cId="1420201636" sldId="390"/>
            <ac:picMk id="5128" creationId="{0640D266-EDA7-04C6-C568-54D4C25A54D3}"/>
          </ac:picMkLst>
        </pc:picChg>
      </pc:sldChg>
      <pc:sldChg chg="add del ord">
        <pc:chgData name="#LOW KAI YUAN ANDRE#" userId="21debd0c-cf2b-4622-b54a-918816f10f4f" providerId="ADAL" clId="{6C06BE37-C225-4432-AE03-A28508C642D6}" dt="2024-10-18T07:37:55.560" v="18530" actId="2696"/>
        <pc:sldMkLst>
          <pc:docMk/>
          <pc:sldMk cId="1484908224" sldId="391"/>
        </pc:sldMkLst>
      </pc:sldChg>
      <pc:sldChg chg="addSp delSp modSp new mod">
        <pc:chgData name="#LOW KAI YUAN ANDRE#" userId="21debd0c-cf2b-4622-b54a-918816f10f4f" providerId="ADAL" clId="{6C06BE37-C225-4432-AE03-A28508C642D6}" dt="2024-10-18T07:37:03.475" v="18528" actId="20577"/>
        <pc:sldMkLst>
          <pc:docMk/>
          <pc:sldMk cId="2078895463" sldId="392"/>
        </pc:sldMkLst>
        <pc:spChg chg="mod">
          <ac:chgData name="#LOW KAI YUAN ANDRE#" userId="21debd0c-cf2b-4622-b54a-918816f10f4f" providerId="ADAL" clId="{6C06BE37-C225-4432-AE03-A28508C642D6}" dt="2024-10-18T05:43:59.461" v="17755" actId="20577"/>
          <ac:spMkLst>
            <pc:docMk/>
            <pc:sldMk cId="2078895463" sldId="392"/>
            <ac:spMk id="2" creationId="{C5351586-C7DB-2689-78FA-A1026EFFEB3E}"/>
          </ac:spMkLst>
        </pc:spChg>
        <pc:spChg chg="del">
          <ac:chgData name="#LOW KAI YUAN ANDRE#" userId="21debd0c-cf2b-4622-b54a-918816f10f4f" providerId="ADAL" clId="{6C06BE37-C225-4432-AE03-A28508C642D6}" dt="2024-10-18T05:44:01.604" v="17756" actId="478"/>
          <ac:spMkLst>
            <pc:docMk/>
            <pc:sldMk cId="2078895463" sldId="392"/>
            <ac:spMk id="3" creationId="{E7417FD9-DEB3-DC52-627D-170E9130A08A}"/>
          </ac:spMkLst>
        </pc:spChg>
        <pc:spChg chg="add mod">
          <ac:chgData name="#LOW KAI YUAN ANDRE#" userId="21debd0c-cf2b-4622-b54a-918816f10f4f" providerId="ADAL" clId="{6C06BE37-C225-4432-AE03-A28508C642D6}" dt="2024-10-18T07:31:20.149" v="17950" actId="1076"/>
          <ac:spMkLst>
            <pc:docMk/>
            <pc:sldMk cId="2078895463" sldId="392"/>
            <ac:spMk id="5" creationId="{0ABAADBB-0E98-84A1-95F0-7D201D5E4E21}"/>
          </ac:spMkLst>
        </pc:spChg>
        <pc:spChg chg="add mod">
          <ac:chgData name="#LOW KAI YUAN ANDRE#" userId="21debd0c-cf2b-4622-b54a-918816f10f4f" providerId="ADAL" clId="{6C06BE37-C225-4432-AE03-A28508C642D6}" dt="2024-10-18T07:31:18.840" v="17944" actId="767"/>
          <ac:spMkLst>
            <pc:docMk/>
            <pc:sldMk cId="2078895463" sldId="392"/>
            <ac:spMk id="8" creationId="{BA5B0DAC-048F-30F9-6EB8-6575E14720E5}"/>
          </ac:spMkLst>
        </pc:spChg>
        <pc:spChg chg="add mod">
          <ac:chgData name="#LOW KAI YUAN ANDRE#" userId="21debd0c-cf2b-4622-b54a-918816f10f4f" providerId="ADAL" clId="{6C06BE37-C225-4432-AE03-A28508C642D6}" dt="2024-10-18T07:37:03.475" v="18528" actId="20577"/>
          <ac:spMkLst>
            <pc:docMk/>
            <pc:sldMk cId="2078895463" sldId="392"/>
            <ac:spMk id="9" creationId="{0BB19630-AF9A-DB0D-5A0D-740F5396BFDD}"/>
          </ac:spMkLst>
        </pc:spChg>
        <pc:spChg chg="add mod">
          <ac:chgData name="#LOW KAI YUAN ANDRE#" userId="21debd0c-cf2b-4622-b54a-918816f10f4f" providerId="ADAL" clId="{6C06BE37-C225-4432-AE03-A28508C642D6}" dt="2024-10-18T07:36:55.159" v="18519" actId="1076"/>
          <ac:spMkLst>
            <pc:docMk/>
            <pc:sldMk cId="2078895463" sldId="392"/>
            <ac:spMk id="10" creationId="{F54CD37C-6D97-C832-D8E3-307ECC138EEC}"/>
          </ac:spMkLst>
        </pc:spChg>
        <pc:picChg chg="add del mod">
          <ac:chgData name="#LOW KAI YUAN ANDRE#" userId="21debd0c-cf2b-4622-b54a-918816f10f4f" providerId="ADAL" clId="{6C06BE37-C225-4432-AE03-A28508C642D6}" dt="2024-10-18T07:31:36.332" v="17956" actId="478"/>
          <ac:picMkLst>
            <pc:docMk/>
            <pc:sldMk cId="2078895463" sldId="392"/>
            <ac:picMk id="7" creationId="{9F3F6654-0997-2713-98DD-D66F3136646E}"/>
          </ac:picMkLst>
        </pc:picChg>
        <pc:picChg chg="add del mod">
          <ac:chgData name="#LOW KAI YUAN ANDRE#" userId="21debd0c-cf2b-4622-b54a-918816f10f4f" providerId="ADAL" clId="{6C06BE37-C225-4432-AE03-A28508C642D6}" dt="2024-10-18T05:46:59.494" v="17842" actId="478"/>
          <ac:picMkLst>
            <pc:docMk/>
            <pc:sldMk cId="2078895463" sldId="392"/>
            <ac:picMk id="3074" creationId="{1B2C0F28-0734-E597-1F1D-25CBD7368B1A}"/>
          </ac:picMkLst>
        </pc:picChg>
        <pc:picChg chg="add mod">
          <ac:chgData name="#LOW KAI YUAN ANDRE#" userId="21debd0c-cf2b-4622-b54a-918816f10f4f" providerId="ADAL" clId="{6C06BE37-C225-4432-AE03-A28508C642D6}" dt="2024-10-18T07:34:26.578" v="18425" actId="1076"/>
          <ac:picMkLst>
            <pc:docMk/>
            <pc:sldMk cId="2078895463" sldId="392"/>
            <ac:picMk id="3076" creationId="{B5B4A69C-BAB0-DA0D-A823-EC28879D1FDB}"/>
          </ac:picMkLst>
        </pc:picChg>
      </pc:sldChg>
      <pc:sldChg chg="add del">
        <pc:chgData name="#LOW KAI YUAN ANDRE#" userId="21debd0c-cf2b-4622-b54a-918816f10f4f" providerId="ADAL" clId="{6C06BE37-C225-4432-AE03-A28508C642D6}" dt="2024-10-28T12:24:00.943" v="18937" actId="2696"/>
        <pc:sldMkLst>
          <pc:docMk/>
          <pc:sldMk cId="3891943982" sldId="393"/>
        </pc:sldMkLst>
      </pc:sldChg>
      <pc:sldChg chg="modSp mod or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319561350" sldId="394"/>
        </pc:sldMkLst>
        <pc:spChg chg="mod">
          <ac:chgData name="#LOW KAI YUAN ANDRE#" userId="21debd0c-cf2b-4622-b54a-918816f10f4f" providerId="ADAL" clId="{6C06BE37-C225-4432-AE03-A28508C642D6}" dt="2024-10-28T06:35:02.045" v="18768" actId="20577"/>
          <ac:spMkLst>
            <pc:docMk/>
            <pc:sldMk cId="1319561350" sldId="394"/>
            <ac:spMk id="2" creationId="{6B6B4762-BD9C-1A9A-A8C8-7D09A8593880}"/>
          </ac:spMkLst>
        </pc:spChg>
      </pc:sldChg>
      <pc:sldChg chg="add del">
        <pc:chgData name="#LOW KAI YUAN ANDRE#" userId="21debd0c-cf2b-4622-b54a-918816f10f4f" providerId="ADAL" clId="{6C06BE37-C225-4432-AE03-A28508C642D6}" dt="2024-10-18T07:38:04.953" v="18532" actId="2696"/>
        <pc:sldMkLst>
          <pc:docMk/>
          <pc:sldMk cId="4181914388" sldId="394"/>
        </pc:sldMkLst>
      </pc:sldChg>
      <pc:sldChg chg="delSp del">
        <pc:chgData name="#LOW KAI YUAN ANDRE#" userId="21debd0c-cf2b-4622-b54a-918816f10f4f" providerId="ADAL" clId="{6C06BE37-C225-4432-AE03-A28508C642D6}" dt="2024-10-28T06:34:45.017" v="18757" actId="2696"/>
        <pc:sldMkLst>
          <pc:docMk/>
          <pc:sldMk cId="4226798735" sldId="395"/>
        </pc:sldMkLst>
        <pc:picChg chg="del">
          <ac:chgData name="#LOW KAI YUAN ANDRE#" userId="21debd0c-cf2b-4622-b54a-918816f10f4f" providerId="ADAL" clId="{6C06BE37-C225-4432-AE03-A28508C642D6}" dt="2024-10-28T06:13:41.402" v="18723" actId="478"/>
          <ac:picMkLst>
            <pc:docMk/>
            <pc:sldMk cId="4226798735" sldId="395"/>
            <ac:picMk id="1040" creationId="{5FFAAA05-298A-6AB4-EF34-40997C0D77F9}"/>
          </ac:picMkLst>
        </pc:picChg>
        <pc:picChg chg="del">
          <ac:chgData name="#LOW KAI YUAN ANDRE#" userId="21debd0c-cf2b-4622-b54a-918816f10f4f" providerId="ADAL" clId="{6C06BE37-C225-4432-AE03-A28508C642D6}" dt="2024-10-28T06:13:41.842" v="18724" actId="478"/>
          <ac:picMkLst>
            <pc:docMk/>
            <pc:sldMk cId="4226798735" sldId="395"/>
            <ac:picMk id="1042" creationId="{7B476C70-CE92-EC52-CBE5-BDE8CBB74BA8}"/>
          </ac:picMkLst>
        </pc:picChg>
      </pc:sldChg>
      <pc:sldChg chg="addSp delSp modSp mod modAnim">
        <pc:chgData name="#LOW KAI YUAN ANDRE#" userId="21debd0c-cf2b-4622-b54a-918816f10f4f" providerId="ADAL" clId="{6C06BE37-C225-4432-AE03-A28508C642D6}" dt="2024-10-28T08:33:51.863" v="18877" actId="1076"/>
        <pc:sldMkLst>
          <pc:docMk/>
          <pc:sldMk cId="1254450170" sldId="396"/>
        </pc:sldMkLst>
        <pc:spChg chg="mod">
          <ac:chgData name="#LOW KAI YUAN ANDRE#" userId="21debd0c-cf2b-4622-b54a-918816f10f4f" providerId="ADAL" clId="{6C06BE37-C225-4432-AE03-A28508C642D6}" dt="2024-10-28T06:59:49.461" v="18797" actId="20577"/>
          <ac:spMkLst>
            <pc:docMk/>
            <pc:sldMk cId="1254450170" sldId="396"/>
            <ac:spMk id="2" creationId="{CF752DFD-3245-D1C9-6557-5E16586941FC}"/>
          </ac:spMkLst>
        </pc:spChg>
        <pc:spChg chg="add del">
          <ac:chgData name="#LOW KAI YUAN ANDRE#" userId="21debd0c-cf2b-4622-b54a-918816f10f4f" providerId="ADAL" clId="{6C06BE37-C225-4432-AE03-A28508C642D6}" dt="2024-10-28T06:14:05.544" v="18730" actId="22"/>
          <ac:spMkLst>
            <pc:docMk/>
            <pc:sldMk cId="1254450170" sldId="396"/>
            <ac:spMk id="5" creationId="{F0807831-1D2E-7DF7-305C-596A4E0D844A}"/>
          </ac:spMkLst>
        </pc:spChg>
        <pc:spChg chg="add del">
          <ac:chgData name="#LOW KAI YUAN ANDRE#" userId="21debd0c-cf2b-4622-b54a-918816f10f4f" providerId="ADAL" clId="{6C06BE37-C225-4432-AE03-A28508C642D6}" dt="2024-10-28T06:14:10.837" v="18751" actId="22"/>
          <ac:spMkLst>
            <pc:docMk/>
            <pc:sldMk cId="1254450170" sldId="396"/>
            <ac:spMk id="7" creationId="{F2B74D18-942E-B8D7-C197-BD3D6C7AFD1E}"/>
          </ac:spMkLst>
        </pc:spChg>
        <pc:spChg chg="add mod">
          <ac:chgData name="#LOW KAI YUAN ANDRE#" userId="21debd0c-cf2b-4622-b54a-918816f10f4f" providerId="ADAL" clId="{6C06BE37-C225-4432-AE03-A28508C642D6}" dt="2024-10-28T07:06:38.471" v="18822"/>
          <ac:spMkLst>
            <pc:docMk/>
            <pc:sldMk cId="1254450170" sldId="396"/>
            <ac:spMk id="12" creationId="{06E8E6EA-5933-6B0F-F021-F5F11CC35D03}"/>
          </ac:spMkLst>
        </pc:spChg>
        <pc:picChg chg="add del mod">
          <ac:chgData name="#LOW KAI YUAN ANDRE#" userId="21debd0c-cf2b-4622-b54a-918816f10f4f" providerId="ADAL" clId="{6C06BE37-C225-4432-AE03-A28508C642D6}" dt="2024-10-28T07:00:53.795" v="18816" actId="478"/>
          <ac:picMkLst>
            <pc:docMk/>
            <pc:sldMk cId="1254450170" sldId="396"/>
            <ac:picMk id="9" creationId="{34C45DE5-A2CF-1ECD-4363-79513F2D5007}"/>
          </ac:picMkLst>
        </pc:picChg>
        <pc:picChg chg="add del mod">
          <ac:chgData name="#LOW KAI YUAN ANDRE#" userId="21debd0c-cf2b-4622-b54a-918816f10f4f" providerId="ADAL" clId="{6C06BE37-C225-4432-AE03-A28508C642D6}" dt="2024-10-28T07:12:58.938" v="18830" actId="478"/>
          <ac:picMkLst>
            <pc:docMk/>
            <pc:sldMk cId="1254450170" sldId="396"/>
            <ac:picMk id="10" creationId="{3F5BE5FC-BF85-65DE-1623-65A5D5A53855}"/>
          </ac:picMkLst>
        </pc:picChg>
        <pc:picChg chg="add del mod">
          <ac:chgData name="#LOW KAI YUAN ANDRE#" userId="21debd0c-cf2b-4622-b54a-918816f10f4f" providerId="ADAL" clId="{6C06BE37-C225-4432-AE03-A28508C642D6}" dt="2024-10-28T07:12:58.334" v="18829" actId="478"/>
          <ac:picMkLst>
            <pc:docMk/>
            <pc:sldMk cId="1254450170" sldId="396"/>
            <ac:picMk id="11" creationId="{15DFDC59-D4C0-BEA0-4711-028A503F9A0C}"/>
          </ac:picMkLst>
        </pc:picChg>
        <pc:picChg chg="add del mod">
          <ac:chgData name="#LOW KAI YUAN ANDRE#" userId="21debd0c-cf2b-4622-b54a-918816f10f4f" providerId="ADAL" clId="{6C06BE37-C225-4432-AE03-A28508C642D6}" dt="2024-10-28T06:14:16.114" v="18753" actId="478"/>
          <ac:picMkLst>
            <pc:docMk/>
            <pc:sldMk cId="1254450170" sldId="396"/>
            <ac:picMk id="1026" creationId="{5EB24075-D31B-E538-2575-84DBDE4EDF68}"/>
          </ac:picMkLst>
        </pc:picChg>
        <pc:picChg chg="add del mod">
          <ac:chgData name="#LOW KAI YUAN ANDRE#" userId="21debd0c-cf2b-4622-b54a-918816f10f4f" providerId="ADAL" clId="{6C06BE37-C225-4432-AE03-A28508C642D6}" dt="2024-10-28T06:39:11.460" v="18784" actId="478"/>
          <ac:picMkLst>
            <pc:docMk/>
            <pc:sldMk cId="1254450170" sldId="396"/>
            <ac:picMk id="1028" creationId="{6D264980-4729-5B40-BE85-46257A0CAFEA}"/>
          </ac:picMkLst>
        </pc:picChg>
        <pc:picChg chg="add del mod">
          <ac:chgData name="#LOW KAI YUAN ANDRE#" userId="21debd0c-cf2b-4622-b54a-918816f10f4f" providerId="ADAL" clId="{6C06BE37-C225-4432-AE03-A28508C642D6}" dt="2024-10-28T07:32:30.698" v="18832" actId="478"/>
          <ac:picMkLst>
            <pc:docMk/>
            <pc:sldMk cId="1254450170" sldId="396"/>
            <ac:picMk id="1030" creationId="{8921AFC8-7AA1-0463-3D61-D511EED874A1}"/>
          </ac:picMkLst>
        </pc:picChg>
        <pc:picChg chg="add del mod">
          <ac:chgData name="#LOW KAI YUAN ANDRE#" userId="21debd0c-cf2b-4622-b54a-918816f10f4f" providerId="ADAL" clId="{6C06BE37-C225-4432-AE03-A28508C642D6}" dt="2024-10-28T07:46:42.678" v="18848" actId="478"/>
          <ac:picMkLst>
            <pc:docMk/>
            <pc:sldMk cId="1254450170" sldId="396"/>
            <ac:picMk id="1032" creationId="{B027C320-DB77-4EDF-0DBF-5CC3BD52F4CE}"/>
          </ac:picMkLst>
        </pc:picChg>
        <pc:picChg chg="add del mod">
          <ac:chgData name="#LOW KAI YUAN ANDRE#" userId="21debd0c-cf2b-4622-b54a-918816f10f4f" providerId="ADAL" clId="{6C06BE37-C225-4432-AE03-A28508C642D6}" dt="2024-10-28T07:46:43.888" v="18851" actId="478"/>
          <ac:picMkLst>
            <pc:docMk/>
            <pc:sldMk cId="1254450170" sldId="396"/>
            <ac:picMk id="1034" creationId="{399AE71C-7CE1-64E9-4D75-90A008319DD7}"/>
          </ac:picMkLst>
        </pc:picChg>
        <pc:picChg chg="add del mod">
          <ac:chgData name="#LOW KAI YUAN ANDRE#" userId="21debd0c-cf2b-4622-b54a-918816f10f4f" providerId="ADAL" clId="{6C06BE37-C225-4432-AE03-A28508C642D6}" dt="2024-10-28T07:46:43.103" v="18849" actId="478"/>
          <ac:picMkLst>
            <pc:docMk/>
            <pc:sldMk cId="1254450170" sldId="396"/>
            <ac:picMk id="1036" creationId="{98277474-71E9-1969-4DBE-EE505ADF31CF}"/>
          </ac:picMkLst>
        </pc:picChg>
        <pc:picChg chg="add del mod">
          <ac:chgData name="#LOW KAI YUAN ANDRE#" userId="21debd0c-cf2b-4622-b54a-918816f10f4f" providerId="ADAL" clId="{6C06BE37-C225-4432-AE03-A28508C642D6}" dt="2024-10-28T07:46:43.496" v="18850" actId="478"/>
          <ac:picMkLst>
            <pc:docMk/>
            <pc:sldMk cId="1254450170" sldId="396"/>
            <ac:picMk id="1038" creationId="{42BFA4DD-3A54-03EB-EA7C-A4D5F812A126}"/>
          </ac:picMkLst>
        </pc:picChg>
        <pc:picChg chg="add mod">
          <ac:chgData name="#LOW KAI YUAN ANDRE#" userId="21debd0c-cf2b-4622-b54a-918816f10f4f" providerId="ADAL" clId="{6C06BE37-C225-4432-AE03-A28508C642D6}" dt="2024-10-28T08:33:50.422" v="18876" actId="1076"/>
          <ac:picMkLst>
            <pc:docMk/>
            <pc:sldMk cId="1254450170" sldId="396"/>
            <ac:picMk id="1040" creationId="{B4986035-0E5F-70FD-FDDB-D54E114527FA}"/>
          </ac:picMkLst>
        </pc:picChg>
        <pc:picChg chg="add mod">
          <ac:chgData name="#LOW KAI YUAN ANDRE#" userId="21debd0c-cf2b-4622-b54a-918816f10f4f" providerId="ADAL" clId="{6C06BE37-C225-4432-AE03-A28508C642D6}" dt="2024-10-28T08:33:51.863" v="18877" actId="1076"/>
          <ac:picMkLst>
            <pc:docMk/>
            <pc:sldMk cId="1254450170" sldId="396"/>
            <ac:picMk id="1042" creationId="{0760A5A1-9B07-7314-E917-40F3613F9C53}"/>
          </ac:picMkLst>
        </pc:picChg>
        <pc:picChg chg="del">
          <ac:chgData name="#LOW KAI YUAN ANDRE#" userId="21debd0c-cf2b-4622-b54a-918816f10f4f" providerId="ADAL" clId="{6C06BE37-C225-4432-AE03-A28508C642D6}" dt="2024-10-28T06:13:43.160" v="18725" actId="478"/>
          <ac:picMkLst>
            <pc:docMk/>
            <pc:sldMk cId="1254450170" sldId="396"/>
            <ac:picMk id="2052" creationId="{D249F617-E4A9-F1F9-C097-97FE0920D8D5}"/>
          </ac:picMkLst>
        </pc:picChg>
        <pc:picChg chg="del">
          <ac:chgData name="#LOW KAI YUAN ANDRE#" userId="21debd0c-cf2b-4622-b54a-918816f10f4f" providerId="ADAL" clId="{6C06BE37-C225-4432-AE03-A28508C642D6}" dt="2024-10-28T06:13:43.568" v="18726" actId="478"/>
          <ac:picMkLst>
            <pc:docMk/>
            <pc:sldMk cId="1254450170" sldId="396"/>
            <ac:picMk id="2054" creationId="{F7B53298-74EB-9B76-931F-F44F203A25AD}"/>
          </ac:picMkLst>
        </pc:picChg>
      </pc:sldChg>
      <pc:sldChg chg="mod modShow">
        <pc:chgData name="#LOW KAI YUAN ANDRE#" userId="21debd0c-cf2b-4622-b54a-918816f10f4f" providerId="ADAL" clId="{6C06BE37-C225-4432-AE03-A28508C642D6}" dt="2024-10-28T07:00:36.458" v="18806" actId="729"/>
        <pc:sldMkLst>
          <pc:docMk/>
          <pc:sldMk cId="1938023291" sldId="397"/>
        </pc:sldMkLst>
      </pc:sldChg>
      <pc:sldChg chg="modSp">
        <pc:chgData name="#LOW KAI YUAN ANDRE#" userId="21debd0c-cf2b-4622-b54a-918816f10f4f" providerId="ADAL" clId="{6C06BE37-C225-4432-AE03-A28508C642D6}" dt="2024-10-28T06:13:57.542" v="18728" actId="1076"/>
        <pc:sldMkLst>
          <pc:docMk/>
          <pc:sldMk cId="282364979" sldId="398"/>
        </pc:sldMkLst>
        <pc:picChg chg="mod">
          <ac:chgData name="#LOW KAI YUAN ANDRE#" userId="21debd0c-cf2b-4622-b54a-918816f10f4f" providerId="ADAL" clId="{6C06BE37-C225-4432-AE03-A28508C642D6}" dt="2024-10-28T06:13:57.542" v="18728" actId="1076"/>
          <ac:picMkLst>
            <pc:docMk/>
            <pc:sldMk cId="282364979" sldId="398"/>
            <ac:picMk id="1026" creationId="{643C2EB3-10A9-C6B9-E635-6804BF8953B0}"/>
          </ac:picMkLst>
        </pc:picChg>
      </pc:sldChg>
      <pc:sldChg chg="delSp add del">
        <pc:chgData name="#LOW KAI YUAN ANDRE#" userId="21debd0c-cf2b-4622-b54a-918816f10f4f" providerId="ADAL" clId="{6C06BE37-C225-4432-AE03-A28508C642D6}" dt="2024-10-28T07:00:17.470" v="18803" actId="2696"/>
        <pc:sldMkLst>
          <pc:docMk/>
          <pc:sldMk cId="1994973677" sldId="399"/>
        </pc:sldMkLst>
        <pc:picChg chg="del">
          <ac:chgData name="#LOW KAI YUAN ANDRE#" userId="21debd0c-cf2b-4622-b54a-918816f10f4f" providerId="ADAL" clId="{6C06BE37-C225-4432-AE03-A28508C642D6}" dt="2024-10-28T06:35:06.876" v="18769" actId="478"/>
          <ac:picMkLst>
            <pc:docMk/>
            <pc:sldMk cId="1994973677" sldId="399"/>
            <ac:picMk id="1028" creationId="{6D264980-4729-5B40-BE85-46257A0CAFEA}"/>
          </ac:picMkLst>
        </pc:picChg>
      </pc:sldChg>
      <pc:sldChg chg="addSp delSp modSp new mod">
        <pc:chgData name="#LOW KAI YUAN ANDRE#" userId="21debd0c-cf2b-4622-b54a-918816f10f4f" providerId="ADAL" clId="{6C06BE37-C225-4432-AE03-A28508C642D6}" dt="2024-10-28T08:48:50.348" v="18934" actId="962"/>
        <pc:sldMkLst>
          <pc:docMk/>
          <pc:sldMk cId="2040492322" sldId="399"/>
        </pc:sldMkLst>
        <pc:spChg chg="del">
          <ac:chgData name="#LOW KAI YUAN ANDRE#" userId="21debd0c-cf2b-4622-b54a-918816f10f4f" providerId="ADAL" clId="{6C06BE37-C225-4432-AE03-A28508C642D6}" dt="2024-10-28T08:06:33.467" v="18858" actId="478"/>
          <ac:spMkLst>
            <pc:docMk/>
            <pc:sldMk cId="2040492322" sldId="399"/>
            <ac:spMk id="2" creationId="{76D2B16E-2CD5-39D9-5580-81C4E0498E32}"/>
          </ac:spMkLst>
        </pc:spChg>
        <pc:spChg chg="del">
          <ac:chgData name="#LOW KAI YUAN ANDRE#" userId="21debd0c-cf2b-4622-b54a-918816f10f4f" providerId="ADAL" clId="{6C06BE37-C225-4432-AE03-A28508C642D6}" dt="2024-10-28T08:06:33.041" v="18857" actId="478"/>
          <ac:spMkLst>
            <pc:docMk/>
            <pc:sldMk cId="2040492322" sldId="399"/>
            <ac:spMk id="3" creationId="{41C30FDE-E791-6052-206B-ECE06C4FE857}"/>
          </ac:spMkLst>
        </pc:spChg>
        <pc:spChg chg="del">
          <ac:chgData name="#LOW KAI YUAN ANDRE#" userId="21debd0c-cf2b-4622-b54a-918816f10f4f" providerId="ADAL" clId="{6C06BE37-C225-4432-AE03-A28508C642D6}" dt="2024-10-28T08:47:49.291" v="18927" actId="478"/>
          <ac:spMkLst>
            <pc:docMk/>
            <pc:sldMk cId="2040492322" sldId="399"/>
            <ac:spMk id="4" creationId="{46B8B6EC-88ED-7411-156F-CDB791A98431}"/>
          </ac:spMkLst>
        </pc:spChg>
        <pc:spChg chg="add">
          <ac:chgData name="#LOW KAI YUAN ANDRE#" userId="21debd0c-cf2b-4622-b54a-918816f10f4f" providerId="ADAL" clId="{6C06BE37-C225-4432-AE03-A28508C642D6}" dt="2024-10-28T08:36:24.452" v="18878"/>
          <ac:spMkLst>
            <pc:docMk/>
            <pc:sldMk cId="2040492322" sldId="399"/>
            <ac:spMk id="9" creationId="{C97F5834-08E7-E1D4-538E-9B6CA6F85427}"/>
          </ac:spMkLst>
        </pc:spChg>
        <pc:spChg chg="add">
          <ac:chgData name="#LOW KAI YUAN ANDRE#" userId="21debd0c-cf2b-4622-b54a-918816f10f4f" providerId="ADAL" clId="{6C06BE37-C225-4432-AE03-A28508C642D6}" dt="2024-10-28T08:38:58.010" v="18881"/>
          <ac:spMkLst>
            <pc:docMk/>
            <pc:sldMk cId="2040492322" sldId="399"/>
            <ac:spMk id="11" creationId="{C06EA09E-4B04-ECFE-90D4-2738F36417FE}"/>
          </ac:spMkLst>
        </pc:spChg>
        <pc:picChg chg="add del mod">
          <ac:chgData name="#LOW KAI YUAN ANDRE#" userId="21debd0c-cf2b-4622-b54a-918816f10f4f" providerId="ADAL" clId="{6C06BE37-C225-4432-AE03-A28508C642D6}" dt="2024-10-28T08:27:26.805" v="18869" actId="478"/>
          <ac:picMkLst>
            <pc:docMk/>
            <pc:sldMk cId="2040492322" sldId="399"/>
            <ac:picMk id="6" creationId="{162CEF46-33E0-8AAE-0726-F6B53D7B25A2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8" creationId="{ECE58998-E469-2EA5-086E-2D11B262B925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0" creationId="{FA8DB24F-679A-0E4D-421E-628E51F61018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2" creationId="{6447B79F-DEB9-E10A-9062-8E8127D96CA3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4" creationId="{1F608D75-2D95-004B-D24A-D7E05E854C84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6" creationId="{2CDCBF34-6F3F-0F0E-A302-17BE53743B87}"/>
          </ac:picMkLst>
        </pc:picChg>
        <pc:picChg chg="add mod modCrop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8" creationId="{167B6469-E941-ED57-BE94-41527F6C65B2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20" creationId="{F9AAE1EB-46E2-9A2B-FD4D-C0DC4FEB386F}"/>
          </ac:picMkLst>
        </pc:picChg>
        <pc:picChg chg="add del mod">
          <ac:chgData name="#LOW KAI YUAN ANDRE#" userId="21debd0c-cf2b-4622-b54a-918816f10f4f" providerId="ADAL" clId="{6C06BE37-C225-4432-AE03-A28508C642D6}" dt="2024-10-28T08:48:12.503" v="18931" actId="478"/>
          <ac:picMkLst>
            <pc:docMk/>
            <pc:sldMk cId="2040492322" sldId="399"/>
            <ac:picMk id="22" creationId="{7C86D465-B852-743A-8CBB-EC4CFC621CC8}"/>
          </ac:picMkLst>
        </pc:picChg>
        <pc:picChg chg="add mod">
          <ac:chgData name="#LOW KAI YUAN ANDRE#" userId="21debd0c-cf2b-4622-b54a-918816f10f4f" providerId="ADAL" clId="{6C06BE37-C225-4432-AE03-A28508C642D6}" dt="2024-10-28T08:48:50.348" v="18934" actId="962"/>
          <ac:picMkLst>
            <pc:docMk/>
            <pc:sldMk cId="2040492322" sldId="399"/>
            <ac:picMk id="24" creationId="{A3A4A168-7115-6622-FB55-3566CDD1D450}"/>
          </ac:picMkLst>
        </pc:picChg>
      </pc:sldChg>
      <pc:sldChg chg="new del">
        <pc:chgData name="#LOW KAI YUAN ANDRE#" userId="21debd0c-cf2b-4622-b54a-918816f10f4f" providerId="ADAL" clId="{6C06BE37-C225-4432-AE03-A28508C642D6}" dt="2024-10-28T09:52:10.778" v="18936" actId="2696"/>
        <pc:sldMkLst>
          <pc:docMk/>
          <pc:sldMk cId="2239836365" sldId="400"/>
        </pc:sldMkLst>
      </pc:sldChg>
      <pc:sldMasterChg chg="modSldLayout">
        <pc:chgData name="#LOW KAI YUAN ANDRE#" userId="21debd0c-cf2b-4622-b54a-918816f10f4f" providerId="ADAL" clId="{6C06BE37-C225-4432-AE03-A28508C642D6}" dt="2024-09-19T07:32:51.367" v="6353" actId="404"/>
        <pc:sldMasterMkLst>
          <pc:docMk/>
          <pc:sldMasterMk cId="2007145181" sldId="2147483660"/>
        </pc:sldMasterMkLst>
        <pc:sldLayoutChg chg="modSp">
          <pc:chgData name="#LOW KAI YUAN ANDRE#" userId="21debd0c-cf2b-4622-b54a-918816f10f4f" providerId="ADAL" clId="{6C06BE37-C225-4432-AE03-A28508C642D6}" dt="2024-09-19T07:32:25.857" v="6347" actId="404"/>
          <pc:sldLayoutMkLst>
            <pc:docMk/>
            <pc:sldMasterMk cId="2007145181" sldId="2147483660"/>
            <pc:sldLayoutMk cId="632998907" sldId="2147483662"/>
          </pc:sldLayoutMkLst>
          <pc:spChg chg="mod">
            <ac:chgData name="#LOW KAI YUAN ANDRE#" userId="21debd0c-cf2b-4622-b54a-918816f10f4f" providerId="ADAL" clId="{6C06BE37-C225-4432-AE03-A28508C642D6}" dt="2024-09-19T07:32:25.857" v="6347" actId="404"/>
            <ac:spMkLst>
              <pc:docMk/>
              <pc:sldMasterMk cId="2007145181" sldId="2147483660"/>
              <pc:sldLayoutMk cId="632998907" sldId="2147483662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4.413" v="6349" actId="404"/>
          <pc:sldLayoutMkLst>
            <pc:docMk/>
            <pc:sldMasterMk cId="2007145181" sldId="2147483660"/>
            <pc:sldLayoutMk cId="2657905394" sldId="2147483664"/>
          </pc:sldLayoutMkLst>
          <pc:spChg chg="mod">
            <ac:chgData name="#LOW KAI YUAN ANDRE#" userId="21debd0c-cf2b-4622-b54a-918816f10f4f" providerId="ADAL" clId="{6C06BE37-C225-4432-AE03-A28508C642D6}" dt="2024-09-19T07:32:44.413" v="6349" actId="404"/>
            <ac:spMkLst>
              <pc:docMk/>
              <pc:sldMasterMk cId="2007145181" sldId="2147483660"/>
              <pc:sldLayoutMk cId="2657905394" sldId="2147483664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8.031" v="6351" actId="404"/>
          <pc:sldLayoutMkLst>
            <pc:docMk/>
            <pc:sldMasterMk cId="2007145181" sldId="2147483660"/>
            <pc:sldLayoutMk cId="282500905" sldId="2147483665"/>
          </pc:sldLayoutMkLst>
          <pc:spChg chg="mod">
            <ac:chgData name="#LOW KAI YUAN ANDRE#" userId="21debd0c-cf2b-4622-b54a-918816f10f4f" providerId="ADAL" clId="{6C06BE37-C225-4432-AE03-A28508C642D6}" dt="2024-09-19T07:32:48.031" v="6351" actId="404"/>
            <ac:spMkLst>
              <pc:docMk/>
              <pc:sldMasterMk cId="2007145181" sldId="2147483660"/>
              <pc:sldLayoutMk cId="282500905" sldId="2147483665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51.367" v="6353" actId="404"/>
          <pc:sldLayoutMkLst>
            <pc:docMk/>
            <pc:sldMasterMk cId="2007145181" sldId="2147483660"/>
            <pc:sldLayoutMk cId="372595779" sldId="2147483666"/>
          </pc:sldLayoutMkLst>
          <pc:spChg chg="mod">
            <ac:chgData name="#LOW KAI YUAN ANDRE#" userId="21debd0c-cf2b-4622-b54a-918816f10f4f" providerId="ADAL" clId="{6C06BE37-C225-4432-AE03-A28508C642D6}" dt="2024-09-19T07:32:51.367" v="6353" actId="404"/>
            <ac:spMkLst>
              <pc:docMk/>
              <pc:sldMasterMk cId="2007145181" sldId="2147483660"/>
              <pc:sldLayoutMk cId="372595779" sldId="2147483666"/>
              <ac:spMk id="2" creationId="{00000000-0000-0000-0000-000000000000}"/>
            </ac:spMkLst>
          </pc:spChg>
        </pc:sldLayoutChg>
      </pc:sldMasterChg>
    </pc:docChg>
  </pc:docChgLst>
  <pc:docChgLst>
    <pc:chgData name="#LOW KAI YUAN ANDRE#" userId="S::kaiyuana001@e.ntu.edu.sg::21debd0c-cf2b-4622-b54a-918816f10f4f" providerId="AD" clId="Web-{87FCF2A4-6381-B7A2-E458-52700D42602D}"/>
    <pc:docChg chg="addSld delSld modSld">
      <pc:chgData name="#LOW KAI YUAN ANDRE#" userId="S::kaiyuana001@e.ntu.edu.sg::21debd0c-cf2b-4622-b54a-918816f10f4f" providerId="AD" clId="Web-{87FCF2A4-6381-B7A2-E458-52700D42602D}" dt="2024-08-12T09:21:08.348" v="559"/>
      <pc:docMkLst>
        <pc:docMk/>
      </pc:docMkLst>
      <pc:sldChg chg="addSp modSp addAnim delAnim">
        <pc:chgData name="#LOW KAI YUAN ANDRE#" userId="S::kaiyuana001@e.ntu.edu.sg::21debd0c-cf2b-4622-b54a-918816f10f4f" providerId="AD" clId="Web-{87FCF2A4-6381-B7A2-E458-52700D42602D}" dt="2024-08-12T09:21:08.348" v="559"/>
        <pc:sldMkLst>
          <pc:docMk/>
          <pc:sldMk cId="828437463" sldId="287"/>
        </pc:sldMkLst>
        <pc:spChg chg="add mod">
          <ac:chgData name="#LOW KAI YUAN ANDRE#" userId="S::kaiyuana001@e.ntu.edu.sg::21debd0c-cf2b-4622-b54a-918816f10f4f" providerId="AD" clId="Web-{87FCF2A4-6381-B7A2-E458-52700D42602D}" dt="2024-08-12T09:21:05.129" v="558" actId="1076"/>
          <ac:spMkLst>
            <pc:docMk/>
            <pc:sldMk cId="828437463" sldId="287"/>
            <ac:spMk id="6" creationId="{687F5030-C181-1542-D2E3-490F6A09DD17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00" v="510" actId="1076"/>
          <ac:spMkLst>
            <pc:docMk/>
            <pc:sldMk cId="828437463" sldId="287"/>
            <ac:spMk id="9" creationId="{AC461AE2-966D-1F57-0724-03FC2C37F5F6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31" v="511" actId="1076"/>
          <ac:spMkLst>
            <pc:docMk/>
            <pc:sldMk cId="828437463" sldId="287"/>
            <ac:spMk id="10" creationId="{F589DB81-E154-0D78-0E6E-25D7CF3EFBE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441" v="514" actId="1076"/>
          <ac:spMkLst>
            <pc:docMk/>
            <pc:sldMk cId="828437463" sldId="287"/>
            <ac:spMk id="32" creationId="{06B275F8-7B8C-3E19-AF95-22904764D91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28" v="518" actId="1076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75" v="519" actId="1076"/>
          <ac:spMkLst>
            <pc:docMk/>
            <pc:sldMk cId="828437463" sldId="287"/>
            <ac:spMk id="62" creationId="{9C486C39-1683-9757-AD9C-978425E5D669}"/>
          </ac:spMkLst>
        </pc:spChg>
        <pc:graphicFrameChg chg="mod modGraphic">
          <ac:chgData name="#LOW KAI YUAN ANDRE#" userId="S::kaiyuana001@e.ntu.edu.sg::21debd0c-cf2b-4622-b54a-918816f10f4f" providerId="AD" clId="Web-{87FCF2A4-6381-B7A2-E458-52700D42602D}" dt="2024-08-12T09:20:27.191" v="508" actId="1076"/>
          <ac:graphicFrameMkLst>
            <pc:docMk/>
            <pc:sldMk cId="828437463" sldId="287"/>
            <ac:graphicFrameMk id="5" creationId="{BB079D2B-529B-B30B-63EA-DAB55433A354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113" v="507" actId="1076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269" v="509" actId="1076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mod">
          <ac:chgData name="#LOW KAI YUAN ANDRE#" userId="S::kaiyuana001@e.ntu.edu.sg::21debd0c-cf2b-4622-b54a-918816f10f4f" providerId="AD" clId="Web-{87FCF2A4-6381-B7A2-E458-52700D42602D}" dt="2024-08-12T09:20:27.472" v="515" actId="1076"/>
          <ac:picMkLst>
            <pc:docMk/>
            <pc:sldMk cId="828437463" sldId="287"/>
            <ac:picMk id="36" creationId="{A967CE57-984C-5E36-EE53-90FF7BEADD52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19" v="516" actId="1076"/>
          <ac:picMkLst>
            <pc:docMk/>
            <pc:sldMk cId="828437463" sldId="287"/>
            <ac:picMk id="38" creationId="{C147F6CF-58A7-339A-9049-75CF89ADBCCB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97" v="517" actId="1076"/>
          <ac:picMkLst>
            <pc:docMk/>
            <pc:sldMk cId="828437463" sldId="287"/>
            <ac:picMk id="54" creationId="{7C560FE0-2DFF-670C-2B8D-4678BEAEC799}"/>
          </ac:picMkLst>
        </pc:picChg>
        <pc:cxnChg chg="mod">
          <ac:chgData name="#LOW KAI YUAN ANDRE#" userId="S::kaiyuana001@e.ntu.edu.sg::21debd0c-cf2b-4622-b54a-918816f10f4f" providerId="AD" clId="Web-{87FCF2A4-6381-B7A2-E458-52700D42602D}" dt="2024-08-12T09:20:27.363" v="512" actId="1076"/>
          <ac:cxnSpMkLst>
            <pc:docMk/>
            <pc:sldMk cId="828437463" sldId="287"/>
            <ac:cxnSpMk id="13" creationId="{74BF4214-6F6F-F622-7697-7A6BF2E6821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394" v="513" actId="1076"/>
          <ac:cxnSpMkLst>
            <pc:docMk/>
            <pc:sldMk cId="828437463" sldId="287"/>
            <ac:cxnSpMk id="21" creationId="{4A020B31-9B2E-D077-5BB8-87611FFE7CB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706" v="520" actId="1076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addSp delSp modSp">
        <pc:chgData name="#LOW KAI YUAN ANDRE#" userId="S::kaiyuana001@e.ntu.edu.sg::21debd0c-cf2b-4622-b54a-918816f10f4f" providerId="AD" clId="Web-{87FCF2A4-6381-B7A2-E458-52700D42602D}" dt="2024-08-12T09:20:07.300" v="504" actId="14100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87FCF2A4-6381-B7A2-E458-52700D42602D}" dt="2024-08-12T09:05:45.903" v="86" actId="20577"/>
          <ac:spMkLst>
            <pc:docMk/>
            <pc:sldMk cId="1715466356" sldId="288"/>
            <ac:spMk id="2" creationId="{7ABC1162-E6AC-ECA9-0E1D-D94887E5C51D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5:01.558" v="50"/>
          <ac:spMkLst>
            <pc:docMk/>
            <pc:sldMk cId="1715466356" sldId="288"/>
            <ac:spMk id="3" creationId="{ADD432F3-F409-BD77-5B56-7FE0043FD79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07.300" v="504" actId="14100"/>
          <ac:spMkLst>
            <pc:docMk/>
            <pc:sldMk cId="1715466356" sldId="288"/>
            <ac:spMk id="7" creationId="{6C2B1AC2-477C-4E55-712E-1BC6A5DB7925}"/>
          </ac:spMkLst>
        </pc:spChg>
        <pc:spChg chg="add mod">
          <ac:chgData name="#LOW KAI YUAN ANDRE#" userId="S::kaiyuana001@e.ntu.edu.sg::21debd0c-cf2b-4622-b54a-918816f10f4f" providerId="AD" clId="Web-{87FCF2A4-6381-B7A2-E458-52700D42602D}" dt="2024-08-12T09:06:59.546" v="137" actId="1076"/>
          <ac:spMkLst>
            <pc:docMk/>
            <pc:sldMk cId="1715466356" sldId="288"/>
            <ac:spMk id="8" creationId="{7C1BEE53-0E43-C5BA-8FC9-68800356C8FB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8:48.673" v="249"/>
          <ac:spMkLst>
            <pc:docMk/>
            <pc:sldMk cId="1715466356" sldId="288"/>
            <ac:spMk id="9" creationId="{CD2D04C0-C4C6-407B-B0F4-3752524073F1}"/>
          </ac:spMkLst>
        </pc:spChg>
        <pc:picChg chg="add mod ord">
          <ac:chgData name="#LOW KAI YUAN ANDRE#" userId="S::kaiyuana001@e.ntu.edu.sg::21debd0c-cf2b-4622-b54a-918816f10f4f" providerId="AD" clId="Web-{87FCF2A4-6381-B7A2-E458-52700D42602D}" dt="2024-08-12T09:19:40.736" v="464" actId="1076"/>
          <ac:picMkLst>
            <pc:docMk/>
            <pc:sldMk cId="1715466356" sldId="288"/>
            <ac:picMk id="5" creationId="{9674F705-30D4-7408-43A1-4697DBD7628C}"/>
          </ac:picMkLst>
        </pc:picChg>
      </pc:sldChg>
      <pc:sldChg chg="del">
        <pc:chgData name="#LOW KAI YUAN ANDRE#" userId="S::kaiyuana001@e.ntu.edu.sg::21debd0c-cf2b-4622-b54a-918816f10f4f" providerId="AD" clId="Web-{87FCF2A4-6381-B7A2-E458-52700D42602D}" dt="2024-08-12T09:05:40.216" v="72"/>
        <pc:sldMkLst>
          <pc:docMk/>
          <pc:sldMk cId="2015512115" sldId="330"/>
        </pc:sldMkLst>
      </pc:sldChg>
      <pc:sldChg chg="add replId">
        <pc:chgData name="#LOW KAI YUAN ANDRE#" userId="S::kaiyuana001@e.ntu.edu.sg::21debd0c-cf2b-4622-b54a-918816f10f4f" providerId="AD" clId="Web-{87FCF2A4-6381-B7A2-E458-52700D42602D}" dt="2024-08-12T09:05:38.513" v="71"/>
        <pc:sldMkLst>
          <pc:docMk/>
          <pc:sldMk cId="4120499279" sldId="332"/>
        </pc:sldMkLst>
      </pc:sldChg>
      <pc:sldChg chg="modSp new del">
        <pc:chgData name="#LOW KAI YUAN ANDRE#" userId="S::kaiyuana001@e.ntu.edu.sg::21debd0c-cf2b-4622-b54a-918816f10f4f" providerId="AD" clId="Web-{87FCF2A4-6381-B7A2-E458-52700D42602D}" dt="2024-08-12T09:20:40.925" v="523"/>
        <pc:sldMkLst>
          <pc:docMk/>
          <pc:sldMk cId="880152737" sldId="333"/>
        </pc:sldMkLst>
        <pc:spChg chg="mod">
          <ac:chgData name="#LOW KAI YUAN ANDRE#" userId="S::kaiyuana001@e.ntu.edu.sg::21debd0c-cf2b-4622-b54a-918816f10f4f" providerId="AD" clId="Web-{87FCF2A4-6381-B7A2-E458-52700D42602D}" dt="2024-08-12T09:20:35.628" v="522" actId="20577"/>
          <ac:spMkLst>
            <pc:docMk/>
            <pc:sldMk cId="880152737" sldId="333"/>
            <ac:spMk id="2" creationId="{B989B932-8BFB-34B3-AAC6-B694555621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D4B0-1CFE-4849-8A7D-6AF58E719CCE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2E6E-3701-4B49-809A-B34A9745F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33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SG"/>
              <a:t> Research centre / College / School Name Here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8861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0"/>
            <a:ext cx="6815667" cy="53982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25147"/>
            <a:ext cx="4011084" cy="406167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16"/>
            <a:ext cx="12192000" cy="381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15078"/>
            <a:ext cx="6414387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ctr">
              <a:defRPr sz="1067">
                <a:solidFill>
                  <a:srgbClr val="FFFFFF"/>
                </a:solidFill>
                <a:latin typeface="Arial"/>
              </a:defRPr>
            </a:lvl1pPr>
          </a:lstStyle>
          <a:p>
            <a:endParaRPr lang="en-US"/>
          </a:p>
          <a:p>
            <a:r>
              <a:rPr lang="en-US" sz="1200"/>
              <a:t>Research </a:t>
            </a:r>
            <a:r>
              <a:rPr lang="en-US" sz="1200" err="1"/>
              <a:t>centre</a:t>
            </a:r>
            <a:r>
              <a:rPr lang="en-US" sz="1200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9987" y="6515078"/>
            <a:ext cx="1002413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1067" baseline="0">
                <a:solidFill>
                  <a:srgbClr val="FFFFFF"/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17" Type="http://schemas.openxmlformats.org/officeDocument/2006/relationships/image" Target="../media/image17.jpe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73537-1CF2-C4C3-BB8C-558713E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504925"/>
            <a:ext cx="2947328" cy="29010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E0378-252B-9B1D-8B0D-755F52ABD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/>
              <a:t>Accelerated discovery of inorganic thermoelectric materials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F861A8-08CC-EC25-32A3-0CC1B2B3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8 Nov 2024</a:t>
            </a:r>
          </a:p>
          <a:p>
            <a:r>
              <a:rPr lang="en-SG" sz="3200" dirty="0"/>
              <a:t>KRICT </a:t>
            </a:r>
            <a:r>
              <a:rPr lang="en-SG" sz="3200" dirty="0" err="1"/>
              <a:t>ChemDX</a:t>
            </a:r>
            <a:r>
              <a:rPr lang="en-SG" sz="3200" dirty="0"/>
              <a:t>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3180-F357-315F-985C-22C927E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0313B61-5904-114A-C394-AD38C594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17" y="2452872"/>
            <a:ext cx="361790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58272D-4291-56E7-ABF9-3DD34C51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" y="2452872"/>
            <a:ext cx="370676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E9D90D-8CA8-522D-24F5-AD1BEE4A8495}"/>
              </a:ext>
            </a:extLst>
          </p:cNvPr>
          <p:cNvSpPr/>
          <p:nvPr/>
        </p:nvSpPr>
        <p:spPr>
          <a:xfrm>
            <a:off x="4459660" y="3612884"/>
            <a:ext cx="1203721" cy="55091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7D043-FF54-1EAB-C09F-3E31507A4C13}"/>
              </a:ext>
            </a:extLst>
          </p:cNvPr>
          <p:cNvSpPr txBox="1"/>
          <p:nvPr/>
        </p:nvSpPr>
        <p:spPr>
          <a:xfrm>
            <a:off x="4740610" y="306045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LiCoO2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F6C8629-CD82-A891-33C0-189ABC46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99" y="2452872"/>
            <a:ext cx="3617901" cy="31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2AA122-DA58-B856-AD0F-D78372C6DF02}"/>
              </a:ext>
            </a:extLst>
          </p:cNvPr>
          <p:cNvSpPr/>
          <p:nvPr/>
        </p:nvSpPr>
        <p:spPr>
          <a:xfrm>
            <a:off x="11007167" y="3612884"/>
            <a:ext cx="693221" cy="55091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8D24B-9490-C026-ACDA-D006DD969A5A}"/>
              </a:ext>
            </a:extLst>
          </p:cNvPr>
          <p:cNvSpPr txBox="1"/>
          <p:nvPr/>
        </p:nvSpPr>
        <p:spPr>
          <a:xfrm>
            <a:off x="10508600" y="416379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TiS2</a:t>
            </a:r>
          </a:p>
        </p:txBody>
      </p:sp>
    </p:spTree>
    <p:extLst>
      <p:ext uri="{BB962C8B-B14F-4D97-AF65-F5344CB8AC3E}">
        <p14:creationId xmlns:p14="http://schemas.microsoft.com/office/powerpoint/2010/main" val="13156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CFF-0742-06A8-0DC9-AB94457B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8" y="-35505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D405-E137-1A28-6BE0-9D7696BB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11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B12BBE-D174-E6AE-B8E9-98752966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8" y="2548009"/>
            <a:ext cx="4861933" cy="323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E48E1-FCA6-0626-4A7D-8EA2271F0F90}"/>
              </a:ext>
            </a:extLst>
          </p:cNvPr>
          <p:cNvCxnSpPr>
            <a:cxnSpLocks/>
          </p:cNvCxnSpPr>
          <p:nvPr/>
        </p:nvCxnSpPr>
        <p:spPr>
          <a:xfrm flipV="1">
            <a:off x="871686" y="3393954"/>
            <a:ext cx="3762927" cy="167352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CA6F1E-95BC-C80E-3427-0EE8E9226794}"/>
              </a:ext>
            </a:extLst>
          </p:cNvPr>
          <p:cNvSpPr/>
          <p:nvPr/>
        </p:nvSpPr>
        <p:spPr>
          <a:xfrm>
            <a:off x="1041544" y="3104600"/>
            <a:ext cx="3723032" cy="2084654"/>
          </a:xfrm>
          <a:custGeom>
            <a:avLst/>
            <a:gdLst>
              <a:gd name="connsiteX0" fmla="*/ 0 w 3314700"/>
              <a:gd name="connsiteY0" fmla="*/ 1745334 h 1745334"/>
              <a:gd name="connsiteX1" fmla="*/ 830580 w 3314700"/>
              <a:gd name="connsiteY1" fmla="*/ 7974 h 1745334"/>
              <a:gd name="connsiteX2" fmla="*/ 3314700 w 3314700"/>
              <a:gd name="connsiteY2" fmla="*/ 1219554 h 174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1745334">
                <a:moveTo>
                  <a:pt x="0" y="1745334"/>
                </a:moveTo>
                <a:cubicBezTo>
                  <a:pt x="139065" y="920469"/>
                  <a:pt x="278130" y="95604"/>
                  <a:pt x="830580" y="7974"/>
                </a:cubicBezTo>
                <a:cubicBezTo>
                  <a:pt x="1383030" y="-79656"/>
                  <a:pt x="2348865" y="569949"/>
                  <a:pt x="3314700" y="121955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C98A0-301A-ED36-B5D1-A2A7A766671A}"/>
              </a:ext>
            </a:extLst>
          </p:cNvPr>
          <p:cNvSpPr txBox="1"/>
          <p:nvPr/>
        </p:nvSpPr>
        <p:spPr>
          <a:xfrm>
            <a:off x="8558013" y="6145927"/>
            <a:ext cx="363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Z Gibbs et al, App Phys Lett, 2015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10.1063/1.4905922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2056" name="Picture 8" descr="FIG. 4. The ratio of the 2e|S|maxTmax estimate to the actual model Eg as a function of thermopower for a wide variety of A and Eg values. “A” values are noted in a rectangular box laid on top of each black solid lines.">
            <a:extLst>
              <a:ext uri="{FF2B5EF4-FFF2-40B4-BE49-F238E27FC236}">
                <a16:creationId xmlns:a16="http://schemas.microsoft.com/office/drawing/2014/main" id="{934CE166-C8B4-8EF5-58AD-3685CC9B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2451621"/>
            <a:ext cx="495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/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Physics informed curve fitting using: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Melting point of the compounds (future)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Goldsmidt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-Sharp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blipFill>
                <a:blip r:embed="rId4"/>
                <a:stretch>
                  <a:fillRect l="-350" t="-3226" b="-70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7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6E4A-8586-AC34-9BDE-E0BC8B1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713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5796-F255-1FA3-0101-6CEBB3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F7142-8723-CEB2-D2C9-CF53E41D5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5776067" y="2075783"/>
            <a:ext cx="5436742" cy="40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/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blipFill>
                <a:blip r:embed="rId3"/>
                <a:stretch>
                  <a:fillRect l="-3993" b="-5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A57EA-EFAD-2B06-5000-23495BCE5C63}"/>
              </a:ext>
            </a:extLst>
          </p:cNvPr>
          <p:cNvSpPr/>
          <p:nvPr/>
        </p:nvSpPr>
        <p:spPr>
          <a:xfrm>
            <a:off x="4070481" y="4640196"/>
            <a:ext cx="294967" cy="3119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9E21-CC21-ED15-2C4A-F577EADB85A8}"/>
              </a:ext>
            </a:extLst>
          </p:cNvPr>
          <p:cNvSpPr txBox="1"/>
          <p:nvPr/>
        </p:nvSpPr>
        <p:spPr>
          <a:xfrm>
            <a:off x="4070481" y="5049133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solidFill>
                  <a:srgbClr val="FF0000"/>
                </a:solidFill>
              </a:rPr>
              <a:t>T</a:t>
            </a:r>
            <a:r>
              <a:rPr lang="en-SG" baseline="-25000" dirty="0" err="1">
                <a:solidFill>
                  <a:srgbClr val="FF0000"/>
                </a:solidFill>
              </a:rPr>
              <a:t>max</a:t>
            </a:r>
            <a:r>
              <a:rPr lang="en-SG" dirty="0">
                <a:solidFill>
                  <a:srgbClr val="FF0000"/>
                </a:solidFill>
              </a:rPr>
              <a:t> with margin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1F6FCB-28DF-B400-AF44-704BE7EB3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7" t="31654" b="39828"/>
          <a:stretch/>
        </p:blipFill>
        <p:spPr bwMode="auto">
          <a:xfrm>
            <a:off x="6497702" y="2256016"/>
            <a:ext cx="1996736" cy="12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3F6BC-2888-D4E6-959D-2F098A87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6" y="1799476"/>
            <a:ext cx="4968671" cy="214902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69030-2A22-7288-AA51-B54260C01973}"/>
              </a:ext>
            </a:extLst>
          </p:cNvPr>
          <p:cNvSpPr/>
          <p:nvPr/>
        </p:nvSpPr>
        <p:spPr>
          <a:xfrm>
            <a:off x="3144175" y="3579171"/>
            <a:ext cx="2558535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A41B1-32A3-731B-F146-5604CC67EC57}"/>
              </a:ext>
            </a:extLst>
          </p:cNvPr>
          <p:cNvCxnSpPr/>
          <p:nvPr/>
        </p:nvCxnSpPr>
        <p:spPr>
          <a:xfrm>
            <a:off x="4217890" y="3948502"/>
            <a:ext cx="0" cy="56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1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671-BEDC-C844-A58B-8413478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3" y="-146367"/>
            <a:ext cx="11989228" cy="1143000"/>
          </a:xfrm>
        </p:spPr>
        <p:txBody>
          <a:bodyPr>
            <a:normAutofit/>
          </a:bodyPr>
          <a:lstStyle/>
          <a:p>
            <a:r>
              <a:rPr lang="en-SG" sz="4000" dirty="0"/>
              <a:t>Visualization via Elemental Movers Distance (</a:t>
            </a:r>
            <a:r>
              <a:rPr lang="en-SG" sz="4000" dirty="0" err="1"/>
              <a:t>ElMD</a:t>
            </a:r>
            <a:r>
              <a:rPr lang="en-SG" sz="4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39D6-B9B9-5A39-BEB8-FACFB6D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9FED7-04D3-FC29-822A-0923B4BEC622}"/>
              </a:ext>
            </a:extLst>
          </p:cNvPr>
          <p:cNvSpPr txBox="1"/>
          <p:nvPr/>
        </p:nvSpPr>
        <p:spPr>
          <a:xfrm>
            <a:off x="7496612" y="6155868"/>
            <a:ext cx="4695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C Hargreaves et al, Chem Mater, 2020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10.1021/acs.chemmater.0c03381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4AED7-0B9A-2222-1B09-5AD69051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6" y="1990673"/>
            <a:ext cx="4503294" cy="351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E54DE-9F52-A799-F151-DB053774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21" y="1487265"/>
            <a:ext cx="5968179" cy="4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6F0-1938-98AF-4273-9D8F4C75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0" y="132823"/>
            <a:ext cx="10972800" cy="1143000"/>
          </a:xfrm>
        </p:spPr>
        <p:txBody>
          <a:bodyPr/>
          <a:lstStyle/>
          <a:p>
            <a:r>
              <a:rPr lang="en-SG" dirty="0"/>
              <a:t>Active learning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D9DD-2C79-9077-4186-0A46D4E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A2E99-222C-D925-6D76-53D52A5A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456048" y="2678839"/>
            <a:ext cx="2446408" cy="10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8F19-182E-8826-3DEA-ADB5524A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14" y="2501543"/>
            <a:ext cx="2338309" cy="1369974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43849D-80AA-081E-4F59-0340EB18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9177881" y="2464978"/>
            <a:ext cx="2061647" cy="1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C61F5-E0C1-915E-1868-B3BA397C7EDA}"/>
              </a:ext>
            </a:extLst>
          </p:cNvPr>
          <p:cNvSpPr txBox="1"/>
          <p:nvPr/>
        </p:nvSpPr>
        <p:spPr>
          <a:xfrm>
            <a:off x="153470" y="1757428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Dataset of TE materials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2ACC-2CDE-3E02-4926-A0F3931B456A}"/>
              </a:ext>
            </a:extLst>
          </p:cNvPr>
          <p:cNvSpPr txBox="1"/>
          <p:nvPr/>
        </p:nvSpPr>
        <p:spPr>
          <a:xfrm>
            <a:off x="4871014" y="175742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Multi-task ML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0FE3-2DED-4C95-AD63-C6DF72EB4A14}"/>
              </a:ext>
            </a:extLst>
          </p:cNvPr>
          <p:cNvSpPr txBox="1"/>
          <p:nvPr/>
        </p:nvSpPr>
        <p:spPr>
          <a:xfrm>
            <a:off x="9174328" y="1757428"/>
            <a:ext cx="228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 Compute and</a:t>
            </a:r>
            <a:br>
              <a:rPr lang="en-SG" dirty="0"/>
            </a:br>
            <a:r>
              <a:rPr lang="en-SG" dirty="0"/>
              <a:t>extrapolate ZT-T curve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E9A8-41A3-8EC6-DF05-F0BE8A897F3A}"/>
              </a:ext>
            </a:extLst>
          </p:cNvPr>
          <p:cNvSpPr txBox="1"/>
          <p:nvPr/>
        </p:nvSpPr>
        <p:spPr>
          <a:xfrm>
            <a:off x="7158673" y="5424934"/>
            <a:ext cx="36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4. Sample/optimize </a:t>
            </a:r>
            <a:br>
              <a:rPr lang="en-SG" dirty="0"/>
            </a:br>
            <a:r>
              <a:rPr lang="en-SG" dirty="0"/>
              <a:t>chemical similarity and ZT at target 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D3D0BD-FFF1-E89A-E7F3-7E35A58469C0}"/>
              </a:ext>
            </a:extLst>
          </p:cNvPr>
          <p:cNvCxnSpPr>
            <a:cxnSpLocks/>
          </p:cNvCxnSpPr>
          <p:nvPr/>
        </p:nvCxnSpPr>
        <p:spPr>
          <a:xfrm>
            <a:off x="7516475" y="2993694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6B7545-629D-C82C-E8C3-F322685B0DF1}"/>
              </a:ext>
            </a:extLst>
          </p:cNvPr>
          <p:cNvCxnSpPr>
            <a:cxnSpLocks/>
          </p:cNvCxnSpPr>
          <p:nvPr/>
        </p:nvCxnSpPr>
        <p:spPr>
          <a:xfrm>
            <a:off x="3195197" y="2975508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3E4A330-BF6E-2AFA-57B6-F0BCA2E06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15" y="4482497"/>
            <a:ext cx="2487560" cy="188487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1B09DE8-0214-DEB0-C72A-FC20B0A79852}"/>
              </a:ext>
            </a:extLst>
          </p:cNvPr>
          <p:cNvGrpSpPr/>
          <p:nvPr/>
        </p:nvGrpSpPr>
        <p:grpSpPr>
          <a:xfrm>
            <a:off x="7076075" y="3820291"/>
            <a:ext cx="3416216" cy="1683724"/>
            <a:chOff x="6899097" y="3392959"/>
            <a:chExt cx="3416216" cy="1683724"/>
          </a:xfrm>
        </p:grpSpPr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28CB0C7-0A33-E7E1-38BE-E4D4BFA3283A}"/>
                </a:ext>
              </a:extLst>
            </p:cNvPr>
            <p:cNvCxnSpPr>
              <a:cxnSpLocks/>
              <a:stCxn id="41" idx="2"/>
              <a:endCxn id="39" idx="3"/>
            </p:cNvCxnSpPr>
            <p:nvPr/>
          </p:nvCxnSpPr>
          <p:spPr>
            <a:xfrm rot="5400000">
              <a:off x="8101734" y="2797221"/>
              <a:ext cx="1129726" cy="3059867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E6ED0D-1CE3-A577-4D3F-B558E976C64D}"/>
                </a:ext>
              </a:extLst>
            </p:cNvPr>
            <p:cNvSpPr txBox="1"/>
            <p:nvPr/>
          </p:nvSpPr>
          <p:spPr>
            <a:xfrm>
              <a:off x="6899097" y="47073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2E312E-B99D-3831-7B40-C21A9271F21B}"/>
                </a:ext>
              </a:extLst>
            </p:cNvPr>
            <p:cNvSpPr txBox="1"/>
            <p:nvPr/>
          </p:nvSpPr>
          <p:spPr>
            <a:xfrm>
              <a:off x="10077747" y="339295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3D742-7024-C8E8-AA0C-E8893AA8C51D}"/>
              </a:ext>
            </a:extLst>
          </p:cNvPr>
          <p:cNvGrpSpPr/>
          <p:nvPr/>
        </p:nvGrpSpPr>
        <p:grpSpPr>
          <a:xfrm rot="5400000">
            <a:off x="2166768" y="3046089"/>
            <a:ext cx="1733178" cy="3182676"/>
            <a:chOff x="6787440" y="1798253"/>
            <a:chExt cx="1733178" cy="3182676"/>
          </a:xfrm>
        </p:grpSpPr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C29E9624-2B5A-E4C2-5B5A-F170C00F6581}"/>
                </a:ext>
              </a:extLst>
            </p:cNvPr>
            <p:cNvCxnSpPr>
              <a:cxnSpLocks/>
              <a:stCxn id="48" idx="2"/>
              <a:endCxn id="47" idx="3"/>
            </p:cNvCxnSpPr>
            <p:nvPr/>
          </p:nvCxnSpPr>
          <p:spPr>
            <a:xfrm rot="5400000">
              <a:off x="6399083" y="2793509"/>
              <a:ext cx="2628678" cy="1376829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6B07CA-5A2B-99D4-CA12-F6E76478E558}"/>
                </a:ext>
              </a:extLst>
            </p:cNvPr>
            <p:cNvSpPr txBox="1"/>
            <p:nvPr/>
          </p:nvSpPr>
          <p:spPr>
            <a:xfrm>
              <a:off x="6787440" y="4611597"/>
              <a:ext cx="23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198997-2C7C-E328-9EBA-881DA7117BDD}"/>
                </a:ext>
              </a:extLst>
            </p:cNvPr>
            <p:cNvSpPr txBox="1"/>
            <p:nvPr/>
          </p:nvSpPr>
          <p:spPr>
            <a:xfrm>
              <a:off x="8283052" y="179825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182380-4707-2633-5E93-270BFEEBBD7C}"/>
              </a:ext>
            </a:extLst>
          </p:cNvPr>
          <p:cNvSpPr txBox="1"/>
          <p:nvPr/>
        </p:nvSpPr>
        <p:spPr>
          <a:xfrm>
            <a:off x="440723" y="5134683"/>
            <a:ext cx="311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experiments based on exploration and exploitation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47533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B73A-7AE8-2C90-9F5A-AF70CD95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F0B15-D37C-DC63-13D8-962ADF4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654" y="1990162"/>
            <a:ext cx="5692589" cy="3415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CEBAB-8AD5-4BA9-93DF-0246C61D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6" y="1990163"/>
            <a:ext cx="5692589" cy="34155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4816B3-FAA2-ECE8-1663-319AC055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8109"/>
            <a:ext cx="10972800" cy="1143000"/>
          </a:xfrm>
        </p:spPr>
        <p:txBody>
          <a:bodyPr/>
          <a:lstStyle/>
          <a:p>
            <a:r>
              <a:rPr lang="en-SG" dirty="0"/>
              <a:t>Active learning demonstration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448BC-41AE-5554-FFE0-FBA17B72773E}"/>
              </a:ext>
            </a:extLst>
          </p:cNvPr>
          <p:cNvSpPr txBox="1"/>
          <p:nvPr/>
        </p:nvSpPr>
        <p:spPr>
          <a:xfrm>
            <a:off x="2357507" y="16515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ook Antiqua" panose="02040602050305030304" pitchFamily="18" charset="0"/>
              </a:rPr>
              <a:t>Initial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18305-6D65-D7B4-5E5A-E9A5F341088B}"/>
              </a:ext>
            </a:extLst>
          </p:cNvPr>
          <p:cNvSpPr txBox="1"/>
          <p:nvPr/>
        </p:nvSpPr>
        <p:spPr>
          <a:xfrm>
            <a:off x="8040412" y="171447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ook Antiqua" panose="02040602050305030304" pitchFamily="18" charset="0"/>
              </a:rPr>
              <a:t>Updated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D1143-E903-7EBD-FF39-FAF957EFE1F2}"/>
              </a:ext>
            </a:extLst>
          </p:cNvPr>
          <p:cNvSpPr txBox="1"/>
          <p:nvPr/>
        </p:nvSpPr>
        <p:spPr>
          <a:xfrm>
            <a:off x="2573695" y="5754683"/>
            <a:ext cx="714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for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(Se0.92Br0.08)3 at 500 K and 800K are added to the train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280ADDF-7C7F-5FE3-D5EF-B53228EFE749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6085609" y="2426377"/>
            <a:ext cx="1" cy="5958678"/>
          </a:xfrm>
          <a:prstGeom prst="bentConnector3">
            <a:avLst>
              <a:gd name="adj1" fmla="val -228600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E7E38F2-233D-D5B5-8096-974DA45919C0}"/>
              </a:ext>
            </a:extLst>
          </p:cNvPr>
          <p:cNvSpPr/>
          <p:nvPr/>
        </p:nvSpPr>
        <p:spPr>
          <a:xfrm>
            <a:off x="8633012" y="4168588"/>
            <a:ext cx="255494" cy="255494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941455-FEDB-294C-B151-8B85C98473E2}"/>
              </a:ext>
            </a:extLst>
          </p:cNvPr>
          <p:cNvSpPr/>
          <p:nvPr/>
        </p:nvSpPr>
        <p:spPr>
          <a:xfrm>
            <a:off x="11454653" y="3570191"/>
            <a:ext cx="255494" cy="255494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FF9CA-6A66-0661-FBE1-53EB1668B514}"/>
              </a:ext>
            </a:extLst>
          </p:cNvPr>
          <p:cNvSpPr txBox="1"/>
          <p:nvPr/>
        </p:nvSpPr>
        <p:spPr>
          <a:xfrm>
            <a:off x="5358458" y="52576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accent3"/>
                </a:solidFill>
                <a:effectLst/>
                <a:latin typeface="Book Antiqua" panose="02040602050305030304" pitchFamily="18" charset="0"/>
              </a:rPr>
              <a:t>Experiments</a:t>
            </a:r>
            <a:endParaRPr lang="en-US" b="1" dirty="0">
              <a:solidFill>
                <a:schemeClr val="accent3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26F-50D0-520B-E7DF-B983C00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49"/>
            <a:ext cx="10972800" cy="1143000"/>
          </a:xfrm>
        </p:spPr>
        <p:txBody>
          <a:bodyPr>
            <a:normAutofit/>
          </a:bodyPr>
          <a:lstStyle/>
          <a:p>
            <a:r>
              <a:rPr lang="en-SG" sz="44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23D3-38B7-E880-02D6-7A19F51D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200" dirty="0"/>
              <a:t>ML property prediction for S, </a:t>
            </a:r>
            <a:r>
              <a:rPr lang="el-GR" sz="3200" dirty="0"/>
              <a:t>σ</a:t>
            </a:r>
            <a:r>
              <a:rPr lang="en-SG" sz="3200" dirty="0"/>
              <a:t> and </a:t>
            </a:r>
            <a:r>
              <a:rPr lang="el-GR" sz="3200" dirty="0"/>
              <a:t>κ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ZT-T curve fitting algorithm with informed physics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Visualization tool for chemical space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Workflow for sampling/optimization of 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910-FAE7-1348-B26C-C661A6B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8FE-D0DE-B938-C472-58AFDE2F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-172419"/>
            <a:ext cx="10972800" cy="894248"/>
          </a:xfrm>
        </p:spPr>
        <p:txBody>
          <a:bodyPr>
            <a:normAutofit/>
          </a:bodyPr>
          <a:lstStyle/>
          <a:p>
            <a:r>
              <a:rPr lang="en-SG" sz="400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B91B-60A5-9DC0-0FC1-1B14E0F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E31B4-853E-0AED-B692-7EB2FEE5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2525"/>
            <a:ext cx="5969028" cy="3127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D677B-4910-5AC3-879B-D49807763E67}"/>
              </a:ext>
            </a:extLst>
          </p:cNvPr>
          <p:cNvSpPr txBox="1"/>
          <p:nvPr/>
        </p:nvSpPr>
        <p:spPr>
          <a:xfrm>
            <a:off x="7330190" y="3750632"/>
            <a:ext cx="3758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89"/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 </a:t>
            </a:r>
            <a:r>
              <a:rPr lang="en-SG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et. al.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7, 10, 3469-3488 (2024)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D2282-8A34-3510-F0B8-981062694180}"/>
              </a:ext>
            </a:extLst>
          </p:cNvPr>
          <p:cNvSpPr txBox="1"/>
          <p:nvPr/>
        </p:nvSpPr>
        <p:spPr>
          <a:xfrm>
            <a:off x="950745" y="3641296"/>
            <a:ext cx="3837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Prein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al, </a:t>
            </a:r>
            <a:r>
              <a:rPr lang="en-SG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2023 Workshop AI4Mat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diagram of a nuclear energy process&#10;&#10;Description automatically generated with medium confidence">
            <a:extLst>
              <a:ext uri="{FF2B5EF4-FFF2-40B4-BE49-F238E27FC236}">
                <a16:creationId xmlns:a16="http://schemas.microsoft.com/office/drawing/2014/main" id="{C183EDF0-3229-E887-6E0C-8D3587A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/>
          <a:stretch/>
        </p:blipFill>
        <p:spPr>
          <a:xfrm>
            <a:off x="476585" y="1231353"/>
            <a:ext cx="5619415" cy="19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2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8EED6-3DBA-2A0F-F52B-ECA542D2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0213-46B0-4EF3-F4F9-E017F86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AD60E1-6EED-FE3A-FF97-7547CD8DC9A8}"/>
              </a:ext>
            </a:extLst>
          </p:cNvPr>
          <p:cNvSpPr/>
          <p:nvPr/>
        </p:nvSpPr>
        <p:spPr>
          <a:xfrm>
            <a:off x="287080" y="1617466"/>
            <a:ext cx="2541181" cy="25411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C28EC-E4CE-48AF-D99D-73BB3E533FD8}"/>
              </a:ext>
            </a:extLst>
          </p:cNvPr>
          <p:cNvSpPr txBox="1"/>
          <p:nvPr/>
        </p:nvSpPr>
        <p:spPr>
          <a:xfrm>
            <a:off x="574454" y="2395613"/>
            <a:ext cx="19664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b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regression  </a:t>
            </a:r>
            <a:endParaRPr lang="ko-KR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44ECDE-9B1B-58C1-000F-EA80691DB054}"/>
              </a:ext>
            </a:extLst>
          </p:cNvPr>
          <p:cNvCxnSpPr>
            <a:cxnSpLocks/>
          </p:cNvCxnSpPr>
          <p:nvPr/>
        </p:nvCxnSpPr>
        <p:spPr>
          <a:xfrm flipV="1">
            <a:off x="2615313" y="1138673"/>
            <a:ext cx="2044177" cy="100910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F08C1E-9683-DDE9-4AA7-A9A4C6860B3D}"/>
              </a:ext>
            </a:extLst>
          </p:cNvPr>
          <p:cNvCxnSpPr>
            <a:cxnSpLocks/>
          </p:cNvCxnSpPr>
          <p:nvPr/>
        </p:nvCxnSpPr>
        <p:spPr>
          <a:xfrm flipV="1">
            <a:off x="2828259" y="2363087"/>
            <a:ext cx="1860699" cy="38011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ED30FA-A41B-A254-4223-CF7E8DBA9FEE}"/>
              </a:ext>
            </a:extLst>
          </p:cNvPr>
          <p:cNvCxnSpPr>
            <a:cxnSpLocks/>
          </p:cNvCxnSpPr>
          <p:nvPr/>
        </p:nvCxnSpPr>
        <p:spPr>
          <a:xfrm>
            <a:off x="2828259" y="3294098"/>
            <a:ext cx="1831231" cy="1500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937849-10CC-6155-B498-E5DCE1F58535}"/>
              </a:ext>
            </a:extLst>
          </p:cNvPr>
          <p:cNvCxnSpPr>
            <a:cxnSpLocks/>
          </p:cNvCxnSpPr>
          <p:nvPr/>
        </p:nvCxnSpPr>
        <p:spPr>
          <a:xfrm>
            <a:off x="2615313" y="3704434"/>
            <a:ext cx="2073645" cy="8538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AF3672-1B79-2A55-6D6F-837304926623}"/>
              </a:ext>
            </a:extLst>
          </p:cNvPr>
          <p:cNvCxnSpPr>
            <a:cxnSpLocks/>
          </p:cNvCxnSpPr>
          <p:nvPr/>
        </p:nvCxnSpPr>
        <p:spPr>
          <a:xfrm>
            <a:off x="2299880" y="3969757"/>
            <a:ext cx="2389078" cy="174554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97233C-2775-354D-FC9B-2D576061DFDA}"/>
              </a:ext>
            </a:extLst>
          </p:cNvPr>
          <p:cNvGrpSpPr/>
          <p:nvPr/>
        </p:nvGrpSpPr>
        <p:grpSpPr>
          <a:xfrm>
            <a:off x="4803030" y="746258"/>
            <a:ext cx="7280577" cy="784830"/>
            <a:chOff x="4803030" y="746258"/>
            <a:chExt cx="7280577" cy="78483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A9498E6-3290-F628-FD2D-5A459E75895E}"/>
                </a:ext>
              </a:extLst>
            </p:cNvPr>
            <p:cNvSpPr/>
            <p:nvPr/>
          </p:nvSpPr>
          <p:spPr>
            <a:xfrm>
              <a:off x="4803030" y="750585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regression</a:t>
              </a:r>
              <a:endParaRPr lang="ko-KR" alt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EBE640-375D-F781-BE4F-E9D4656372BC}"/>
                </a:ext>
              </a:extLst>
            </p:cNvPr>
            <p:cNvSpPr txBox="1"/>
            <p:nvPr/>
          </p:nvSpPr>
          <p:spPr>
            <a:xfrm>
              <a:off x="8351418" y="746258"/>
              <a:ext cx="3732189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Finds a </a:t>
              </a:r>
              <a:r>
                <a:rPr lang="en-US" altLang="ko-KR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straight</a:t>
              </a:r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 line that best fits the data, assuming a linear relationship between input and output.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60C90C-DEE9-8E70-F3E9-1C39945069FE}"/>
              </a:ext>
            </a:extLst>
          </p:cNvPr>
          <p:cNvGrpSpPr/>
          <p:nvPr/>
        </p:nvGrpSpPr>
        <p:grpSpPr>
          <a:xfrm>
            <a:off x="4803030" y="1886139"/>
            <a:ext cx="7280577" cy="784830"/>
            <a:chOff x="4803030" y="1996901"/>
            <a:chExt cx="7280577" cy="78483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7021CDF-C898-3F3E-5DDD-77B8AA7D6E29}"/>
                </a:ext>
              </a:extLst>
            </p:cNvPr>
            <p:cNvSpPr/>
            <p:nvPr/>
          </p:nvSpPr>
          <p:spPr>
            <a:xfrm>
              <a:off x="4803030" y="2001228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Polynomial regression</a:t>
              </a:r>
              <a:endParaRPr lang="ko-KR" alt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9CC532-84ED-817C-BBA9-B590EDB68FE3}"/>
                </a:ext>
              </a:extLst>
            </p:cNvPr>
            <p:cNvSpPr txBox="1"/>
            <p:nvPr/>
          </p:nvSpPr>
          <p:spPr>
            <a:xfrm>
              <a:off x="8351418" y="1996901"/>
              <a:ext cx="3732189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Extends linear regression by fitting a </a:t>
              </a:r>
              <a:r>
                <a:rPr lang="en-US" altLang="ko-KR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polynomial</a:t>
              </a:r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 curve, capturing more complex, non-linear relationships.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508CE02-4CCA-9E68-EC2F-A411A9665871}"/>
              </a:ext>
            </a:extLst>
          </p:cNvPr>
          <p:cNvGrpSpPr/>
          <p:nvPr/>
        </p:nvGrpSpPr>
        <p:grpSpPr>
          <a:xfrm>
            <a:off x="4803030" y="3026020"/>
            <a:ext cx="6982704" cy="784830"/>
            <a:chOff x="4803030" y="3134423"/>
            <a:chExt cx="6982704" cy="78483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57EDBEC-5803-5B16-2CF8-C53AF3B75DFD}"/>
                </a:ext>
              </a:extLst>
            </p:cNvPr>
            <p:cNvSpPr/>
            <p:nvPr/>
          </p:nvSpPr>
          <p:spPr>
            <a:xfrm>
              <a:off x="4803030" y="3138750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Gradient boosting</a:t>
              </a:r>
              <a:endParaRPr lang="ko-KR" alt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78878C-8374-66A9-0DED-FAE24DD58485}"/>
                </a:ext>
              </a:extLst>
            </p:cNvPr>
            <p:cNvSpPr txBox="1"/>
            <p:nvPr/>
          </p:nvSpPr>
          <p:spPr>
            <a:xfrm>
              <a:off x="8351418" y="3134423"/>
              <a:ext cx="3434316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Builds an ensemble of weak learners </a:t>
              </a:r>
              <a:r>
                <a:rPr lang="en-US" altLang="ko-KR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sequentially</a:t>
              </a:r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, focusing on reducing residual errors.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CD1EA28-E4D1-4BFD-9AEA-3BB49E06BE70}"/>
              </a:ext>
            </a:extLst>
          </p:cNvPr>
          <p:cNvGrpSpPr/>
          <p:nvPr/>
        </p:nvGrpSpPr>
        <p:grpSpPr>
          <a:xfrm>
            <a:off x="4803030" y="4165901"/>
            <a:ext cx="7280577" cy="784830"/>
            <a:chOff x="4803030" y="4189284"/>
            <a:chExt cx="7280577" cy="78483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CB57C45-9EE5-1E82-BCA2-239327CCDF89}"/>
                </a:ext>
              </a:extLst>
            </p:cNvPr>
            <p:cNvSpPr/>
            <p:nvPr/>
          </p:nvSpPr>
          <p:spPr>
            <a:xfrm>
              <a:off x="4803030" y="4193611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</a:t>
              </a:r>
              <a:endParaRPr lang="ko-KR" alt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882C85-0C3C-5881-DFAC-55DF01A3E94D}"/>
                </a:ext>
              </a:extLst>
            </p:cNvPr>
            <p:cNvSpPr txBox="1"/>
            <p:nvPr/>
          </p:nvSpPr>
          <p:spPr>
            <a:xfrm>
              <a:off x="8351418" y="4189284"/>
              <a:ext cx="3732189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Uses an ensemble of decision trees trained on </a:t>
              </a:r>
              <a:r>
                <a:rPr lang="en-US" altLang="ko-KR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</a:t>
              </a:r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 subsets of the data to improve stability and accuracy.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EF20AA2-2595-9469-7238-1F701F241A34}"/>
              </a:ext>
            </a:extLst>
          </p:cNvPr>
          <p:cNvGrpSpPr/>
          <p:nvPr/>
        </p:nvGrpSpPr>
        <p:grpSpPr>
          <a:xfrm>
            <a:off x="4803030" y="5305782"/>
            <a:ext cx="7280577" cy="784830"/>
            <a:chOff x="4803030" y="5305782"/>
            <a:chExt cx="7280577" cy="78483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05AA1A4-3FE9-1C98-8793-816C05A20BC0}"/>
                </a:ext>
              </a:extLst>
            </p:cNvPr>
            <p:cNvSpPr/>
            <p:nvPr/>
          </p:nvSpPr>
          <p:spPr>
            <a:xfrm>
              <a:off x="4803030" y="5310109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Neural network</a:t>
              </a:r>
              <a:endParaRPr lang="ko-KR" alt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2855FB-9294-EE28-0AAB-52560DCF39D2}"/>
                </a:ext>
              </a:extLst>
            </p:cNvPr>
            <p:cNvSpPr txBox="1"/>
            <p:nvPr/>
          </p:nvSpPr>
          <p:spPr>
            <a:xfrm>
              <a:off x="8361754" y="5305782"/>
              <a:ext cx="3721853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Uses layers of interconnected nodes to capture complex, non-linear relationships, often useful for high-dimensional data.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1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8A25-9ACE-1F1F-E54C-BB00D18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CD82A5-4739-B00A-D812-29AFA4A2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901956-8063-CAF6-4D49-7CB3B654C677}"/>
              </a:ext>
            </a:extLst>
          </p:cNvPr>
          <p:cNvGraphicFramePr>
            <a:graphicFrameLocks noGrp="1"/>
          </p:cNvGraphicFramePr>
          <p:nvPr/>
        </p:nvGraphicFramePr>
        <p:xfrm>
          <a:off x="245730" y="1143000"/>
          <a:ext cx="11535143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7073">
                  <a:extLst>
                    <a:ext uri="{9D8B030D-6E8A-4147-A177-3AD203B41FA5}">
                      <a16:colId xmlns:a16="http://schemas.microsoft.com/office/drawing/2014/main" val="343733369"/>
                    </a:ext>
                  </a:extLst>
                </a:gridCol>
                <a:gridCol w="4779035">
                  <a:extLst>
                    <a:ext uri="{9D8B030D-6E8A-4147-A177-3AD203B41FA5}">
                      <a16:colId xmlns:a16="http://schemas.microsoft.com/office/drawing/2014/main" val="3584371599"/>
                    </a:ext>
                  </a:extLst>
                </a:gridCol>
                <a:gridCol w="4779035">
                  <a:extLst>
                    <a:ext uri="{9D8B030D-6E8A-4147-A177-3AD203B41FA5}">
                      <a16:colId xmlns:a16="http://schemas.microsoft.com/office/drawing/2014/main" val="13739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Disadvantages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09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</a:p>
                    <a:p>
                      <a:pPr algn="ctr" latinLnBrk="1"/>
                      <a:r>
                        <a:rPr lang="de-DE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for linear relationships.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Struggles with non-linear data and can be sensitive to outliers.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39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Polynomial regression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Captures non-linear relationships and is more flexible than linear regression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High-degree polynomials can lead to overfitting and instability in predictions.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Handles complex patterns well, and can achieve high accuracy.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Computationally intensive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83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Robust to overfitting, reduces variance, and works well with non-linear data.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struggle with extrapolation beyond the training data.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1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5E57A-B447-396B-392D-06C3F3B6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5DB8B-CB8B-70E5-CA9E-9FDFD033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Examples)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043DA5-A3CC-CBA9-B08E-C3403A49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0" y="3077833"/>
            <a:ext cx="2784414" cy="2904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BE3A72-C623-F4A6-F7E3-349E7F5A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13" y="3057087"/>
            <a:ext cx="2823368" cy="29255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4B2C1F-257B-E9F6-BCE1-7B0C2204F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77833"/>
            <a:ext cx="2821991" cy="29048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9575C-4EFB-6D6D-F35A-FFB1B30D8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10" y="3077833"/>
            <a:ext cx="2812707" cy="29048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A008E6-74B7-994D-941D-90A4689FD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74" y="1143000"/>
            <a:ext cx="6591300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EC5241-A052-98A8-BAD5-68FDE3949B40}"/>
              </a:ext>
            </a:extLst>
          </p:cNvPr>
          <p:cNvCxnSpPr>
            <a:cxnSpLocks/>
          </p:cNvCxnSpPr>
          <p:nvPr/>
        </p:nvCxnSpPr>
        <p:spPr>
          <a:xfrm>
            <a:off x="6798072" y="1933907"/>
            <a:ext cx="959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3664B56-5CF4-A580-EE8B-92A4463CB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1705" y="1452360"/>
            <a:ext cx="4316410" cy="9630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F9430D-1B65-E65C-EF33-B2E83710FFCB}"/>
              </a:ext>
            </a:extLst>
          </p:cNvPr>
          <p:cNvSpPr txBox="1"/>
          <p:nvPr/>
        </p:nvSpPr>
        <p:spPr>
          <a:xfrm>
            <a:off x="6718453" y="1583140"/>
            <a:ext cx="12679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500" b="1" dirty="0"/>
              <a:t>Scikit-Learn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55269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LitDX</a:t>
            </a:r>
            <a:r>
              <a:rPr lang="en-SG" dirty="0"/>
              <a:t> - Thermoelectrics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4EF71-F0E8-977A-1DFA-0BE31DBB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728870" y="1706632"/>
            <a:ext cx="10226981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6094-01A8-7F9C-C71B-D7015A7D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2" y="179584"/>
            <a:ext cx="11943399" cy="11430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81382-798C-5CC1-3981-1C1B1421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9F228-33DF-627C-52FA-2BF8ED3E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7" y="1109981"/>
            <a:ext cx="3475371" cy="2620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B36F4-C697-3AFB-63CC-7914B471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82" y="1109981"/>
            <a:ext cx="3475371" cy="2620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B1CBA-9FC5-5F40-8231-8F104E8DD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71" y="1109981"/>
            <a:ext cx="3685541" cy="2697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E79EA-A0A6-80E0-DA92-704BDD292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352" y="3808668"/>
            <a:ext cx="3456432" cy="2622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FC9B54-70D6-EEDE-FCD3-B8F7440AF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" y="3730753"/>
            <a:ext cx="3576650" cy="26971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9BAD4E-F592-4E67-09F7-B58D469A5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0582" y="3807127"/>
            <a:ext cx="3576650" cy="26971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F1565E-1A88-122D-4FF3-9455371EFC96}"/>
              </a:ext>
            </a:extLst>
          </p:cNvPr>
          <p:cNvSpPr txBox="1"/>
          <p:nvPr/>
        </p:nvSpPr>
        <p:spPr>
          <a:xfrm>
            <a:off x="4490188" y="80677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5205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AF6472B-C629-CD70-ECF4-4DDA3A7A0F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/>
          <a:stretch/>
        </p:blipFill>
        <p:spPr>
          <a:xfrm>
            <a:off x="2596896" y="1346937"/>
            <a:ext cx="4807856" cy="467450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0A82B9F-4E32-5FB5-E293-72BAA69508E5}"/>
              </a:ext>
            </a:extLst>
          </p:cNvPr>
          <p:cNvSpPr/>
          <p:nvPr/>
        </p:nvSpPr>
        <p:spPr>
          <a:xfrm>
            <a:off x="7575872" y="5596128"/>
            <a:ext cx="672016" cy="67665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620F17-56EC-7C12-8D54-F578392DA4D1}"/>
              </a:ext>
            </a:extLst>
          </p:cNvPr>
          <p:cNvCxnSpPr>
            <a:cxnSpLocks/>
          </p:cNvCxnSpPr>
          <p:nvPr/>
        </p:nvCxnSpPr>
        <p:spPr>
          <a:xfrm flipH="1" flipV="1">
            <a:off x="6331049" y="4224528"/>
            <a:ext cx="1311447" cy="1523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5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A1A6-79A4-7440-6E4F-48C3C3F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09" y="38890"/>
            <a:ext cx="10972800" cy="1143000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Fingerprints and ML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3E0AD-AD9C-02C4-D804-FD63FEA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86CE-4BD2-3CB2-8DC5-5D66EAA31232}"/>
              </a:ext>
            </a:extLst>
          </p:cNvPr>
          <p:cNvSpPr txBox="1"/>
          <p:nvPr/>
        </p:nvSpPr>
        <p:spPr>
          <a:xfrm>
            <a:off x="689850" y="1351021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FE28-4F38-2361-1ED0-9D45F16F09C4}"/>
              </a:ext>
            </a:extLst>
          </p:cNvPr>
          <p:cNvSpPr txBox="1"/>
          <p:nvPr/>
        </p:nvSpPr>
        <p:spPr>
          <a:xfrm>
            <a:off x="314754" y="2321173"/>
            <a:ext cx="32624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Stochiometric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Elemental property statistics</a:t>
            </a: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structure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Ionic compound attributes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5795E-4A75-7063-2FD4-AADC56CB5C2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66001" y="1751131"/>
            <a:ext cx="0" cy="62632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519959-8E65-8880-7D86-E31E9FC301EF}"/>
              </a:ext>
            </a:extLst>
          </p:cNvPr>
          <p:cNvSpPr txBox="1"/>
          <p:nvPr/>
        </p:nvSpPr>
        <p:spPr>
          <a:xfrm>
            <a:off x="1811846" y="353184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AAEF3-5407-A614-CCB3-07CFD6F5CF30}"/>
              </a:ext>
            </a:extLst>
          </p:cNvPr>
          <p:cNvCxnSpPr>
            <a:cxnSpLocks/>
          </p:cNvCxnSpPr>
          <p:nvPr/>
        </p:nvCxnSpPr>
        <p:spPr>
          <a:xfrm>
            <a:off x="4162048" y="2756647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CBDB32-24F1-04CF-33E8-16D1744B3969}"/>
                  </a:ext>
                </a:extLst>
              </p:cNvPr>
              <p:cNvSpPr txBox="1"/>
              <p:nvPr/>
            </p:nvSpPr>
            <p:spPr>
              <a:xfrm>
                <a:off x="5741716" y="1914085"/>
                <a:ext cx="17263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CBDB32-24F1-04CF-33E8-16D1744B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716" y="1914085"/>
                <a:ext cx="1726344" cy="369332"/>
              </a:xfrm>
              <a:prstGeom prst="rect">
                <a:avLst/>
              </a:prstGeom>
              <a:blipFill>
                <a:blip r:embed="rId2"/>
                <a:stretch>
                  <a:fillRect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14C3D7F-4C51-0AB4-7DB8-BE86C71C6340}"/>
              </a:ext>
            </a:extLst>
          </p:cNvPr>
          <p:cNvSpPr txBox="1"/>
          <p:nvPr/>
        </p:nvSpPr>
        <p:spPr>
          <a:xfrm>
            <a:off x="5360953" y="2613232"/>
            <a:ext cx="7472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0C78B-986D-04EA-2B30-590C55CC70E7}"/>
                  </a:ext>
                </a:extLst>
              </p:cNvPr>
              <p:cNvSpPr txBox="1"/>
              <p:nvPr/>
            </p:nvSpPr>
            <p:spPr>
              <a:xfrm>
                <a:off x="6206528" y="2613232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ML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0C78B-986D-04EA-2B30-590C55CC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28" y="2613232"/>
                <a:ext cx="747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C1E48-DBF8-F8FD-C56F-93A5FC930221}"/>
                  </a:ext>
                </a:extLst>
              </p:cNvPr>
              <p:cNvSpPr txBox="1"/>
              <p:nvPr/>
            </p:nvSpPr>
            <p:spPr>
              <a:xfrm>
                <a:off x="7087296" y="2613232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ML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C1E48-DBF8-F8FD-C56F-93A5FC930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96" y="2613232"/>
                <a:ext cx="747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1AF25CC-EDF2-9230-E3C2-801C843FB690}"/>
              </a:ext>
            </a:extLst>
          </p:cNvPr>
          <p:cNvSpPr txBox="1"/>
          <p:nvPr/>
        </p:nvSpPr>
        <p:spPr>
          <a:xfrm>
            <a:off x="5890626" y="1383303"/>
            <a:ext cx="1393330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F8427F-70AB-F364-5C9D-20A3A8588C32}"/>
                  </a:ext>
                </a:extLst>
              </p:cNvPr>
              <p:cNvSpPr txBox="1"/>
              <p:nvPr/>
            </p:nvSpPr>
            <p:spPr>
              <a:xfrm>
                <a:off x="5368091" y="3294265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F8427F-70AB-F364-5C9D-20A3A858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091" y="3294265"/>
                <a:ext cx="747251" cy="344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96B39-1671-F555-A354-1F980AFE7C02}"/>
                  </a:ext>
                </a:extLst>
              </p:cNvPr>
              <p:cNvSpPr txBox="1"/>
              <p:nvPr/>
            </p:nvSpPr>
            <p:spPr>
              <a:xfrm>
                <a:off x="6213666" y="3294265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396B39-1671-F555-A354-1F980AFE7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66" y="3294265"/>
                <a:ext cx="747251" cy="344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5E3912-2429-9A06-5CC1-9EA7C0AF9D0A}"/>
                  </a:ext>
                </a:extLst>
              </p:cNvPr>
              <p:cNvSpPr txBox="1"/>
              <p:nvPr/>
            </p:nvSpPr>
            <p:spPr>
              <a:xfrm>
                <a:off x="7094434" y="3294265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5E3912-2429-9A06-5CC1-9EA7C0AF9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34" y="3294265"/>
                <a:ext cx="747251" cy="344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F281C1-C3B8-06B7-A436-523F08FFDF5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741717" y="2955786"/>
            <a:ext cx="1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0203F3-24EF-8ED8-1EFD-AEC464348C2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87292" y="2955786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E8A24E-0FB6-B992-67DC-B4859759442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68060" y="2955786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3F90F-ACD3-0FA6-3414-27A071F9B05E}"/>
              </a:ext>
            </a:extLst>
          </p:cNvPr>
          <p:cNvCxnSpPr>
            <a:cxnSpLocks/>
          </p:cNvCxnSpPr>
          <p:nvPr/>
        </p:nvCxnSpPr>
        <p:spPr>
          <a:xfrm>
            <a:off x="6607729" y="2283417"/>
            <a:ext cx="0" cy="3298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53">
            <a:extLst>
              <a:ext uri="{FF2B5EF4-FFF2-40B4-BE49-F238E27FC236}">
                <a16:creationId xmlns:a16="http://schemas.microsoft.com/office/drawing/2014/main" id="{4AA947BC-740F-B3D6-8092-178798A431B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6004827" y="2013170"/>
            <a:ext cx="329815" cy="870309"/>
          </a:xfrm>
          <a:prstGeom prst="bentConnector3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55">
            <a:extLst>
              <a:ext uri="{FF2B5EF4-FFF2-40B4-BE49-F238E27FC236}">
                <a16:creationId xmlns:a16="http://schemas.microsoft.com/office/drawing/2014/main" id="{9BA1E179-E1D4-F411-DE86-A66DD81EA5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6867998" y="2020307"/>
            <a:ext cx="329815" cy="8560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BC4460-1323-1164-D03A-DB7DF266366D}"/>
              </a:ext>
            </a:extLst>
          </p:cNvPr>
          <p:cNvCxnSpPr>
            <a:cxnSpLocks/>
          </p:cNvCxnSpPr>
          <p:nvPr/>
        </p:nvCxnSpPr>
        <p:spPr>
          <a:xfrm>
            <a:off x="6179862" y="3861031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55">
            <a:extLst>
              <a:ext uri="{FF2B5EF4-FFF2-40B4-BE49-F238E27FC236}">
                <a16:creationId xmlns:a16="http://schemas.microsoft.com/office/drawing/2014/main" id="{4480F156-D0C1-3BA2-0222-BBA02062000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587291" y="3638270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53">
            <a:extLst>
              <a:ext uri="{FF2B5EF4-FFF2-40B4-BE49-F238E27FC236}">
                <a16:creationId xmlns:a16="http://schemas.microsoft.com/office/drawing/2014/main" id="{2BCC6FC7-3095-8C0D-1131-E6AA2CA66CEE}"/>
              </a:ext>
            </a:extLst>
          </p:cNvPr>
          <p:cNvCxnSpPr>
            <a:cxnSpLocks/>
          </p:cNvCxnSpPr>
          <p:nvPr/>
        </p:nvCxnSpPr>
        <p:spPr>
          <a:xfrm rot="10800000">
            <a:off x="5741717" y="3638271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597776-D521-5720-9E73-43929D3AFA19}"/>
                  </a:ext>
                </a:extLst>
              </p:cNvPr>
              <p:cNvSpPr txBox="1"/>
              <p:nvPr/>
            </p:nvSpPr>
            <p:spPr>
              <a:xfrm>
                <a:off x="6627155" y="4155173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ZT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597776-D521-5720-9E73-43929D3A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55" y="4155173"/>
                <a:ext cx="74725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09D713-4657-B520-52BF-922E8595A369}"/>
                  </a:ext>
                </a:extLst>
              </p:cNvPr>
              <p:cNvSpPr txBox="1"/>
              <p:nvPr/>
            </p:nvSpPr>
            <p:spPr>
              <a:xfrm>
                <a:off x="5824875" y="4148755"/>
                <a:ext cx="747251" cy="57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Power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Factor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09D713-4657-B520-52BF-922E8595A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875" y="4148755"/>
                <a:ext cx="747251" cy="579133"/>
              </a:xfrm>
              <a:prstGeom prst="rect">
                <a:avLst/>
              </a:prstGeom>
              <a:blipFill>
                <a:blip r:embed="rId9"/>
                <a:stretch>
                  <a:fillRect r="-1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DA850-A257-ED61-A7C0-796A4D9A5194}"/>
              </a:ext>
            </a:extLst>
          </p:cNvPr>
          <p:cNvCxnSpPr>
            <a:cxnSpLocks/>
          </p:cNvCxnSpPr>
          <p:nvPr/>
        </p:nvCxnSpPr>
        <p:spPr>
          <a:xfrm>
            <a:off x="6994801" y="3861031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292C2D-2480-B80E-17F1-0D8DAFC5FA17}"/>
              </a:ext>
            </a:extLst>
          </p:cNvPr>
          <p:cNvCxnSpPr>
            <a:cxnSpLocks/>
          </p:cNvCxnSpPr>
          <p:nvPr/>
        </p:nvCxnSpPr>
        <p:spPr>
          <a:xfrm>
            <a:off x="4018613" y="2875264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D671A4-5495-D70F-F8B7-F6C594526A19}"/>
                  </a:ext>
                </a:extLst>
              </p:cNvPr>
              <p:cNvSpPr txBox="1"/>
              <p:nvPr/>
            </p:nvSpPr>
            <p:spPr>
              <a:xfrm>
                <a:off x="9449842" y="2612004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ML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D671A4-5495-D70F-F8B7-F6C59452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42" y="2612004"/>
                <a:ext cx="74725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2A830-C36A-9624-618E-98E43452667C}"/>
                  </a:ext>
                </a:extLst>
              </p:cNvPr>
              <p:cNvSpPr txBox="1"/>
              <p:nvPr/>
            </p:nvSpPr>
            <p:spPr>
              <a:xfrm>
                <a:off x="8604267" y="3294488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2A830-C36A-9624-618E-98E434526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67" y="3294488"/>
                <a:ext cx="747251" cy="3440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37DCC5-5B59-3172-9E89-27786CAFA0D2}"/>
                  </a:ext>
                </a:extLst>
              </p:cNvPr>
              <p:cNvSpPr txBox="1"/>
              <p:nvPr/>
            </p:nvSpPr>
            <p:spPr>
              <a:xfrm>
                <a:off x="9449842" y="3294488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37DCC5-5B59-3172-9E89-27786CAFA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42" y="3294488"/>
                <a:ext cx="747251" cy="344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0F402B-D52A-7BB4-043A-B31E94262524}"/>
                  </a:ext>
                </a:extLst>
              </p:cNvPr>
              <p:cNvSpPr txBox="1"/>
              <p:nvPr/>
            </p:nvSpPr>
            <p:spPr>
              <a:xfrm>
                <a:off x="10411292" y="3294488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0F402B-D52A-7BB4-043A-B31E94262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292" y="3294488"/>
                <a:ext cx="747251" cy="344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6B144C-7A36-65C0-3CC9-09763C545B9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823468" y="2956009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73">
            <a:extLst>
              <a:ext uri="{FF2B5EF4-FFF2-40B4-BE49-F238E27FC236}">
                <a16:creationId xmlns:a16="http://schemas.microsoft.com/office/drawing/2014/main" id="{61A701C7-13FB-846A-6CC5-7E12C994F5B3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10091887" y="2682139"/>
            <a:ext cx="343930" cy="88076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76">
            <a:extLst>
              <a:ext uri="{FF2B5EF4-FFF2-40B4-BE49-F238E27FC236}">
                <a16:creationId xmlns:a16="http://schemas.microsoft.com/office/drawing/2014/main" id="{006A6582-B414-405D-E09C-C6EE83CACF36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9228716" y="2699736"/>
            <a:ext cx="343930" cy="845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AF9092-175F-1FCE-458F-B8500DDCCA1B}"/>
              </a:ext>
            </a:extLst>
          </p:cNvPr>
          <p:cNvCxnSpPr>
            <a:cxnSpLocks/>
          </p:cNvCxnSpPr>
          <p:nvPr/>
        </p:nvCxnSpPr>
        <p:spPr>
          <a:xfrm>
            <a:off x="9823467" y="2283638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5">
            <a:extLst>
              <a:ext uri="{FF2B5EF4-FFF2-40B4-BE49-F238E27FC236}">
                <a16:creationId xmlns:a16="http://schemas.microsoft.com/office/drawing/2014/main" id="{8B540F15-412A-7C4E-1A72-BFBC839E18EF}"/>
              </a:ext>
            </a:extLst>
          </p:cNvPr>
          <p:cNvCxnSpPr>
            <a:cxnSpLocks/>
          </p:cNvCxnSpPr>
          <p:nvPr/>
        </p:nvCxnSpPr>
        <p:spPr>
          <a:xfrm flipV="1">
            <a:off x="9845956" y="3642753"/>
            <a:ext cx="880769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3">
            <a:extLst>
              <a:ext uri="{FF2B5EF4-FFF2-40B4-BE49-F238E27FC236}">
                <a16:creationId xmlns:a16="http://schemas.microsoft.com/office/drawing/2014/main" id="{79766BB5-3D40-488E-C5BA-2E6B3965E99C}"/>
              </a:ext>
            </a:extLst>
          </p:cNvPr>
          <p:cNvCxnSpPr>
            <a:cxnSpLocks/>
          </p:cNvCxnSpPr>
          <p:nvPr/>
        </p:nvCxnSpPr>
        <p:spPr>
          <a:xfrm rot="10800000">
            <a:off x="9000382" y="3642754"/>
            <a:ext cx="845574" cy="222761"/>
          </a:xfrm>
          <a:prstGeom prst="bentConnector2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134AD6-C98C-E05C-C299-9BCE232D6355}"/>
              </a:ext>
            </a:extLst>
          </p:cNvPr>
          <p:cNvCxnSpPr>
            <a:cxnSpLocks/>
          </p:cNvCxnSpPr>
          <p:nvPr/>
        </p:nvCxnSpPr>
        <p:spPr>
          <a:xfrm>
            <a:off x="9425080" y="3852067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A9BC17-8E6F-402C-93DE-39C6ACC7A0EF}"/>
                  </a:ext>
                </a:extLst>
              </p:cNvPr>
              <p:cNvSpPr txBox="1"/>
              <p:nvPr/>
            </p:nvSpPr>
            <p:spPr>
              <a:xfrm>
                <a:off x="9872373" y="4146209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ZT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1A9BC17-8E6F-402C-93DE-39C6ACC7A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373" y="4146209"/>
                <a:ext cx="74725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0CC6263-3C16-D858-79C2-30D74F5D247B}"/>
                  </a:ext>
                </a:extLst>
              </p:cNvPr>
              <p:cNvSpPr txBox="1"/>
              <p:nvPr/>
            </p:nvSpPr>
            <p:spPr>
              <a:xfrm>
                <a:off x="9070093" y="4139791"/>
                <a:ext cx="747251" cy="57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Power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Factor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0CC6263-3C16-D858-79C2-30D74F5D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093" y="4139791"/>
                <a:ext cx="747251" cy="579133"/>
              </a:xfrm>
              <a:prstGeom prst="rect">
                <a:avLst/>
              </a:prstGeom>
              <a:blipFill>
                <a:blip r:embed="rId15"/>
                <a:stretch>
                  <a:fillRect r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C321D9-889D-12A6-A5CD-1D854158745D}"/>
              </a:ext>
            </a:extLst>
          </p:cNvPr>
          <p:cNvCxnSpPr>
            <a:cxnSpLocks/>
          </p:cNvCxnSpPr>
          <p:nvPr/>
        </p:nvCxnSpPr>
        <p:spPr>
          <a:xfrm>
            <a:off x="10240019" y="3852067"/>
            <a:ext cx="0" cy="28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E08A2-B2C8-ACB3-1B7C-7E050D05D606}"/>
                  </a:ext>
                </a:extLst>
              </p:cNvPr>
              <p:cNvSpPr txBox="1"/>
              <p:nvPr/>
            </p:nvSpPr>
            <p:spPr>
              <a:xfrm>
                <a:off x="8960039" y="1918568"/>
                <a:ext cx="17263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SG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… 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E08A2-B2C8-ACB3-1B7C-7E050D05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39" y="1918568"/>
                <a:ext cx="1726344" cy="369332"/>
              </a:xfrm>
              <a:prstGeom prst="rect">
                <a:avLst/>
              </a:prstGeom>
              <a:blipFill>
                <a:blip r:embed="rId16"/>
                <a:stretch>
                  <a:fillRect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42BE69F2-594B-BED2-28E2-2D23329DA583}"/>
              </a:ext>
            </a:extLst>
          </p:cNvPr>
          <p:cNvSpPr txBox="1"/>
          <p:nvPr/>
        </p:nvSpPr>
        <p:spPr>
          <a:xfrm>
            <a:off x="9112091" y="1415800"/>
            <a:ext cx="1335622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</a:p>
        </p:txBody>
      </p:sp>
      <p:pic>
        <p:nvPicPr>
          <p:cNvPr id="1026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2582BC61-2848-021F-26B1-BBEE57C5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91" y="5033166"/>
            <a:ext cx="2683242" cy="13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A mathematical equation with black letters&#10;&#10;Description automatically generated">
            <a:extLst>
              <a:ext uri="{FF2B5EF4-FFF2-40B4-BE49-F238E27FC236}">
                <a16:creationId xmlns:a16="http://schemas.microsoft.com/office/drawing/2014/main" id="{3E496586-CE35-6314-A947-3CC802250D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15339" b="15339"/>
          <a:stretch/>
        </p:blipFill>
        <p:spPr>
          <a:xfrm>
            <a:off x="558553" y="5659100"/>
            <a:ext cx="1311207" cy="57433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5378757-76B8-7F8E-685E-6732A870E6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6" y="5370609"/>
            <a:ext cx="2366064" cy="28737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06FDB29-366F-B6F3-4258-8B0EF1AC5072}"/>
              </a:ext>
            </a:extLst>
          </p:cNvPr>
          <p:cNvSpPr/>
          <p:nvPr/>
        </p:nvSpPr>
        <p:spPr>
          <a:xfrm>
            <a:off x="314754" y="5227679"/>
            <a:ext cx="2764622" cy="1005759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693E188E-C418-E9FC-906C-CA6C7E0D0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/>
          <a:stretch/>
        </p:blipFill>
        <p:spPr bwMode="auto">
          <a:xfrm>
            <a:off x="8772611" y="4972629"/>
            <a:ext cx="2683242" cy="13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88649E82-58C5-D93B-0749-36520B23A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27368" r="4542" b="45558"/>
          <a:stretch/>
        </p:blipFill>
        <p:spPr bwMode="auto">
          <a:xfrm>
            <a:off x="10951601" y="5022704"/>
            <a:ext cx="382995" cy="3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BFD61612-A24B-0C12-D350-92D15C253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4" t="31487" r="4542" b="45558"/>
          <a:stretch/>
        </p:blipFill>
        <p:spPr bwMode="auto">
          <a:xfrm>
            <a:off x="10951600" y="5695903"/>
            <a:ext cx="382995" cy="3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9A612287-CB99-79DD-D98E-B19A74937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8" r="-1" b="80700"/>
          <a:stretch/>
        </p:blipFill>
        <p:spPr bwMode="auto">
          <a:xfrm>
            <a:off x="11334596" y="5731137"/>
            <a:ext cx="298852" cy="2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A 3-layer neural network with three inputs, two hidden layers consisting of four neurons each and one output layer [6]. ">
            <a:extLst>
              <a:ext uri="{FF2B5EF4-FFF2-40B4-BE49-F238E27FC236}">
                <a16:creationId xmlns:a16="http://schemas.microsoft.com/office/drawing/2014/main" id="{026E8A20-32E0-A287-429E-A55AB754C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8" r="-1" b="80700"/>
          <a:stretch/>
        </p:blipFill>
        <p:spPr bwMode="auto">
          <a:xfrm>
            <a:off x="10774005" y="5762384"/>
            <a:ext cx="199952" cy="2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8059A4-A3A1-F25E-5798-5579CC8D0A58}"/>
              </a:ext>
            </a:extLst>
          </p:cNvPr>
          <p:cNvCxnSpPr>
            <a:cxnSpLocks/>
          </p:cNvCxnSpPr>
          <p:nvPr/>
        </p:nvCxnSpPr>
        <p:spPr>
          <a:xfrm>
            <a:off x="10579987" y="5180776"/>
            <a:ext cx="441464" cy="201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532DD9-AAD0-D0FA-26CC-0E3477512724}"/>
              </a:ext>
            </a:extLst>
          </p:cNvPr>
          <p:cNvCxnSpPr>
            <a:cxnSpLocks/>
          </p:cNvCxnSpPr>
          <p:nvPr/>
        </p:nvCxnSpPr>
        <p:spPr>
          <a:xfrm>
            <a:off x="10579987" y="5180776"/>
            <a:ext cx="449963" cy="6598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B0D7FAC-6614-6129-C96C-64F2D5FE3CC7}"/>
              </a:ext>
            </a:extLst>
          </p:cNvPr>
          <p:cNvCxnSpPr>
            <a:cxnSpLocks/>
          </p:cNvCxnSpPr>
          <p:nvPr/>
        </p:nvCxnSpPr>
        <p:spPr>
          <a:xfrm flipV="1">
            <a:off x="10571488" y="5200880"/>
            <a:ext cx="464812" cy="20995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567038-C084-AF51-953D-BB85581059CA}"/>
              </a:ext>
            </a:extLst>
          </p:cNvPr>
          <p:cNvCxnSpPr>
            <a:cxnSpLocks/>
          </p:cNvCxnSpPr>
          <p:nvPr/>
        </p:nvCxnSpPr>
        <p:spPr>
          <a:xfrm>
            <a:off x="10579986" y="5410835"/>
            <a:ext cx="454164" cy="4361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52F04F-FE53-C135-B6A8-A1C32F4BB1EF}"/>
              </a:ext>
            </a:extLst>
          </p:cNvPr>
          <p:cNvCxnSpPr>
            <a:cxnSpLocks/>
          </p:cNvCxnSpPr>
          <p:nvPr/>
        </p:nvCxnSpPr>
        <p:spPr>
          <a:xfrm>
            <a:off x="10577836" y="5671185"/>
            <a:ext cx="446789" cy="17578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8EA5038-623B-3C53-E27E-CAA14C900A29}"/>
              </a:ext>
            </a:extLst>
          </p:cNvPr>
          <p:cNvCxnSpPr>
            <a:cxnSpLocks/>
          </p:cNvCxnSpPr>
          <p:nvPr/>
        </p:nvCxnSpPr>
        <p:spPr>
          <a:xfrm flipV="1">
            <a:off x="10579985" y="5223510"/>
            <a:ext cx="449965" cy="4361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8D22FCB-B3CF-EC5D-015E-17EA195589B7}"/>
              </a:ext>
            </a:extLst>
          </p:cNvPr>
          <p:cNvCxnSpPr>
            <a:cxnSpLocks/>
          </p:cNvCxnSpPr>
          <p:nvPr/>
        </p:nvCxnSpPr>
        <p:spPr>
          <a:xfrm flipV="1">
            <a:off x="10579985" y="5220335"/>
            <a:ext cx="459490" cy="68262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265882-7B17-261D-6563-0801AD7D2E88}"/>
              </a:ext>
            </a:extLst>
          </p:cNvPr>
          <p:cNvCxnSpPr>
            <a:cxnSpLocks/>
          </p:cNvCxnSpPr>
          <p:nvPr/>
        </p:nvCxnSpPr>
        <p:spPr>
          <a:xfrm flipV="1">
            <a:off x="10574661" y="5840644"/>
            <a:ext cx="446068" cy="8454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79C16C-9A82-C51C-EEC1-0A1145599FDD}"/>
                  </a:ext>
                </a:extLst>
              </p:cNvPr>
              <p:cNvSpPr txBox="1"/>
              <p:nvPr/>
            </p:nvSpPr>
            <p:spPr>
              <a:xfrm>
                <a:off x="10771782" y="5033717"/>
                <a:ext cx="747251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779C16C-9A82-C51C-EEC1-0A114559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782" y="5033717"/>
                <a:ext cx="747251" cy="3440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5BCB7B-6D9D-C80C-75C6-2804CFE469E9}"/>
                  </a:ext>
                </a:extLst>
              </p:cNvPr>
              <p:cNvSpPr txBox="1"/>
              <p:nvPr/>
            </p:nvSpPr>
            <p:spPr>
              <a:xfrm>
                <a:off x="10779635" y="5329673"/>
                <a:ext cx="747251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5BCB7B-6D9D-C80C-75C6-2804CFE4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35" y="5329673"/>
                <a:ext cx="747251" cy="3440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8F31B3-A358-6F26-B862-1753B0F2A83A}"/>
                  </a:ext>
                </a:extLst>
              </p:cNvPr>
              <p:cNvSpPr txBox="1"/>
              <p:nvPr/>
            </p:nvSpPr>
            <p:spPr>
              <a:xfrm>
                <a:off x="10779635" y="5668641"/>
                <a:ext cx="747251" cy="344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8F31B3-A358-6F26-B862-1753B0F2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35" y="5668641"/>
                <a:ext cx="747251" cy="3440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B70C51-12C3-6DA1-8E9F-FA9320BC707F}"/>
              </a:ext>
            </a:extLst>
          </p:cNvPr>
          <p:cNvSpPr txBox="1"/>
          <p:nvPr/>
        </p:nvSpPr>
        <p:spPr>
          <a:xfrm>
            <a:off x="2223824" y="4421393"/>
            <a:ext cx="2953294" cy="464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Ward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 Mat, 2016</a:t>
            </a:r>
            <a:r>
              <a:rPr lang="en-US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10.1038/npjcompumats.2016.28</a:t>
            </a:r>
            <a:endParaRPr lang="en-US" sz="1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5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6" y="75340"/>
            <a:ext cx="10972800" cy="1143000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872C31-ABDC-0FB0-AA60-282F98088439}"/>
              </a:ext>
            </a:extLst>
          </p:cNvPr>
          <p:cNvSpPr txBox="1"/>
          <p:nvPr/>
        </p:nvSpPr>
        <p:spPr>
          <a:xfrm>
            <a:off x="2092978" y="4533416"/>
            <a:ext cx="3260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ZT predicted &lt; </a:t>
            </a:r>
            <a:r>
              <a:rPr lang="en-US" sz="1600" b="0" dirty="0">
                <a:effectLst/>
                <a:latin typeface="Book Antiqua" panose="02040602050305030304" pitchFamily="18" charset="0"/>
              </a:rPr>
              <a:t>-5.0 are removed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51E710F2-AA78-CE9A-CE63-733BBA550EA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1976" y="2202173"/>
              <a:ext cx="6605706" cy="2219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30712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584448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290546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0.86/0.25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0.93/0.53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-6.34/0.49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0.96/0.72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SG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-0.39/-0.46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0.04/0.28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-0.25/0.38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0.70/0.73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-1.94/-0.90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0.19/0.26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51E710F2-AA78-CE9A-CE63-733BBA550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521919"/>
                  </p:ext>
                </p:extLst>
              </p:nvPr>
            </p:nvGraphicFramePr>
            <p:xfrm>
              <a:off x="201976" y="2202173"/>
              <a:ext cx="6605706" cy="2219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30712">
                      <a:extLst>
                        <a:ext uri="{9D8B030D-6E8A-4147-A177-3AD203B41FA5}">
                          <a16:colId xmlns:a16="http://schemas.microsoft.com/office/drawing/2014/main" val="1447582400"/>
                        </a:ext>
                      </a:extLst>
                    </a:gridCol>
                    <a:gridCol w="3584448">
                      <a:extLst>
                        <a:ext uri="{9D8B030D-6E8A-4147-A177-3AD203B41FA5}">
                          <a16:colId xmlns:a16="http://schemas.microsoft.com/office/drawing/2014/main" val="4126562354"/>
                        </a:ext>
                      </a:extLst>
                    </a:gridCol>
                    <a:gridCol w="2290546">
                      <a:extLst>
                        <a:ext uri="{9D8B030D-6E8A-4147-A177-3AD203B41FA5}">
                          <a16:colId xmlns:a16="http://schemas.microsoft.com/office/drawing/2014/main" val="259532827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4164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803448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0.86/0.25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0.93/0.53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66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803448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-6.34/0.49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0.96/0.72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0.97/0.63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8102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10345" r="-803448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-0.39/-0.46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-0.46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0.04/0.28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620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095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-0.25/0.38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-0.33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0.70/0.73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573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-1.94/-0.90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-3.13/-0.96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accent2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0.19/0.26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//</a:t>
                          </a:r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0.51/0.30</a:t>
                          </a:r>
                          <a:endParaRPr lang="en-US" sz="1800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119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C938295-534F-8C6C-889F-6134EA4B0E23}"/>
              </a:ext>
            </a:extLst>
          </p:cNvPr>
          <p:cNvSpPr txBox="1"/>
          <p:nvPr/>
        </p:nvSpPr>
        <p:spPr>
          <a:xfrm>
            <a:off x="1637972" y="176741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solidFill>
                  <a:schemeClr val="accent2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chemeClr val="accent2"/>
                </a:solidFill>
                <a:latin typeface="Book Antiqua" panose="02040602050305030304" pitchFamily="18" charset="0"/>
              </a:rPr>
              <a:t>ST</a:t>
            </a:r>
            <a:r>
              <a:rPr lang="en-US" dirty="0">
                <a:latin typeface="Book Antiqua" panose="02040602050305030304" pitchFamily="18" charset="0"/>
              </a:rPr>
              <a:t>//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Test1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/Test2</a:t>
            </a:r>
            <a:r>
              <a:rPr lang="en-US" baseline="30000" dirty="0">
                <a:solidFill>
                  <a:srgbClr val="00B050"/>
                </a:solidFill>
                <a:latin typeface="Book Antiqua" panose="02040602050305030304" pitchFamily="18" charset="0"/>
              </a:rPr>
              <a:t>MT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302336-30DC-C86D-DBF4-FFD2BE07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15" y="1162539"/>
            <a:ext cx="4821209" cy="482120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4290108-9ACB-A8D8-9918-11749D9DBCAB}"/>
              </a:ext>
            </a:extLst>
          </p:cNvPr>
          <p:cNvSpPr txBox="1"/>
          <p:nvPr/>
        </p:nvSpPr>
        <p:spPr>
          <a:xfrm>
            <a:off x="10080734" y="4387332"/>
            <a:ext cx="1499321" cy="46166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SG" sz="2400" b="1" dirty="0"/>
              <a:t>Multi-task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EEE0C0-B082-2A4C-12AF-89043A10D45C}"/>
              </a:ext>
            </a:extLst>
          </p:cNvPr>
          <p:cNvSpPr txBox="1"/>
          <p:nvPr/>
        </p:nvSpPr>
        <p:spPr>
          <a:xfrm>
            <a:off x="201976" y="5080208"/>
            <a:ext cx="565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3041 + 761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Unseen test data: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Unseen test data with material composition not present in the Train/Validation set: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8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7C0DC-349A-0F6A-690D-70A2F8A5514B}"/>
              </a:ext>
            </a:extLst>
          </p:cNvPr>
          <p:cNvSpPr txBox="1"/>
          <p:nvPr/>
        </p:nvSpPr>
        <p:spPr>
          <a:xfrm>
            <a:off x="7992645" y="6155868"/>
            <a:ext cx="419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A Yang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+mj-lt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 Comp Mat, 2021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</a:t>
            </a:r>
            <a:r>
              <a:rPr lang="en-SG" sz="1200" b="0" i="0" dirty="0">
                <a:solidFill>
                  <a:srgbClr val="222222"/>
                </a:solidFill>
                <a:effectLst/>
                <a:latin typeface="-apple-system"/>
              </a:rPr>
              <a:t>10.1038/s41524-021-00545-1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28" name="Picture 4" descr="figure 7">
            <a:extLst>
              <a:ext uri="{FF2B5EF4-FFF2-40B4-BE49-F238E27FC236}">
                <a16:creationId xmlns:a16="http://schemas.microsoft.com/office/drawing/2014/main" id="{1A4D8D0D-4AD0-13F4-3E39-A98B6138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68" y="4023803"/>
            <a:ext cx="3651161" cy="2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g. 8">
            <a:extLst>
              <a:ext uri="{FF2B5EF4-FFF2-40B4-BE49-F238E27FC236}">
                <a16:creationId xmlns:a16="http://schemas.microsoft.com/office/drawing/2014/main" id="{4EB177AA-291F-B4FC-D274-EE45FCEE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65" y="1386349"/>
            <a:ext cx="5179903" cy="42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g. 6">
            <a:extLst>
              <a:ext uri="{FF2B5EF4-FFF2-40B4-BE49-F238E27FC236}">
                <a16:creationId xmlns:a16="http://schemas.microsoft.com/office/drawing/2014/main" id="{0B866C1A-29D4-B9B8-6E9E-E58BCE7B0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4" y="1877962"/>
            <a:ext cx="4894912" cy="19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857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30859</TotalTime>
  <Words>653</Words>
  <Application>Microsoft Macintosh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-apple-system</vt:lpstr>
      <vt:lpstr>Arial</vt:lpstr>
      <vt:lpstr>Book Antiqua</vt:lpstr>
      <vt:lpstr>Cambria Math</vt:lpstr>
      <vt:lpstr>Times New Roman</vt:lpstr>
      <vt:lpstr>1_Office Theme</vt:lpstr>
      <vt:lpstr>Accelerated discovery of inorganic thermoelectric materials</vt:lpstr>
      <vt:lpstr>Background</vt:lpstr>
      <vt:lpstr>Background</vt:lpstr>
      <vt:lpstr>Examples)</vt:lpstr>
      <vt:lpstr>LitDX - Thermoelectrics</vt:lpstr>
      <vt:lpstr>Dataset</vt:lpstr>
      <vt:lpstr>Fingerprints and ML model architecture</vt:lpstr>
      <vt:lpstr>Model performance</vt:lpstr>
      <vt:lpstr>Model training</vt:lpstr>
      <vt:lpstr>Model training</vt:lpstr>
      <vt:lpstr>ZT-T curve fitting algorithm</vt:lpstr>
      <vt:lpstr>ZT-T curve fitting algorithm</vt:lpstr>
      <vt:lpstr>Visualization via Elemental Movers Distance (ElMD)</vt:lpstr>
      <vt:lpstr>Active learning workflow</vt:lpstr>
      <vt:lpstr>Active learning demonstration</vt:lpstr>
      <vt:lpstr>Contributions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Cutting: Yb doped perovskite nanocrystals</dc:title>
  <dc:creator>#JING YAO#</dc:creator>
  <cp:lastModifiedBy>Sahu, Harikrishna</cp:lastModifiedBy>
  <cp:revision>21</cp:revision>
  <dcterms:created xsi:type="dcterms:W3CDTF">2023-10-16T00:53:12Z</dcterms:created>
  <dcterms:modified xsi:type="dcterms:W3CDTF">2024-11-08T00:25:29Z</dcterms:modified>
</cp:coreProperties>
</file>