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A5E5E-94A8-4BEF-9481-A313CFBF5B59}" v="454" dt="2025-09-04T06:19:02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>
        <p:scale>
          <a:sx n="50" d="100"/>
          <a:sy n="50" d="100"/>
        </p:scale>
        <p:origin x="197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W KAI YUAN ANDRE#" userId="21debd0c-cf2b-4622-b54a-918816f10f4f" providerId="ADAL" clId="{1A2A5E5E-94A8-4BEF-9481-A313CFBF5B59}"/>
    <pc:docChg chg="undo custSel addSld delSld modSld">
      <pc:chgData name="#LOW KAI YUAN ANDRE#" userId="21debd0c-cf2b-4622-b54a-918816f10f4f" providerId="ADAL" clId="{1A2A5E5E-94A8-4BEF-9481-A313CFBF5B59}" dt="2025-09-04T06:19:02.492" v="475"/>
      <pc:docMkLst>
        <pc:docMk/>
      </pc:docMkLst>
      <pc:sldChg chg="new del">
        <pc:chgData name="#LOW KAI YUAN ANDRE#" userId="21debd0c-cf2b-4622-b54a-918816f10f4f" providerId="ADAL" clId="{1A2A5E5E-94A8-4BEF-9481-A313CFBF5B59}" dt="2025-08-22T07:34:59.474" v="2" actId="2696"/>
        <pc:sldMkLst>
          <pc:docMk/>
          <pc:sldMk cId="4212485301" sldId="256"/>
        </pc:sldMkLst>
      </pc:sldChg>
      <pc:sldChg chg="addSp delSp modSp add mod">
        <pc:chgData name="#LOW KAI YUAN ANDRE#" userId="21debd0c-cf2b-4622-b54a-918816f10f4f" providerId="ADAL" clId="{1A2A5E5E-94A8-4BEF-9481-A313CFBF5B59}" dt="2025-08-29T08:16:35.635" v="472" actId="1076"/>
        <pc:sldMkLst>
          <pc:docMk/>
          <pc:sldMk cId="3578794161" sldId="269"/>
        </pc:sldMkLst>
        <pc:spChg chg="mod">
          <ac:chgData name="#LOW KAI YUAN ANDRE#" userId="21debd0c-cf2b-4622-b54a-918816f10f4f" providerId="ADAL" clId="{1A2A5E5E-94A8-4BEF-9481-A313CFBF5B59}" dt="2025-08-29T07:57:26.110" v="265" actId="1076"/>
          <ac:spMkLst>
            <pc:docMk/>
            <pc:sldMk cId="3578794161" sldId="269"/>
            <ac:spMk id="13" creationId="{91C8F173-7F77-E3A6-368A-347F0DF6FAEC}"/>
          </ac:spMkLst>
        </pc:spChg>
        <pc:picChg chg="add mod">
          <ac:chgData name="#LOW KAI YUAN ANDRE#" userId="21debd0c-cf2b-4622-b54a-918816f10f4f" providerId="ADAL" clId="{1A2A5E5E-94A8-4BEF-9481-A313CFBF5B59}" dt="2025-08-29T08:12:59.047" v="437" actId="1035"/>
          <ac:picMkLst>
            <pc:docMk/>
            <pc:sldMk cId="3578794161" sldId="269"/>
            <ac:picMk id="6" creationId="{E00C31E5-05F4-7994-FDF2-4C6C26A613E4}"/>
          </ac:picMkLst>
        </pc:picChg>
        <pc:picChg chg="mod">
          <ac:chgData name="#LOW KAI YUAN ANDRE#" userId="21debd0c-cf2b-4622-b54a-918816f10f4f" providerId="ADAL" clId="{1A2A5E5E-94A8-4BEF-9481-A313CFBF5B59}" dt="2025-08-29T08:16:35.635" v="472" actId="1076"/>
          <ac:picMkLst>
            <pc:docMk/>
            <pc:sldMk cId="3578794161" sldId="269"/>
            <ac:picMk id="8" creationId="{5396AD7F-96B4-D532-6E16-1C5B3EC01CA3}"/>
          </ac:picMkLst>
        </pc:picChg>
        <pc:picChg chg="add mod">
          <ac:chgData name="#LOW KAI YUAN ANDRE#" userId="21debd0c-cf2b-4622-b54a-918816f10f4f" providerId="ADAL" clId="{1A2A5E5E-94A8-4BEF-9481-A313CFBF5B59}" dt="2025-08-29T08:16:13.844" v="466" actId="1076"/>
          <ac:picMkLst>
            <pc:docMk/>
            <pc:sldMk cId="3578794161" sldId="269"/>
            <ac:picMk id="14" creationId="{A890F334-5A33-FD0D-36D6-BEFA4CDC5CA4}"/>
          </ac:picMkLst>
        </pc:picChg>
        <pc:picChg chg="add mod">
          <ac:chgData name="#LOW KAI YUAN ANDRE#" userId="21debd0c-cf2b-4622-b54a-918816f10f4f" providerId="ADAL" clId="{1A2A5E5E-94A8-4BEF-9481-A313CFBF5B59}" dt="2025-08-29T08:04:02.607" v="294" actId="1076"/>
          <ac:picMkLst>
            <pc:docMk/>
            <pc:sldMk cId="3578794161" sldId="269"/>
            <ac:picMk id="1030" creationId="{54235A25-00E3-9FBA-7006-C865D3074E19}"/>
          </ac:picMkLst>
        </pc:picChg>
        <pc:picChg chg="add mod">
          <ac:chgData name="#LOW KAI YUAN ANDRE#" userId="21debd0c-cf2b-4622-b54a-918816f10f4f" providerId="ADAL" clId="{1A2A5E5E-94A8-4BEF-9481-A313CFBF5B59}" dt="2025-08-29T08:06:09.611" v="321" actId="167"/>
          <ac:picMkLst>
            <pc:docMk/>
            <pc:sldMk cId="3578794161" sldId="269"/>
            <ac:picMk id="1032" creationId="{A9352E89-91AB-6EB9-6209-3B901244B434}"/>
          </ac:picMkLst>
        </pc:picChg>
        <pc:picChg chg="add mod">
          <ac:chgData name="#LOW KAI YUAN ANDRE#" userId="21debd0c-cf2b-4622-b54a-918816f10f4f" providerId="ADAL" clId="{1A2A5E5E-94A8-4BEF-9481-A313CFBF5B59}" dt="2025-08-29T08:12:59.047" v="437" actId="1035"/>
          <ac:picMkLst>
            <pc:docMk/>
            <pc:sldMk cId="3578794161" sldId="269"/>
            <ac:picMk id="1034" creationId="{4C3D7289-ADC0-3D9F-E481-8B3FED36740E}"/>
          </ac:picMkLst>
        </pc:picChg>
        <pc:picChg chg="add mod">
          <ac:chgData name="#LOW KAI YUAN ANDRE#" userId="21debd0c-cf2b-4622-b54a-918816f10f4f" providerId="ADAL" clId="{1A2A5E5E-94A8-4BEF-9481-A313CFBF5B59}" dt="2025-08-29T08:12:45.296" v="429" actId="732"/>
          <ac:picMkLst>
            <pc:docMk/>
            <pc:sldMk cId="3578794161" sldId="269"/>
            <ac:picMk id="1050" creationId="{458E869A-4932-4975-803A-3B2F24743939}"/>
          </ac:picMkLst>
        </pc:picChg>
        <pc:picChg chg="add mod">
          <ac:chgData name="#LOW KAI YUAN ANDRE#" userId="21debd0c-cf2b-4622-b54a-918816f10f4f" providerId="ADAL" clId="{1A2A5E5E-94A8-4BEF-9481-A313CFBF5B59}" dt="2025-08-29T08:12:50.822" v="430" actId="732"/>
          <ac:picMkLst>
            <pc:docMk/>
            <pc:sldMk cId="3578794161" sldId="269"/>
            <ac:picMk id="1052" creationId="{32B38D3E-A59A-8919-02DD-24081AA60861}"/>
          </ac:picMkLst>
        </pc:picChg>
        <pc:picChg chg="add mod">
          <ac:chgData name="#LOW KAI YUAN ANDRE#" userId="21debd0c-cf2b-4622-b54a-918816f10f4f" providerId="ADAL" clId="{1A2A5E5E-94A8-4BEF-9481-A313CFBF5B59}" dt="2025-08-29T08:16:23.452" v="469" actId="1076"/>
          <ac:picMkLst>
            <pc:docMk/>
            <pc:sldMk cId="3578794161" sldId="269"/>
            <ac:picMk id="1054" creationId="{B3BD7968-30EF-8F10-A0C9-CF147A7DAE2F}"/>
          </ac:picMkLst>
        </pc:picChg>
        <pc:cxnChg chg="mod">
          <ac:chgData name="#LOW KAI YUAN ANDRE#" userId="21debd0c-cf2b-4622-b54a-918816f10f4f" providerId="ADAL" clId="{1A2A5E5E-94A8-4BEF-9481-A313CFBF5B59}" dt="2025-08-29T08:12:59.047" v="437" actId="1035"/>
          <ac:cxnSpMkLst>
            <pc:docMk/>
            <pc:sldMk cId="3578794161" sldId="269"/>
            <ac:cxnSpMk id="11" creationId="{EEF83984-B00A-05DC-8827-3D4F4E27A8C2}"/>
          </ac:cxnSpMkLst>
        </pc:cxnChg>
        <pc:cxnChg chg="mod">
          <ac:chgData name="#LOW KAI YUAN ANDRE#" userId="21debd0c-cf2b-4622-b54a-918816f10f4f" providerId="ADAL" clId="{1A2A5E5E-94A8-4BEF-9481-A313CFBF5B59}" dt="2025-08-29T08:12:59.047" v="437" actId="1035"/>
          <ac:cxnSpMkLst>
            <pc:docMk/>
            <pc:sldMk cId="3578794161" sldId="269"/>
            <ac:cxnSpMk id="16" creationId="{29511D31-5F54-FE2E-44A0-E8D7864C993D}"/>
          </ac:cxnSpMkLst>
        </pc:cxnChg>
        <pc:cxnChg chg="mod">
          <ac:chgData name="#LOW KAI YUAN ANDRE#" userId="21debd0c-cf2b-4622-b54a-918816f10f4f" providerId="ADAL" clId="{1A2A5E5E-94A8-4BEF-9481-A313CFBF5B59}" dt="2025-08-29T08:12:59.047" v="437" actId="1035"/>
          <ac:cxnSpMkLst>
            <pc:docMk/>
            <pc:sldMk cId="3578794161" sldId="269"/>
            <ac:cxnSpMk id="17" creationId="{40B32023-7D7D-E038-3E9A-E1969AF11046}"/>
          </ac:cxnSpMkLst>
        </pc:cxnChg>
        <pc:cxnChg chg="mod">
          <ac:chgData name="#LOW KAI YUAN ANDRE#" userId="21debd0c-cf2b-4622-b54a-918816f10f4f" providerId="ADAL" clId="{1A2A5E5E-94A8-4BEF-9481-A313CFBF5B59}" dt="2025-08-29T08:12:59.047" v="437" actId="1035"/>
          <ac:cxnSpMkLst>
            <pc:docMk/>
            <pc:sldMk cId="3578794161" sldId="269"/>
            <ac:cxnSpMk id="18" creationId="{972F40A3-357E-DAFF-BAEA-4FAD000CEB86}"/>
          </ac:cxnSpMkLst>
        </pc:cxnChg>
      </pc:sldChg>
      <pc:sldChg chg="addSp delSp modSp new mod setBg">
        <pc:chgData name="#LOW KAI YUAN ANDRE#" userId="21debd0c-cf2b-4622-b54a-918816f10f4f" providerId="ADAL" clId="{1A2A5E5E-94A8-4BEF-9481-A313CFBF5B59}" dt="2025-08-29T08:16:43.103" v="474"/>
        <pc:sldMkLst>
          <pc:docMk/>
          <pc:sldMk cId="2072473601" sldId="270"/>
        </pc:sldMkLst>
        <pc:picChg chg="add">
          <ac:chgData name="#LOW KAI YUAN ANDRE#" userId="21debd0c-cf2b-4622-b54a-918816f10f4f" providerId="ADAL" clId="{1A2A5E5E-94A8-4BEF-9481-A313CFBF5B59}" dt="2025-08-29T08:16:43.103" v="474"/>
          <ac:picMkLst>
            <pc:docMk/>
            <pc:sldMk cId="2072473601" sldId="270"/>
            <ac:picMk id="27" creationId="{5CC52694-46CE-FDA0-0E45-C2687CB216E2}"/>
          </ac:picMkLst>
        </pc:picChg>
      </pc:sldChg>
      <pc:sldChg chg="add">
        <pc:chgData name="#LOW KAI YUAN ANDRE#" userId="21debd0c-cf2b-4622-b54a-918816f10f4f" providerId="ADAL" clId="{1A2A5E5E-94A8-4BEF-9481-A313CFBF5B59}" dt="2025-09-04T06:19:02.492" v="475"/>
        <pc:sldMkLst>
          <pc:docMk/>
          <pc:sldMk cId="3691107071" sldId="271"/>
        </pc:sldMkLst>
      </pc:sldChg>
      <pc:sldChg chg="add">
        <pc:chgData name="#LOW KAI YUAN ANDRE#" userId="21debd0c-cf2b-4622-b54a-918816f10f4f" providerId="ADAL" clId="{1A2A5E5E-94A8-4BEF-9481-A313CFBF5B59}" dt="2025-09-04T06:19:02.492" v="475"/>
        <pc:sldMkLst>
          <pc:docMk/>
          <pc:sldMk cId="102953985" sldId="272"/>
        </pc:sldMkLst>
      </pc:sldChg>
      <pc:sldChg chg="add">
        <pc:chgData name="#LOW KAI YUAN ANDRE#" userId="21debd0c-cf2b-4622-b54a-918816f10f4f" providerId="ADAL" clId="{1A2A5E5E-94A8-4BEF-9481-A313CFBF5B59}" dt="2025-09-04T06:19:02.492" v="475"/>
        <pc:sldMkLst>
          <pc:docMk/>
          <pc:sldMk cId="110370541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A543-7120-E658-A570-E2BEC222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2057F-B98F-B43F-8E01-70F15394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1D17-D812-F013-95A8-FAACD5BA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2BE0-EB7D-C429-FA23-8C651FAC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894C-C3B8-9D13-F02E-29CF6196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38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B6B9-8617-4E43-B279-D164B9DA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2D69-67F9-6BE9-32FB-74C7E362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92AF8-B56F-082F-9ACD-2EF0F7BA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2C7C-9C32-138A-3821-E849CB75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4B0F-4F48-0075-8EBA-0BCF5884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17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E7D7E-0597-9A4F-A414-2CA134CBB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152DE-43A0-ADA4-91AD-BDF05FC1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A80B-A2AE-59E2-EB94-9A5DA2F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0503F-037C-755D-0438-A235DF75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C70-13F3-1B64-E66A-6F7566A1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4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E2DD-6C71-F276-7EB1-BA52A525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A365-363E-BBD5-096C-301F56AB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CA18-F7CA-2346-3D44-E85510E5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A79E-39E4-6F59-0E4E-312B6017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274A-A08A-4980-6D2D-925C801F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60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BD51-1DF2-06B0-1A40-986D732F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1C30-50FC-95FC-14FE-C1323BA0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04F94-F039-C5ED-30BA-B5C3E0AA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61BE-CDD8-5170-BF11-85E9295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6CD6-41AB-B3E8-1401-BF5D4E3C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289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930D-52B0-C92C-81B5-1731E257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B6B4-2F3D-FEB0-D591-1044726F2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1633D-ACC1-A5E1-9A00-2A0AA8DC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96AB7-DEF5-B6DC-8C76-4C0E269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1C9E0-C244-29F7-7D1F-72995722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FDFE-CE1F-BC6E-6C86-77B320E7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9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D40C-3625-B776-B859-88349D76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4CE2-6513-7246-260E-B622EE95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1A552-0571-7FFC-5E31-2EA449C90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33F7F-38F1-7A19-108A-DF21B1BD5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839045-65C8-2E50-C363-F087FD99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95478-557B-6657-B3CB-3A193315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F435F-A1A5-DCF6-2AB6-F76C8F3D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13B818-BAA8-1C6E-940A-F90F30F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781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86DE-71DB-7576-D04D-D90AD7F8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6D29F-BC0A-E6A6-F56E-175528DD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B27DA-B5A9-416B-BF82-52693582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6BDA7-36A6-6A82-1AAC-9B6B44A2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03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F2444-E536-2DCF-98CD-D61A12A6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3E391-D12C-0853-2BCD-D45CA632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001E0-AD98-4C9C-D554-0C25CE36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13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E406-5DE9-3494-62B1-24D79C5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ACCD-B3EB-E48A-3F53-9AEAADCC7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9DCAE-9EFD-3360-51B2-948B25931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42BD-0FAA-3623-E15B-2D21D9B3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9ECC-CDBF-BC1F-7D15-F9F717ED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6AAC-5541-63EE-7024-E65FDFCD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736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D016-831D-F560-8F86-16E5578E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838BD-B456-FD8F-2921-0D8CEA9D9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6664B-61E2-0C9C-FF2F-9A8E7E734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AF63F-BDB3-FF7C-C339-25055154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5CF0-6BAF-0DD3-1A00-2995ADBA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34B46-3989-D07F-5B0C-ACF8CD13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2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4DD02-8D91-1515-0A96-AF12E9BC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BE42-692C-679E-8781-E7B47A151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3173-D175-ACFE-95E4-7C48960EE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49BED-1C88-4C2B-9B9B-57579E417AE8}" type="datetimeFigureOut">
              <a:rPr lang="en-SG" smtClean="0"/>
              <a:t>5/10/2025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E1473-B051-9D2D-2D2E-3ACBD6C7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E4C44-23FD-EA0D-7EA0-15E26225E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FB389-FBF4-479D-B999-2BD518D99A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631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8" name="Picture 34">
            <a:extLst>
              <a:ext uri="{FF2B5EF4-FFF2-40B4-BE49-F238E27FC236}">
                <a16:creationId xmlns:a16="http://schemas.microsoft.com/office/drawing/2014/main" id="{1CB00A7B-CF9C-520B-23D9-EDAE3958E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9" y="3551486"/>
            <a:ext cx="1851601" cy="14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D799EF-62E1-6B0A-5A03-9E1A8AA0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33" y="3540742"/>
            <a:ext cx="2529167" cy="220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2" name="TextBox 2091">
            <a:extLst>
              <a:ext uri="{FF2B5EF4-FFF2-40B4-BE49-F238E27FC236}">
                <a16:creationId xmlns:a16="http://schemas.microsoft.com/office/drawing/2014/main" id="{03B41F74-9E60-2C9E-C3F4-7383793A9CE9}"/>
              </a:ext>
            </a:extLst>
          </p:cNvPr>
          <p:cNvSpPr txBox="1"/>
          <p:nvPr/>
        </p:nvSpPr>
        <p:spPr>
          <a:xfrm>
            <a:off x="-18729" y="0"/>
            <a:ext cx="420417" cy="27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a)</a:t>
            </a:r>
          </a:p>
        </p:txBody>
      </p:sp>
      <p:sp>
        <p:nvSpPr>
          <p:cNvPr id="2094" name="TextBox 2093">
            <a:extLst>
              <a:ext uri="{FF2B5EF4-FFF2-40B4-BE49-F238E27FC236}">
                <a16:creationId xmlns:a16="http://schemas.microsoft.com/office/drawing/2014/main" id="{12955F1F-E096-D276-0C99-51A7C9FB62DD}"/>
              </a:ext>
            </a:extLst>
          </p:cNvPr>
          <p:cNvSpPr txBox="1"/>
          <p:nvPr/>
        </p:nvSpPr>
        <p:spPr>
          <a:xfrm>
            <a:off x="5555155" y="3537662"/>
            <a:ext cx="420417" cy="25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8F173-7F77-E3A6-368A-347F0DF6FAEC}"/>
              </a:ext>
            </a:extLst>
          </p:cNvPr>
          <p:cNvSpPr txBox="1"/>
          <p:nvPr/>
        </p:nvSpPr>
        <p:spPr>
          <a:xfrm>
            <a:off x="5550476" y="5704097"/>
            <a:ext cx="4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8873BC-A042-D4AF-BB27-5E63C0085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80" y="89707"/>
            <a:ext cx="10500040" cy="332279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FEA3AF-744E-98A5-F021-75ECF0E9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56" y="3535715"/>
            <a:ext cx="2448448" cy="220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F3B72869-BB1D-4A71-C187-CC6332776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0" t="6981" r="12169" b="6838"/>
          <a:stretch>
            <a:fillRect/>
          </a:stretch>
        </p:blipFill>
        <p:spPr bwMode="auto">
          <a:xfrm>
            <a:off x="11163808" y="4024155"/>
            <a:ext cx="80518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F647003-22BB-EF70-D708-93AFBB847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893" y="5742009"/>
            <a:ext cx="3361157" cy="207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0674B1B-38BE-AD29-68D2-045F081E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617" y="5751827"/>
            <a:ext cx="3361157" cy="207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BC777235-34EB-9064-BFA3-F79A6466E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301"/>
          <a:stretch>
            <a:fillRect/>
          </a:stretch>
        </p:blipFill>
        <p:spPr bwMode="auto">
          <a:xfrm>
            <a:off x="5970893" y="7637604"/>
            <a:ext cx="3361158" cy="18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3" name="TextBox 2092">
            <a:extLst>
              <a:ext uri="{FF2B5EF4-FFF2-40B4-BE49-F238E27FC236}">
                <a16:creationId xmlns:a16="http://schemas.microsoft.com/office/drawing/2014/main" id="{BE770197-7629-4BA4-4A24-8F831C151327}"/>
              </a:ext>
            </a:extLst>
          </p:cNvPr>
          <p:cNvSpPr txBox="1"/>
          <p:nvPr/>
        </p:nvSpPr>
        <p:spPr>
          <a:xfrm>
            <a:off x="-33274" y="3537662"/>
            <a:ext cx="420417" cy="25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b)</a:t>
            </a:r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5A3A86E0-4616-D6C2-4D2D-DBDC82A1E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80" y="3535715"/>
            <a:ext cx="1851601" cy="14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58C193B-F6A1-3195-ABAB-49527924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025" y="3532373"/>
            <a:ext cx="1851601" cy="14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F2AD398C-AD97-1765-04CA-BE062309E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18" y="5290227"/>
            <a:ext cx="1851601" cy="14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130611AA-DF51-57B7-03B4-81C1A318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70" y="5206696"/>
            <a:ext cx="1851601" cy="14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E0A58A96-E11A-4CA3-C776-DBF656F8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219" y="5290227"/>
            <a:ext cx="1851601" cy="143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79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47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71B3B4-E09B-3C99-E6FA-56A7B76B770F}"/>
              </a:ext>
            </a:extLst>
          </p:cNvPr>
          <p:cNvCxnSpPr>
            <a:cxnSpLocks/>
            <a:stCxn id="2268" idx="3"/>
            <a:endCxn id="32" idx="1"/>
          </p:cNvCxnSpPr>
          <p:nvPr/>
        </p:nvCxnSpPr>
        <p:spPr>
          <a:xfrm>
            <a:off x="2777838" y="3828081"/>
            <a:ext cx="787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4F69FD0-5105-7441-E830-E42E6F41E98A}"/>
              </a:ext>
            </a:extLst>
          </p:cNvPr>
          <p:cNvCxnSpPr>
            <a:cxnSpLocks/>
            <a:stCxn id="2292" idx="2"/>
            <a:endCxn id="2268" idx="2"/>
          </p:cNvCxnSpPr>
          <p:nvPr/>
        </p:nvCxnSpPr>
        <p:spPr>
          <a:xfrm rot="5400000">
            <a:off x="6163354" y="486618"/>
            <a:ext cx="11497" cy="7661486"/>
          </a:xfrm>
          <a:prstGeom prst="bentConnector3">
            <a:avLst>
              <a:gd name="adj1" fmla="val 351457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A5AAE63-315A-E82F-620D-A9FE47B43285}"/>
              </a:ext>
            </a:extLst>
          </p:cNvPr>
          <p:cNvSpPr/>
          <p:nvPr/>
        </p:nvSpPr>
        <p:spPr>
          <a:xfrm>
            <a:off x="2239740" y="2460703"/>
            <a:ext cx="204134" cy="15011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2A4CC53-1622-1A9F-B1B6-F7EEC483E39E}"/>
              </a:ext>
            </a:extLst>
          </p:cNvPr>
          <p:cNvCxnSpPr>
            <a:cxnSpLocks/>
            <a:stCxn id="43" idx="2"/>
            <a:endCxn id="2268" idx="0"/>
          </p:cNvCxnSpPr>
          <p:nvPr/>
        </p:nvCxnSpPr>
        <p:spPr>
          <a:xfrm flipH="1">
            <a:off x="2338359" y="2610821"/>
            <a:ext cx="3448" cy="722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42DD9F0-CA54-8BDB-F659-6E7A3748312C}"/>
              </a:ext>
            </a:extLst>
          </p:cNvPr>
          <p:cNvCxnSpPr>
            <a:cxnSpLocks/>
            <a:stCxn id="2268" idx="3"/>
            <a:endCxn id="2179" idx="1"/>
          </p:cNvCxnSpPr>
          <p:nvPr/>
        </p:nvCxnSpPr>
        <p:spPr>
          <a:xfrm flipV="1">
            <a:off x="2777838" y="2334233"/>
            <a:ext cx="3013708" cy="1493848"/>
          </a:xfrm>
          <a:prstGeom prst="bentConnector3">
            <a:avLst>
              <a:gd name="adj1" fmla="val 12377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6961F7EF-44B8-2903-2D50-F924B1AC09AC}"/>
              </a:ext>
            </a:extLst>
          </p:cNvPr>
          <p:cNvCxnSpPr>
            <a:cxnSpLocks/>
            <a:stCxn id="32" idx="3"/>
            <a:endCxn id="3104" idx="1"/>
          </p:cNvCxnSpPr>
          <p:nvPr/>
        </p:nvCxnSpPr>
        <p:spPr>
          <a:xfrm flipV="1">
            <a:off x="4780835" y="3828079"/>
            <a:ext cx="94369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C2978164-2BE3-A2C9-7AE3-AE885BE5BD3F}"/>
              </a:ext>
            </a:extLst>
          </p:cNvPr>
          <p:cNvCxnSpPr>
            <a:cxnSpLocks/>
            <a:stCxn id="3104" idx="3"/>
            <a:endCxn id="2367" idx="1"/>
          </p:cNvCxnSpPr>
          <p:nvPr/>
        </p:nvCxnSpPr>
        <p:spPr>
          <a:xfrm flipV="1">
            <a:off x="6940391" y="3823752"/>
            <a:ext cx="578348" cy="4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7972F5-748F-8276-9B4B-90AC2EE8F17B}"/>
              </a:ext>
            </a:extLst>
          </p:cNvPr>
          <p:cNvSpPr/>
          <p:nvPr/>
        </p:nvSpPr>
        <p:spPr>
          <a:xfrm>
            <a:off x="3564969" y="3699074"/>
            <a:ext cx="1215866" cy="258014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AF512B-6F28-929F-FBF8-FE0084C20B79}"/>
              </a:ext>
            </a:extLst>
          </p:cNvPr>
          <p:cNvSpPr/>
          <p:nvPr/>
        </p:nvSpPr>
        <p:spPr>
          <a:xfrm>
            <a:off x="5143943" y="3654110"/>
            <a:ext cx="1428328" cy="34794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242CC2B-D2C6-9918-7235-2D40B32947DC}"/>
              </a:ext>
            </a:extLst>
          </p:cNvPr>
          <p:cNvSpPr/>
          <p:nvPr/>
        </p:nvSpPr>
        <p:spPr>
          <a:xfrm>
            <a:off x="3749254" y="2389149"/>
            <a:ext cx="826040" cy="15011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A5D0CF9-4BA0-25D6-5100-592EEBD24254}"/>
              </a:ext>
            </a:extLst>
          </p:cNvPr>
          <p:cNvGraphicFramePr>
            <a:graphicFrameLocks noGrp="1"/>
          </p:cNvGraphicFramePr>
          <p:nvPr/>
        </p:nvGraphicFramePr>
        <p:xfrm>
          <a:off x="2060570" y="1827811"/>
          <a:ext cx="623136" cy="735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84">
                  <a:extLst>
                    <a:ext uri="{9D8B030D-6E8A-4147-A177-3AD203B41FA5}">
                      <a16:colId xmlns:a16="http://schemas.microsoft.com/office/drawing/2014/main" val="1790669150"/>
                    </a:ext>
                  </a:extLst>
                </a:gridCol>
                <a:gridCol w="155784">
                  <a:extLst>
                    <a:ext uri="{9D8B030D-6E8A-4147-A177-3AD203B41FA5}">
                      <a16:colId xmlns:a16="http://schemas.microsoft.com/office/drawing/2014/main" val="1603666464"/>
                    </a:ext>
                  </a:extLst>
                </a:gridCol>
                <a:gridCol w="155784">
                  <a:extLst>
                    <a:ext uri="{9D8B030D-6E8A-4147-A177-3AD203B41FA5}">
                      <a16:colId xmlns:a16="http://schemas.microsoft.com/office/drawing/2014/main" val="767419047"/>
                    </a:ext>
                  </a:extLst>
                </a:gridCol>
                <a:gridCol w="155784">
                  <a:extLst>
                    <a:ext uri="{9D8B030D-6E8A-4147-A177-3AD203B41FA5}">
                      <a16:colId xmlns:a16="http://schemas.microsoft.com/office/drawing/2014/main" val="1496651802"/>
                    </a:ext>
                  </a:extLst>
                </a:gridCol>
              </a:tblGrid>
              <a:tr h="183674">
                <a:tc>
                  <a:txBody>
                    <a:bodyPr/>
                    <a:lstStyle/>
                    <a:p>
                      <a:r>
                        <a:rPr lang="en-SG" sz="800" dirty="0"/>
                        <a:t>x</a:t>
                      </a:r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extLst>
                  <a:ext uri="{0D108BD9-81ED-4DB2-BD59-A6C34878D82A}">
                    <a16:rowId xmlns:a16="http://schemas.microsoft.com/office/drawing/2014/main" val="3227373018"/>
                  </a:ext>
                </a:extLst>
              </a:tr>
              <a:tr h="183674"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r>
                        <a:rPr lang="en-SG" sz="800" dirty="0"/>
                        <a:t>x</a:t>
                      </a:r>
                    </a:p>
                  </a:txBody>
                  <a:tcPr marL="61864" marR="61864" marT="30932" marB="30932"/>
                </a:tc>
                <a:extLst>
                  <a:ext uri="{0D108BD9-81ED-4DB2-BD59-A6C34878D82A}">
                    <a16:rowId xmlns:a16="http://schemas.microsoft.com/office/drawing/2014/main" val="4107086278"/>
                  </a:ext>
                </a:extLst>
              </a:tr>
              <a:tr h="183674"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r>
                        <a:rPr lang="en-SG" sz="800" dirty="0"/>
                        <a:t>x</a:t>
                      </a:r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extLst>
                  <a:ext uri="{0D108BD9-81ED-4DB2-BD59-A6C34878D82A}">
                    <a16:rowId xmlns:a16="http://schemas.microsoft.com/office/drawing/2014/main" val="2090652939"/>
                  </a:ext>
                </a:extLst>
              </a:tr>
              <a:tr h="183674"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r>
                        <a:rPr lang="en-SG" sz="800" dirty="0"/>
                        <a:t>x</a:t>
                      </a:r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extLst>
                  <a:ext uri="{0D108BD9-81ED-4DB2-BD59-A6C34878D82A}">
                    <a16:rowId xmlns:a16="http://schemas.microsoft.com/office/drawing/2014/main" val="184678916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A584504-A239-4B9C-85A7-410F11BF6076}"/>
              </a:ext>
            </a:extLst>
          </p:cNvPr>
          <p:cNvSpPr txBox="1"/>
          <p:nvPr/>
        </p:nvSpPr>
        <p:spPr>
          <a:xfrm>
            <a:off x="991897" y="1872213"/>
            <a:ext cx="1055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sz="1200" dirty="0"/>
              <a:t>Latin Hypercube</a:t>
            </a:r>
            <a:br>
              <a:rPr lang="en-SG" sz="1200" dirty="0"/>
            </a:br>
            <a:r>
              <a:rPr lang="en-SG" sz="1200" dirty="0"/>
              <a:t>Sampling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825CF2BE-C243-E0ED-FDA9-5980ECFEA069}"/>
              </a:ext>
            </a:extLst>
          </p:cNvPr>
          <p:cNvSpPr txBox="1"/>
          <p:nvPr/>
        </p:nvSpPr>
        <p:spPr>
          <a:xfrm>
            <a:off x="991897" y="3697246"/>
            <a:ext cx="1055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sz="1200" dirty="0"/>
              <a:t>Update</a:t>
            </a:r>
            <a:br>
              <a:rPr lang="en-SG" sz="1200" dirty="0"/>
            </a:br>
            <a:r>
              <a:rPr lang="en-SG" sz="1200" dirty="0"/>
              <a:t>Dataset</a:t>
            </a:r>
          </a:p>
        </p:txBody>
      </p:sp>
      <p:sp>
        <p:nvSpPr>
          <p:cNvPr id="2137" name="TextBox 2136">
            <a:extLst>
              <a:ext uri="{FF2B5EF4-FFF2-40B4-BE49-F238E27FC236}">
                <a16:creationId xmlns:a16="http://schemas.microsoft.com/office/drawing/2014/main" id="{022F5636-5770-0D3C-8A6B-E7CE4B67E870}"/>
              </a:ext>
            </a:extLst>
          </p:cNvPr>
          <p:cNvSpPr txBox="1"/>
          <p:nvPr/>
        </p:nvSpPr>
        <p:spPr>
          <a:xfrm>
            <a:off x="5497089" y="1535795"/>
            <a:ext cx="16821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/>
              <a:t>Preferential objective</a:t>
            </a:r>
          </a:p>
        </p:txBody>
      </p:sp>
      <p:pic>
        <p:nvPicPr>
          <p:cNvPr id="2179" name="Picture 2178">
            <a:extLst>
              <a:ext uri="{FF2B5EF4-FFF2-40B4-BE49-F238E27FC236}">
                <a16:creationId xmlns:a16="http://schemas.microsoft.com/office/drawing/2014/main" id="{0193BD1D-4BA4-0AC0-867B-C137320E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546" y="1784991"/>
            <a:ext cx="1086960" cy="1098483"/>
          </a:xfrm>
          <a:prstGeom prst="rect">
            <a:avLst/>
          </a:prstGeom>
        </p:spPr>
      </p:pic>
      <p:sp>
        <p:nvSpPr>
          <p:cNvPr id="2257" name="TextBox 2256">
            <a:extLst>
              <a:ext uri="{FF2B5EF4-FFF2-40B4-BE49-F238E27FC236}">
                <a16:creationId xmlns:a16="http://schemas.microsoft.com/office/drawing/2014/main" id="{C8777729-8FD3-5381-A2A3-DEF474773378}"/>
              </a:ext>
            </a:extLst>
          </p:cNvPr>
          <p:cNvSpPr txBox="1"/>
          <p:nvPr/>
        </p:nvSpPr>
        <p:spPr>
          <a:xfrm>
            <a:off x="3454695" y="3108260"/>
            <a:ext cx="142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/>
              <a:t>Gaussian Process</a:t>
            </a:r>
          </a:p>
        </p:txBody>
      </p:sp>
      <p:sp>
        <p:nvSpPr>
          <p:cNvPr id="2268" name="Rectangle: Rounded Corners 2267">
            <a:extLst>
              <a:ext uri="{FF2B5EF4-FFF2-40B4-BE49-F238E27FC236}">
                <a16:creationId xmlns:a16="http://schemas.microsoft.com/office/drawing/2014/main" id="{59CA084E-0887-9EA3-E696-13E3758D0045}"/>
              </a:ext>
            </a:extLst>
          </p:cNvPr>
          <p:cNvSpPr/>
          <p:nvPr/>
        </p:nvSpPr>
        <p:spPr>
          <a:xfrm>
            <a:off x="1898880" y="3333052"/>
            <a:ext cx="878958" cy="99005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2" name="Rectangle: Rounded Corners 2291">
            <a:extLst>
              <a:ext uri="{FF2B5EF4-FFF2-40B4-BE49-F238E27FC236}">
                <a16:creationId xmlns:a16="http://schemas.microsoft.com/office/drawing/2014/main" id="{6AA8B806-E2F2-7D2C-B3D7-5506DC0084F3}"/>
              </a:ext>
            </a:extLst>
          </p:cNvPr>
          <p:cNvSpPr/>
          <p:nvPr/>
        </p:nvSpPr>
        <p:spPr>
          <a:xfrm>
            <a:off x="8892103" y="3344545"/>
            <a:ext cx="2215484" cy="9670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08" name="Table 2307">
            <a:extLst>
              <a:ext uri="{FF2B5EF4-FFF2-40B4-BE49-F238E27FC236}">
                <a16:creationId xmlns:a16="http://schemas.microsoft.com/office/drawing/2014/main" id="{3A5CBA99-ADAC-0DB6-2E71-48E78EFE7862}"/>
              </a:ext>
            </a:extLst>
          </p:cNvPr>
          <p:cNvGraphicFramePr>
            <a:graphicFrameLocks noGrp="1"/>
          </p:cNvGraphicFramePr>
          <p:nvPr/>
        </p:nvGraphicFramePr>
        <p:xfrm>
          <a:off x="2070204" y="3460512"/>
          <a:ext cx="623136" cy="735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128">
                  <a:extLst>
                    <a:ext uri="{9D8B030D-6E8A-4147-A177-3AD203B41FA5}">
                      <a16:colId xmlns:a16="http://schemas.microsoft.com/office/drawing/2014/main" val="1790669150"/>
                    </a:ext>
                  </a:extLst>
                </a:gridCol>
                <a:gridCol w="162440">
                  <a:extLst>
                    <a:ext uri="{9D8B030D-6E8A-4147-A177-3AD203B41FA5}">
                      <a16:colId xmlns:a16="http://schemas.microsoft.com/office/drawing/2014/main" val="1603666464"/>
                    </a:ext>
                  </a:extLst>
                </a:gridCol>
                <a:gridCol w="155784">
                  <a:extLst>
                    <a:ext uri="{9D8B030D-6E8A-4147-A177-3AD203B41FA5}">
                      <a16:colId xmlns:a16="http://schemas.microsoft.com/office/drawing/2014/main" val="767419047"/>
                    </a:ext>
                  </a:extLst>
                </a:gridCol>
                <a:gridCol w="155784">
                  <a:extLst>
                    <a:ext uri="{9D8B030D-6E8A-4147-A177-3AD203B41FA5}">
                      <a16:colId xmlns:a16="http://schemas.microsoft.com/office/drawing/2014/main" val="1496651802"/>
                    </a:ext>
                  </a:extLst>
                </a:gridCol>
              </a:tblGrid>
              <a:tr h="183674"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/>
                </a:tc>
                <a:extLst>
                  <a:ext uri="{0D108BD9-81ED-4DB2-BD59-A6C34878D82A}">
                    <a16:rowId xmlns:a16="http://schemas.microsoft.com/office/drawing/2014/main" val="3227373018"/>
                  </a:ext>
                </a:extLst>
              </a:tr>
              <a:tr h="183674"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86278"/>
                  </a:ext>
                </a:extLst>
              </a:tr>
              <a:tr h="183674"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>
                    <a:solidFill>
                      <a:srgbClr val="0070C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0070C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0070C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0070C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652939"/>
                  </a:ext>
                </a:extLst>
              </a:tr>
              <a:tr h="183674">
                <a:tc>
                  <a:txBody>
                    <a:bodyPr/>
                    <a:lstStyle/>
                    <a:p>
                      <a:endParaRPr lang="en-SG" sz="800"/>
                    </a:p>
                  </a:txBody>
                  <a:tcPr marL="61864" marR="61864" marT="30932" marB="30932">
                    <a:solidFill>
                      <a:srgbClr val="00B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00B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00B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 marL="61864" marR="61864" marT="30932" marB="30932">
                    <a:solidFill>
                      <a:srgbClr val="00B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8916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6416F04D-394E-DD60-A42B-9C7BB45B9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3" t="5005" r="4437" b="5206"/>
          <a:stretch>
            <a:fillRect/>
          </a:stretch>
        </p:blipFill>
        <p:spPr bwMode="auto">
          <a:xfrm>
            <a:off x="3590630" y="3441572"/>
            <a:ext cx="1165144" cy="7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" name="Rectangle: Rounded Corners 2354">
            <a:extLst>
              <a:ext uri="{FF2B5EF4-FFF2-40B4-BE49-F238E27FC236}">
                <a16:creationId xmlns:a16="http://schemas.microsoft.com/office/drawing/2014/main" id="{09F940F7-7B0C-204B-644E-6C6B33244255}"/>
              </a:ext>
            </a:extLst>
          </p:cNvPr>
          <p:cNvSpPr/>
          <p:nvPr/>
        </p:nvSpPr>
        <p:spPr>
          <a:xfrm>
            <a:off x="6880478" y="2678438"/>
            <a:ext cx="174354" cy="10554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7" name="Rectangle: Rounded Corners 2346">
            <a:extLst>
              <a:ext uri="{FF2B5EF4-FFF2-40B4-BE49-F238E27FC236}">
                <a16:creationId xmlns:a16="http://schemas.microsoft.com/office/drawing/2014/main" id="{FBA1696C-9D5D-A3D1-4FEE-F56CA8B04F54}"/>
              </a:ext>
            </a:extLst>
          </p:cNvPr>
          <p:cNvSpPr/>
          <p:nvPr/>
        </p:nvSpPr>
        <p:spPr>
          <a:xfrm>
            <a:off x="5628638" y="2678438"/>
            <a:ext cx="174354" cy="10554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7" name="Rectangle: Rounded Corners 2366">
            <a:extLst>
              <a:ext uri="{FF2B5EF4-FFF2-40B4-BE49-F238E27FC236}">
                <a16:creationId xmlns:a16="http://schemas.microsoft.com/office/drawing/2014/main" id="{AFA81990-026A-704E-1CC9-8EC94D7C15A0}"/>
              </a:ext>
            </a:extLst>
          </p:cNvPr>
          <p:cNvSpPr/>
          <p:nvPr/>
        </p:nvSpPr>
        <p:spPr>
          <a:xfrm>
            <a:off x="7518739" y="3340218"/>
            <a:ext cx="855641" cy="967068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91BC4728-5468-2D91-077C-F4C6EC75E208}"/>
              </a:ext>
            </a:extLst>
          </p:cNvPr>
          <p:cNvCxnSpPr>
            <a:cxnSpLocks/>
            <a:stCxn id="2367" idx="3"/>
            <a:endCxn id="2292" idx="1"/>
          </p:cNvCxnSpPr>
          <p:nvPr/>
        </p:nvCxnSpPr>
        <p:spPr>
          <a:xfrm>
            <a:off x="8374380" y="3823752"/>
            <a:ext cx="517723" cy="4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6" name="TextBox 3085">
            <a:extLst>
              <a:ext uri="{FF2B5EF4-FFF2-40B4-BE49-F238E27FC236}">
                <a16:creationId xmlns:a16="http://schemas.microsoft.com/office/drawing/2014/main" id="{4C1B1F4C-7306-4D69-6962-764E006097D7}"/>
              </a:ext>
            </a:extLst>
          </p:cNvPr>
          <p:cNvSpPr txBox="1"/>
          <p:nvPr/>
        </p:nvSpPr>
        <p:spPr>
          <a:xfrm>
            <a:off x="7168364" y="3072201"/>
            <a:ext cx="142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/>
              <a:t>Synthesis</a:t>
            </a: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69A98F67-CDB9-CDDF-6373-B7B5ADD408B3}"/>
              </a:ext>
            </a:extLst>
          </p:cNvPr>
          <p:cNvSpPr txBox="1"/>
          <p:nvPr/>
        </p:nvSpPr>
        <p:spPr>
          <a:xfrm>
            <a:off x="9175040" y="3072201"/>
            <a:ext cx="142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/>
              <a:t>Characterization</a:t>
            </a:r>
          </a:p>
        </p:txBody>
      </p:sp>
      <p:sp>
        <p:nvSpPr>
          <p:cNvPr id="3103" name="TextBox 3102">
            <a:extLst>
              <a:ext uri="{FF2B5EF4-FFF2-40B4-BE49-F238E27FC236}">
                <a16:creationId xmlns:a16="http://schemas.microsoft.com/office/drawing/2014/main" id="{5F19CB16-7DAE-F597-1950-6F231F4ABFC6}"/>
              </a:ext>
            </a:extLst>
          </p:cNvPr>
          <p:cNvSpPr txBox="1"/>
          <p:nvPr/>
        </p:nvSpPr>
        <p:spPr>
          <a:xfrm>
            <a:off x="5401100" y="3072201"/>
            <a:ext cx="1858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200" dirty="0" err="1"/>
              <a:t>qNEHVI</a:t>
            </a:r>
            <a:r>
              <a:rPr lang="en-SG" sz="1200" dirty="0"/>
              <a:t> Optimization</a:t>
            </a:r>
          </a:p>
        </p:txBody>
      </p:sp>
      <p:sp>
        <p:nvSpPr>
          <p:cNvPr id="3104" name="Rectangle: Rounded Corners 3103">
            <a:extLst>
              <a:ext uri="{FF2B5EF4-FFF2-40B4-BE49-F238E27FC236}">
                <a16:creationId xmlns:a16="http://schemas.microsoft.com/office/drawing/2014/main" id="{8326C40F-DB2C-51BA-38B0-47460255209A}"/>
              </a:ext>
            </a:extLst>
          </p:cNvPr>
          <p:cNvSpPr/>
          <p:nvPr/>
        </p:nvSpPr>
        <p:spPr>
          <a:xfrm>
            <a:off x="5724525" y="3108261"/>
            <a:ext cx="1215866" cy="143963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54" name="Picture 3153">
            <a:extLst>
              <a:ext uri="{FF2B5EF4-FFF2-40B4-BE49-F238E27FC236}">
                <a16:creationId xmlns:a16="http://schemas.microsoft.com/office/drawing/2014/main" id="{8EC77833-FB19-FCB0-DAD1-5B33908E6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795" y="3320523"/>
            <a:ext cx="1083034" cy="1094535"/>
          </a:xfrm>
          <a:prstGeom prst="rect">
            <a:avLst/>
          </a:prstGeom>
        </p:spPr>
      </p:pic>
      <p:pic>
        <p:nvPicPr>
          <p:cNvPr id="3194" name="Picture 3193">
            <a:extLst>
              <a:ext uri="{FF2B5EF4-FFF2-40B4-BE49-F238E27FC236}">
                <a16:creationId xmlns:a16="http://schemas.microsoft.com/office/drawing/2014/main" id="{049ADC92-9B97-7AA5-0E14-16B566476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1491" y="3349200"/>
            <a:ext cx="1813996" cy="8879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EA0F3B-79A3-7223-1DD3-60A596A69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6217" y="3246759"/>
            <a:ext cx="1116601" cy="1109535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C10D02-0CF0-241D-C3E4-79EE23EE09C8}"/>
              </a:ext>
            </a:extLst>
          </p:cNvPr>
          <p:cNvCxnSpPr>
            <a:cxnSpLocks/>
            <a:stCxn id="2179" idx="2"/>
            <a:endCxn id="3103" idx="0"/>
          </p:cNvCxnSpPr>
          <p:nvPr/>
        </p:nvCxnSpPr>
        <p:spPr>
          <a:xfrm flipH="1">
            <a:off x="6330489" y="2883474"/>
            <a:ext cx="4537" cy="18872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0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FDFC6A13-067C-D60C-8316-7565983975E5}"/>
              </a:ext>
            </a:extLst>
          </p:cNvPr>
          <p:cNvGrpSpPr/>
          <p:nvPr/>
        </p:nvGrpSpPr>
        <p:grpSpPr>
          <a:xfrm>
            <a:off x="-1010092" y="561596"/>
            <a:ext cx="4239677" cy="4611527"/>
            <a:chOff x="811183" y="756886"/>
            <a:chExt cx="4239677" cy="461152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655B37-B41F-AB2D-D074-D23CB8CE22FA}"/>
                </a:ext>
              </a:extLst>
            </p:cNvPr>
            <p:cNvGrpSpPr/>
            <p:nvPr/>
          </p:nvGrpSpPr>
          <p:grpSpPr>
            <a:xfrm>
              <a:off x="811183" y="756886"/>
              <a:ext cx="4239677" cy="4611527"/>
              <a:chOff x="811183" y="756886"/>
              <a:chExt cx="4239677" cy="4611527"/>
            </a:xfrm>
          </p:grpSpPr>
          <p:cxnSp>
            <p:nvCxnSpPr>
              <p:cNvPr id="2086" name="Straight Arrow Connector 2085">
                <a:extLst>
                  <a:ext uri="{FF2B5EF4-FFF2-40B4-BE49-F238E27FC236}">
                    <a16:creationId xmlns:a16="http://schemas.microsoft.com/office/drawing/2014/main" id="{57A3FDB5-6DDA-7A95-B647-9216002ECCB6}"/>
                  </a:ext>
                </a:extLst>
              </p:cNvPr>
              <p:cNvCxnSpPr/>
              <p:nvPr/>
            </p:nvCxnSpPr>
            <p:spPr>
              <a:xfrm flipV="1">
                <a:off x="2395728" y="756886"/>
                <a:ext cx="0" cy="260237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7" name="Straight Arrow Connector 2086">
                <a:extLst>
                  <a:ext uri="{FF2B5EF4-FFF2-40B4-BE49-F238E27FC236}">
                    <a16:creationId xmlns:a16="http://schemas.microsoft.com/office/drawing/2014/main" id="{01F2428A-A14D-B524-13AA-37ED4A36CC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669230" y="2058073"/>
                <a:ext cx="0" cy="260237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90" name="Rectangle 2089">
                <a:extLst>
                  <a:ext uri="{FF2B5EF4-FFF2-40B4-BE49-F238E27FC236}">
                    <a16:creationId xmlns:a16="http://schemas.microsoft.com/office/drawing/2014/main" id="{2E3EEE35-0836-6DEA-750D-EB5CBE68E71E}"/>
                  </a:ext>
                </a:extLst>
              </p:cNvPr>
              <p:cNvSpPr/>
              <p:nvPr/>
            </p:nvSpPr>
            <p:spPr>
              <a:xfrm>
                <a:off x="2844519" y="973396"/>
                <a:ext cx="1841782" cy="1198304"/>
              </a:xfrm>
              <a:prstGeom prst="rect">
                <a:avLst/>
              </a:prstGeom>
              <a:solidFill>
                <a:srgbClr val="FF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8B367AC-BAAD-89C0-4253-ECF5CDA3AE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6043" y="1668780"/>
                <a:ext cx="575337" cy="5029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83FED33D-46BF-C614-F7CB-5724EB015B19}"/>
                  </a:ext>
                </a:extLst>
              </p:cNvPr>
              <p:cNvSpPr/>
              <p:nvPr/>
            </p:nvSpPr>
            <p:spPr>
              <a:xfrm>
                <a:off x="811183" y="973396"/>
                <a:ext cx="4066669" cy="4395017"/>
              </a:xfrm>
              <a:prstGeom prst="arc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5" name="Star: 5 Points 44">
                <a:extLst>
                  <a:ext uri="{FF2B5EF4-FFF2-40B4-BE49-F238E27FC236}">
                    <a16:creationId xmlns:a16="http://schemas.microsoft.com/office/drawing/2014/main" id="{90320F91-769F-BA8E-78A9-690388315B1A}"/>
                  </a:ext>
                </a:extLst>
              </p:cNvPr>
              <p:cNvSpPr/>
              <p:nvPr/>
            </p:nvSpPr>
            <p:spPr>
              <a:xfrm>
                <a:off x="2783533" y="2103224"/>
                <a:ext cx="123498" cy="136952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ED79C5-6C7E-9B25-2E32-3A925917C885}"/>
                  </a:ext>
                </a:extLst>
              </p:cNvPr>
              <p:cNvSpPr txBox="1"/>
              <p:nvPr/>
            </p:nvSpPr>
            <p:spPr>
              <a:xfrm>
                <a:off x="2734719" y="2561766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01F4B7-C435-1298-63C9-AE9AB449754F}"/>
                  </a:ext>
                </a:extLst>
              </p:cNvPr>
              <p:cNvSpPr txBox="1"/>
              <p:nvPr/>
            </p:nvSpPr>
            <p:spPr>
              <a:xfrm>
                <a:off x="3487550" y="280694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C5EFD8-1375-D7BB-EA06-98241B17FF5A}"/>
                  </a:ext>
                </a:extLst>
              </p:cNvPr>
              <p:cNvSpPr txBox="1"/>
              <p:nvPr/>
            </p:nvSpPr>
            <p:spPr>
              <a:xfrm>
                <a:off x="3529896" y="219243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43C9F7-915A-EE1E-A8A9-4AC0BE987C52}"/>
                  </a:ext>
                </a:extLst>
              </p:cNvPr>
              <p:cNvSpPr txBox="1"/>
              <p:nvPr/>
            </p:nvSpPr>
            <p:spPr>
              <a:xfrm>
                <a:off x="2844517" y="155090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21CE79-0F08-EBDF-16CD-B639EF24FF01}"/>
                  </a:ext>
                </a:extLst>
              </p:cNvPr>
              <p:cNvSpPr txBox="1"/>
              <p:nvPr/>
            </p:nvSpPr>
            <p:spPr>
              <a:xfrm>
                <a:off x="4133487" y="2437612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3E2A1F1-097D-DBEA-5DE7-80E62474B789}"/>
                  </a:ext>
                </a:extLst>
              </p:cNvPr>
              <p:cNvSpPr txBox="1"/>
              <p:nvPr/>
            </p:nvSpPr>
            <p:spPr>
              <a:xfrm>
                <a:off x="4713908" y="2733945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 dirty="0"/>
                  <a:t>x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17111F-4725-DCDD-A753-F20590CB6DD3}"/>
                  </a:ext>
                </a:extLst>
              </p:cNvPr>
              <p:cNvSpPr txBox="1"/>
              <p:nvPr/>
            </p:nvSpPr>
            <p:spPr>
              <a:xfrm>
                <a:off x="4596818" y="2170017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 dirty="0"/>
                  <a:t>x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0A918A1-21C4-2113-A9BF-8EF6D959577D}"/>
                  </a:ext>
                </a:extLst>
              </p:cNvPr>
              <p:cNvSpPr txBox="1"/>
              <p:nvPr/>
            </p:nvSpPr>
            <p:spPr>
              <a:xfrm>
                <a:off x="4135075" y="1387882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DB452D6-8C1C-2341-1366-54F692803AB8}"/>
                  </a:ext>
                </a:extLst>
              </p:cNvPr>
              <p:cNvSpPr txBox="1"/>
              <p:nvPr/>
            </p:nvSpPr>
            <p:spPr>
              <a:xfrm>
                <a:off x="3282975" y="844246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0B929-BAA4-7A20-D2DE-DA6045702ADE}"/>
                  </a:ext>
                </a:extLst>
              </p:cNvPr>
              <p:cNvSpPr txBox="1"/>
              <p:nvPr/>
            </p:nvSpPr>
            <p:spPr>
              <a:xfrm>
                <a:off x="3610264" y="967937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1BDE3B-FA66-BD1C-5C96-AF67C7AFB8A4}"/>
                  </a:ext>
                </a:extLst>
              </p:cNvPr>
              <p:cNvSpPr txBox="1"/>
              <p:nvPr/>
            </p:nvSpPr>
            <p:spPr>
              <a:xfrm>
                <a:off x="3384213" y="1657472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39B1615-2AEC-E870-C25F-253B771CC392}"/>
                  </a:ext>
                </a:extLst>
              </p:cNvPr>
              <p:cNvSpPr txBox="1"/>
              <p:nvPr/>
            </p:nvSpPr>
            <p:spPr>
              <a:xfrm>
                <a:off x="3864705" y="1531143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FB95348-1612-E8E8-C2F8-A1759AA9CBD5}"/>
                  </a:ext>
                </a:extLst>
              </p:cNvPr>
              <p:cNvSpPr txBox="1"/>
              <p:nvPr/>
            </p:nvSpPr>
            <p:spPr>
              <a:xfrm>
                <a:off x="3016795" y="980774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dirty="0"/>
                  <a:t>x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528FB61-A675-DBF6-F94F-3477913A326B}"/>
                  </a:ext>
                </a:extLst>
              </p:cNvPr>
              <p:cNvSpPr txBox="1"/>
              <p:nvPr/>
            </p:nvSpPr>
            <p:spPr>
              <a:xfrm>
                <a:off x="3888742" y="1151335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2400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sp>
          <p:nvSpPr>
            <p:cNvPr id="2054" name="TextBox 2053">
              <a:extLst>
                <a:ext uri="{FF2B5EF4-FFF2-40B4-BE49-F238E27FC236}">
                  <a16:creationId xmlns:a16="http://schemas.microsoft.com/office/drawing/2014/main" id="{BD466D1D-3B66-307B-29AE-7B28367C14CE}"/>
                </a:ext>
              </a:extLst>
            </p:cNvPr>
            <p:cNvSpPr txBox="1"/>
            <p:nvPr/>
          </p:nvSpPr>
          <p:spPr>
            <a:xfrm>
              <a:off x="3306965" y="3289343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/>
                <a:t>y</a:t>
              </a:r>
              <a:r>
                <a:rPr lang="en-SG" sz="3200" baseline="-25000" dirty="0"/>
                <a:t>1</a:t>
              </a:r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CA1D991D-CE5D-5F7E-5BF9-E72AA8FFFFC6}"/>
                </a:ext>
              </a:extLst>
            </p:cNvPr>
            <p:cNvSpPr txBox="1"/>
            <p:nvPr/>
          </p:nvSpPr>
          <p:spPr>
            <a:xfrm>
              <a:off x="1851613" y="1877629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/>
                <a:t>y</a:t>
              </a:r>
              <a:r>
                <a:rPr lang="en-SG" sz="3200" baseline="-25000" dirty="0"/>
                <a:t>2</a:t>
              </a:r>
            </a:p>
          </p:txBody>
        </p:sp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23202406-100A-4E6D-A558-BF0C7449428E}"/>
              </a:ext>
            </a:extLst>
          </p:cNvPr>
          <p:cNvGrpSpPr/>
          <p:nvPr/>
        </p:nvGrpSpPr>
        <p:grpSpPr>
          <a:xfrm>
            <a:off x="3623397" y="713226"/>
            <a:ext cx="3128098" cy="3029499"/>
            <a:chOff x="6791743" y="2437612"/>
            <a:chExt cx="3128098" cy="3029499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A85B4FC0-D8CA-F428-15ED-ABD9BA84CE31}"/>
                </a:ext>
              </a:extLst>
            </p:cNvPr>
            <p:cNvSpPr/>
            <p:nvPr/>
          </p:nvSpPr>
          <p:spPr>
            <a:xfrm>
              <a:off x="8078059" y="2437612"/>
              <a:ext cx="1841782" cy="1198304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20CBB6-65F7-D21E-1DA6-40652799DA56}"/>
                </a:ext>
              </a:extLst>
            </p:cNvPr>
            <p:cNvSpPr/>
            <p:nvPr/>
          </p:nvSpPr>
          <p:spPr>
            <a:xfrm>
              <a:off x="7303625" y="2437612"/>
              <a:ext cx="2602374" cy="253950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E4EB1D-5F0D-B434-0DCB-65FD11C80CBF}"/>
                </a:ext>
              </a:extLst>
            </p:cNvPr>
            <p:cNvSpPr txBox="1"/>
            <p:nvPr/>
          </p:nvSpPr>
          <p:spPr>
            <a:xfrm>
              <a:off x="6791743" y="3528536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/>
                <a:t>x</a:t>
              </a:r>
              <a:r>
                <a:rPr lang="en-SG" sz="3200" baseline="-25000" dirty="0"/>
                <a:t>1</a:t>
              </a:r>
            </a:p>
          </p:txBody>
        </p:sp>
        <p:sp>
          <p:nvSpPr>
            <p:cNvPr id="2048" name="TextBox 2047">
              <a:extLst>
                <a:ext uri="{FF2B5EF4-FFF2-40B4-BE49-F238E27FC236}">
                  <a16:creationId xmlns:a16="http://schemas.microsoft.com/office/drawing/2014/main" id="{50217C04-BE50-B70C-745C-5E878F5310C6}"/>
                </a:ext>
              </a:extLst>
            </p:cNvPr>
            <p:cNvSpPr txBox="1"/>
            <p:nvPr/>
          </p:nvSpPr>
          <p:spPr>
            <a:xfrm>
              <a:off x="8459030" y="4882336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/>
                <a:t>x</a:t>
              </a:r>
              <a:r>
                <a:rPr lang="en-SG" sz="3200" baseline="-25000" dirty="0"/>
                <a:t>2</a:t>
              </a:r>
            </a:p>
          </p:txBody>
        </p:sp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FA5B671D-854F-44A1-AC88-CE1CBBF0A3C5}"/>
                </a:ext>
              </a:extLst>
            </p:cNvPr>
            <p:cNvSpPr txBox="1"/>
            <p:nvPr/>
          </p:nvSpPr>
          <p:spPr>
            <a:xfrm>
              <a:off x="8280826" y="259202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50" name="TextBox 2049">
              <a:extLst>
                <a:ext uri="{FF2B5EF4-FFF2-40B4-BE49-F238E27FC236}">
                  <a16:creationId xmlns:a16="http://schemas.microsoft.com/office/drawing/2014/main" id="{2D650756-E275-C674-19E5-11D4901A7F25}"/>
                </a:ext>
              </a:extLst>
            </p:cNvPr>
            <p:cNvSpPr txBox="1"/>
            <p:nvPr/>
          </p:nvSpPr>
          <p:spPr>
            <a:xfrm>
              <a:off x="8714870" y="4189839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ECEA9CF9-1C27-613B-80E3-D141B2326760}"/>
                </a:ext>
              </a:extLst>
            </p:cNvPr>
            <p:cNvSpPr txBox="1"/>
            <p:nvPr/>
          </p:nvSpPr>
          <p:spPr>
            <a:xfrm>
              <a:off x="7684202" y="418983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52" name="TextBox 2051">
              <a:extLst>
                <a:ext uri="{FF2B5EF4-FFF2-40B4-BE49-F238E27FC236}">
                  <a16:creationId xmlns:a16="http://schemas.microsoft.com/office/drawing/2014/main" id="{34971FCD-628A-A3D8-A24B-A7BC986E99E0}"/>
                </a:ext>
              </a:extLst>
            </p:cNvPr>
            <p:cNvSpPr txBox="1"/>
            <p:nvPr/>
          </p:nvSpPr>
          <p:spPr>
            <a:xfrm>
              <a:off x="8138108" y="428090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53" name="TextBox 2052">
              <a:extLst>
                <a:ext uri="{FF2B5EF4-FFF2-40B4-BE49-F238E27FC236}">
                  <a16:creationId xmlns:a16="http://schemas.microsoft.com/office/drawing/2014/main" id="{04DB008E-DF36-1720-E9F8-B674E924FEF0}"/>
                </a:ext>
              </a:extLst>
            </p:cNvPr>
            <p:cNvSpPr txBox="1"/>
            <p:nvPr/>
          </p:nvSpPr>
          <p:spPr>
            <a:xfrm>
              <a:off x="7757137" y="372817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B353674B-C126-8E6A-C860-F25EA265CF88}"/>
                </a:ext>
              </a:extLst>
            </p:cNvPr>
            <p:cNvSpPr txBox="1"/>
            <p:nvPr/>
          </p:nvSpPr>
          <p:spPr>
            <a:xfrm>
              <a:off x="9408273" y="3707363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5F2EE746-DDAB-429C-FC76-4D590B11852C}"/>
                </a:ext>
              </a:extLst>
            </p:cNvPr>
            <p:cNvSpPr txBox="1"/>
            <p:nvPr/>
          </p:nvSpPr>
          <p:spPr>
            <a:xfrm>
              <a:off x="8298569" y="368322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5A5E35AC-3F6A-44C2-6D8F-104FE6D56FB6}"/>
                </a:ext>
              </a:extLst>
            </p:cNvPr>
            <p:cNvSpPr txBox="1"/>
            <p:nvPr/>
          </p:nvSpPr>
          <p:spPr>
            <a:xfrm>
              <a:off x="7649641" y="2801106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/>
                <a:t>x</a:t>
              </a:r>
            </a:p>
          </p:txBody>
        </p:sp>
        <p:sp>
          <p:nvSpPr>
            <p:cNvPr id="2063" name="TextBox 2062">
              <a:extLst>
                <a:ext uri="{FF2B5EF4-FFF2-40B4-BE49-F238E27FC236}">
                  <a16:creationId xmlns:a16="http://schemas.microsoft.com/office/drawing/2014/main" id="{820EAEB7-7AE5-B5B9-C33E-C7250423B65F}"/>
                </a:ext>
              </a:extLst>
            </p:cNvPr>
            <p:cNvSpPr txBox="1"/>
            <p:nvPr/>
          </p:nvSpPr>
          <p:spPr>
            <a:xfrm>
              <a:off x="9035792" y="2910441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2064" name="TextBox 2063">
              <a:extLst>
                <a:ext uri="{FF2B5EF4-FFF2-40B4-BE49-F238E27FC236}">
                  <a16:creationId xmlns:a16="http://schemas.microsoft.com/office/drawing/2014/main" id="{3223C9FA-63EC-E73D-C266-73C51B4763F1}"/>
                </a:ext>
              </a:extLst>
            </p:cNvPr>
            <p:cNvSpPr txBox="1"/>
            <p:nvPr/>
          </p:nvSpPr>
          <p:spPr>
            <a:xfrm>
              <a:off x="8434366" y="307734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2065" name="TextBox 2064">
              <a:extLst>
                <a:ext uri="{FF2B5EF4-FFF2-40B4-BE49-F238E27FC236}">
                  <a16:creationId xmlns:a16="http://schemas.microsoft.com/office/drawing/2014/main" id="{A8C6F1B8-A780-9EB9-14D4-3FD281E15764}"/>
                </a:ext>
              </a:extLst>
            </p:cNvPr>
            <p:cNvSpPr txBox="1"/>
            <p:nvPr/>
          </p:nvSpPr>
          <p:spPr>
            <a:xfrm>
              <a:off x="8744997" y="2477005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b="1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2066" name="TextBox 2065">
              <a:extLst>
                <a:ext uri="{FF2B5EF4-FFF2-40B4-BE49-F238E27FC236}">
                  <a16:creationId xmlns:a16="http://schemas.microsoft.com/office/drawing/2014/main" id="{D11461EE-ACA0-1961-1007-09D9A4405BDC}"/>
                </a:ext>
              </a:extLst>
            </p:cNvPr>
            <p:cNvSpPr txBox="1"/>
            <p:nvPr/>
          </p:nvSpPr>
          <p:spPr>
            <a:xfrm>
              <a:off x="8810248" y="3180666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b="1" dirty="0">
                  <a:solidFill>
                    <a:srgbClr val="0070C0"/>
                  </a:solidFill>
                </a:rPr>
                <a:t>x</a:t>
              </a:r>
            </a:p>
          </p:txBody>
        </p:sp>
      </p:grpSp>
      <p:grpSp>
        <p:nvGrpSpPr>
          <p:cNvPr id="2140" name="Group 2139">
            <a:extLst>
              <a:ext uri="{FF2B5EF4-FFF2-40B4-BE49-F238E27FC236}">
                <a16:creationId xmlns:a16="http://schemas.microsoft.com/office/drawing/2014/main" id="{2F448DEC-E914-C648-B143-3AF76692C839}"/>
              </a:ext>
            </a:extLst>
          </p:cNvPr>
          <p:cNvGrpSpPr/>
          <p:nvPr/>
        </p:nvGrpSpPr>
        <p:grpSpPr>
          <a:xfrm>
            <a:off x="8498744" y="2267114"/>
            <a:ext cx="3118803" cy="3117232"/>
            <a:chOff x="1402867" y="3724531"/>
            <a:chExt cx="3118803" cy="3117232"/>
          </a:xfrm>
        </p:grpSpPr>
        <p:grpSp>
          <p:nvGrpSpPr>
            <p:cNvPr id="2113" name="Group 2112">
              <a:extLst>
                <a:ext uri="{FF2B5EF4-FFF2-40B4-BE49-F238E27FC236}">
                  <a16:creationId xmlns:a16="http://schemas.microsoft.com/office/drawing/2014/main" id="{0CF4439F-CBB6-6B8B-E77C-1FFD56C85D43}"/>
                </a:ext>
              </a:extLst>
            </p:cNvPr>
            <p:cNvGrpSpPr/>
            <p:nvPr/>
          </p:nvGrpSpPr>
          <p:grpSpPr>
            <a:xfrm>
              <a:off x="1402867" y="3724531"/>
              <a:ext cx="3118803" cy="3117232"/>
              <a:chOff x="1851613" y="756886"/>
              <a:chExt cx="3118803" cy="3117232"/>
            </a:xfrm>
          </p:grpSpPr>
          <p:grpSp>
            <p:nvGrpSpPr>
              <p:cNvPr id="2114" name="Group 2113">
                <a:extLst>
                  <a:ext uri="{FF2B5EF4-FFF2-40B4-BE49-F238E27FC236}">
                    <a16:creationId xmlns:a16="http://schemas.microsoft.com/office/drawing/2014/main" id="{FBD4E144-1335-7014-19C7-19820034C76C}"/>
                  </a:ext>
                </a:extLst>
              </p:cNvPr>
              <p:cNvGrpSpPr/>
              <p:nvPr/>
            </p:nvGrpSpPr>
            <p:grpSpPr>
              <a:xfrm>
                <a:off x="2368043" y="756886"/>
                <a:ext cx="2602373" cy="2602374"/>
                <a:chOff x="2368043" y="756886"/>
                <a:chExt cx="2602373" cy="2602374"/>
              </a:xfrm>
            </p:grpSpPr>
            <p:cxnSp>
              <p:nvCxnSpPr>
                <p:cNvPr id="2117" name="Straight Arrow Connector 2116">
                  <a:extLst>
                    <a:ext uri="{FF2B5EF4-FFF2-40B4-BE49-F238E27FC236}">
                      <a16:creationId xmlns:a16="http://schemas.microsoft.com/office/drawing/2014/main" id="{3B874A8C-1F75-11A1-3078-52916B4FB5EB}"/>
                    </a:ext>
                  </a:extLst>
                </p:cNvPr>
                <p:cNvCxnSpPr/>
                <p:nvPr/>
              </p:nvCxnSpPr>
              <p:spPr>
                <a:xfrm flipV="1">
                  <a:off x="2395728" y="756886"/>
                  <a:ext cx="0" cy="2602373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8" name="Straight Arrow Connector 2117">
                  <a:extLst>
                    <a:ext uri="{FF2B5EF4-FFF2-40B4-BE49-F238E27FC236}">
                      <a16:creationId xmlns:a16="http://schemas.microsoft.com/office/drawing/2014/main" id="{C2F2470C-EDD0-A114-5E6C-95440C6A2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669230" y="2058073"/>
                  <a:ext cx="0" cy="2602373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19" name="Rectangle 2118">
                  <a:extLst>
                    <a:ext uri="{FF2B5EF4-FFF2-40B4-BE49-F238E27FC236}">
                      <a16:creationId xmlns:a16="http://schemas.microsoft.com/office/drawing/2014/main" id="{6A9B3D13-90F9-A965-0030-BA7ECBE55131}"/>
                    </a:ext>
                  </a:extLst>
                </p:cNvPr>
                <p:cNvSpPr/>
                <p:nvPr/>
              </p:nvSpPr>
              <p:spPr>
                <a:xfrm>
                  <a:off x="2706173" y="1186456"/>
                  <a:ext cx="826833" cy="1818074"/>
                </a:xfrm>
                <a:prstGeom prst="rect">
                  <a:avLst/>
                </a:prstGeom>
                <a:solidFill>
                  <a:schemeClr val="accent5">
                    <a:alpha val="3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123" name="TextBox 2122">
                  <a:extLst>
                    <a:ext uri="{FF2B5EF4-FFF2-40B4-BE49-F238E27FC236}">
                      <a16:creationId xmlns:a16="http://schemas.microsoft.com/office/drawing/2014/main" id="{E5FF6F10-8131-023C-9314-39CA127B2732}"/>
                    </a:ext>
                  </a:extLst>
                </p:cNvPr>
                <p:cNvSpPr txBox="1"/>
                <p:nvPr/>
              </p:nvSpPr>
              <p:spPr>
                <a:xfrm>
                  <a:off x="2734719" y="2561766"/>
                  <a:ext cx="320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dirty="0"/>
                    <a:t>x</a:t>
                  </a:r>
                </a:p>
              </p:txBody>
            </p:sp>
            <p:sp>
              <p:nvSpPr>
                <p:cNvPr id="2124" name="TextBox 2123">
                  <a:extLst>
                    <a:ext uri="{FF2B5EF4-FFF2-40B4-BE49-F238E27FC236}">
                      <a16:creationId xmlns:a16="http://schemas.microsoft.com/office/drawing/2014/main" id="{4EF4714F-974C-3F36-57B3-AAC4D9D285E0}"/>
                    </a:ext>
                  </a:extLst>
                </p:cNvPr>
                <p:cNvSpPr txBox="1"/>
                <p:nvPr/>
              </p:nvSpPr>
              <p:spPr>
                <a:xfrm>
                  <a:off x="2749164" y="2073498"/>
                  <a:ext cx="320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dirty="0"/>
                    <a:t>x</a:t>
                  </a:r>
                </a:p>
              </p:txBody>
            </p:sp>
            <p:sp>
              <p:nvSpPr>
                <p:cNvPr id="2125" name="TextBox 2124">
                  <a:extLst>
                    <a:ext uri="{FF2B5EF4-FFF2-40B4-BE49-F238E27FC236}">
                      <a16:creationId xmlns:a16="http://schemas.microsoft.com/office/drawing/2014/main" id="{A3B125B9-A3D9-8487-3A43-AD33FCE20421}"/>
                    </a:ext>
                  </a:extLst>
                </p:cNvPr>
                <p:cNvSpPr txBox="1"/>
                <p:nvPr/>
              </p:nvSpPr>
              <p:spPr>
                <a:xfrm>
                  <a:off x="3191324" y="2353632"/>
                  <a:ext cx="320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dirty="0"/>
                    <a:t>x</a:t>
                  </a:r>
                </a:p>
              </p:txBody>
            </p:sp>
            <p:sp>
              <p:nvSpPr>
                <p:cNvPr id="2126" name="TextBox 2125">
                  <a:extLst>
                    <a:ext uri="{FF2B5EF4-FFF2-40B4-BE49-F238E27FC236}">
                      <a16:creationId xmlns:a16="http://schemas.microsoft.com/office/drawing/2014/main" id="{5E3F4FAC-BE79-7169-D4A5-9399B8618730}"/>
                    </a:ext>
                  </a:extLst>
                </p:cNvPr>
                <p:cNvSpPr txBox="1"/>
                <p:nvPr/>
              </p:nvSpPr>
              <p:spPr>
                <a:xfrm>
                  <a:off x="3789010" y="1976779"/>
                  <a:ext cx="320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dirty="0"/>
                    <a:t>x</a:t>
                  </a:r>
                </a:p>
              </p:txBody>
            </p:sp>
            <p:sp>
              <p:nvSpPr>
                <p:cNvPr id="2127" name="TextBox 2126">
                  <a:extLst>
                    <a:ext uri="{FF2B5EF4-FFF2-40B4-BE49-F238E27FC236}">
                      <a16:creationId xmlns:a16="http://schemas.microsoft.com/office/drawing/2014/main" id="{84BE39DE-4C50-7D77-6CB4-3C0237D2F5CB}"/>
                    </a:ext>
                  </a:extLst>
                </p:cNvPr>
                <p:cNvSpPr txBox="1"/>
                <p:nvPr/>
              </p:nvSpPr>
              <p:spPr>
                <a:xfrm>
                  <a:off x="4410725" y="2445752"/>
                  <a:ext cx="3369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b="1" dirty="0">
                      <a:solidFill>
                        <a:schemeClr val="accent5"/>
                      </a:solidFill>
                    </a:rPr>
                    <a:t>x</a:t>
                  </a:r>
                </a:p>
              </p:txBody>
            </p:sp>
            <p:sp>
              <p:nvSpPr>
                <p:cNvPr id="2133" name="TextBox 2132">
                  <a:extLst>
                    <a:ext uri="{FF2B5EF4-FFF2-40B4-BE49-F238E27FC236}">
                      <a16:creationId xmlns:a16="http://schemas.microsoft.com/office/drawing/2014/main" id="{350D2F12-B249-38FE-CF85-34EE71C0E6A9}"/>
                    </a:ext>
                  </a:extLst>
                </p:cNvPr>
                <p:cNvSpPr txBox="1"/>
                <p:nvPr/>
              </p:nvSpPr>
              <p:spPr>
                <a:xfrm>
                  <a:off x="3350689" y="937461"/>
                  <a:ext cx="3369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b="1" dirty="0">
                      <a:solidFill>
                        <a:schemeClr val="accent5"/>
                      </a:solidFill>
                    </a:rPr>
                    <a:t>x</a:t>
                  </a:r>
                </a:p>
              </p:txBody>
            </p:sp>
            <p:sp>
              <p:nvSpPr>
                <p:cNvPr id="2134" name="TextBox 2133">
                  <a:extLst>
                    <a:ext uri="{FF2B5EF4-FFF2-40B4-BE49-F238E27FC236}">
                      <a16:creationId xmlns:a16="http://schemas.microsoft.com/office/drawing/2014/main" id="{E72A34EB-184D-BC8C-0B60-1197A50B51A0}"/>
                    </a:ext>
                  </a:extLst>
                </p:cNvPr>
                <p:cNvSpPr txBox="1"/>
                <p:nvPr/>
              </p:nvSpPr>
              <p:spPr>
                <a:xfrm>
                  <a:off x="3884213" y="1354410"/>
                  <a:ext cx="3369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b="1" dirty="0">
                      <a:solidFill>
                        <a:schemeClr val="accent5"/>
                      </a:solidFill>
                    </a:rPr>
                    <a:t>x</a:t>
                  </a:r>
                </a:p>
              </p:txBody>
            </p:sp>
            <p:sp>
              <p:nvSpPr>
                <p:cNvPr id="2135" name="TextBox 2134">
                  <a:extLst>
                    <a:ext uri="{FF2B5EF4-FFF2-40B4-BE49-F238E27FC236}">
                      <a16:creationId xmlns:a16="http://schemas.microsoft.com/office/drawing/2014/main" id="{8F465459-FF12-C35F-1314-1112EEDE7AE2}"/>
                    </a:ext>
                  </a:extLst>
                </p:cNvPr>
                <p:cNvSpPr txBox="1"/>
                <p:nvPr/>
              </p:nvSpPr>
              <p:spPr>
                <a:xfrm>
                  <a:off x="2764361" y="1292378"/>
                  <a:ext cx="3209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SG" sz="2400" dirty="0"/>
                    <a:t>x</a:t>
                  </a:r>
                </a:p>
              </p:txBody>
            </p:sp>
          </p:grpSp>
          <p:sp>
            <p:nvSpPr>
              <p:cNvPr id="2115" name="TextBox 2114">
                <a:extLst>
                  <a:ext uri="{FF2B5EF4-FFF2-40B4-BE49-F238E27FC236}">
                    <a16:creationId xmlns:a16="http://schemas.microsoft.com/office/drawing/2014/main" id="{2375413F-3470-BF35-56BE-1F9613F36E03}"/>
                  </a:ext>
                </a:extLst>
              </p:cNvPr>
              <p:cNvSpPr txBox="1"/>
              <p:nvPr/>
            </p:nvSpPr>
            <p:spPr>
              <a:xfrm>
                <a:off x="3306965" y="3289343"/>
                <a:ext cx="5116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3200" dirty="0"/>
                  <a:t>y</a:t>
                </a:r>
                <a:r>
                  <a:rPr lang="en-SG" sz="3200" baseline="-25000" dirty="0"/>
                  <a:t>1</a:t>
                </a:r>
              </a:p>
            </p:txBody>
          </p:sp>
          <p:sp>
            <p:nvSpPr>
              <p:cNvPr id="2116" name="TextBox 2115">
                <a:extLst>
                  <a:ext uri="{FF2B5EF4-FFF2-40B4-BE49-F238E27FC236}">
                    <a16:creationId xmlns:a16="http://schemas.microsoft.com/office/drawing/2014/main" id="{2A324BF7-95EE-3A6B-C72F-8088394EB851}"/>
                  </a:ext>
                </a:extLst>
              </p:cNvPr>
              <p:cNvSpPr txBox="1"/>
              <p:nvPr/>
            </p:nvSpPr>
            <p:spPr>
              <a:xfrm>
                <a:off x="1851613" y="1877629"/>
                <a:ext cx="5116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3200" dirty="0"/>
                  <a:t>y</a:t>
                </a:r>
                <a:r>
                  <a:rPr lang="en-SG" sz="3200" baseline="-25000" dirty="0"/>
                  <a:t>2</a:t>
                </a:r>
              </a:p>
            </p:txBody>
          </p:sp>
        </p:grpSp>
        <p:sp>
          <p:nvSpPr>
            <p:cNvPr id="2137" name="Star: 5 Points 2136">
              <a:extLst>
                <a:ext uri="{FF2B5EF4-FFF2-40B4-BE49-F238E27FC236}">
                  <a16:creationId xmlns:a16="http://schemas.microsoft.com/office/drawing/2014/main" id="{EF440555-B4C1-29AB-CCF3-BC95D120F764}"/>
                </a:ext>
              </a:extLst>
            </p:cNvPr>
            <p:cNvSpPr/>
            <p:nvPr/>
          </p:nvSpPr>
          <p:spPr>
            <a:xfrm>
              <a:off x="2191163" y="5900700"/>
              <a:ext cx="123498" cy="136952"/>
            </a:xfrm>
            <a:prstGeom prst="star5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38" name="Rectangle 2137">
              <a:extLst>
                <a:ext uri="{FF2B5EF4-FFF2-40B4-BE49-F238E27FC236}">
                  <a16:creationId xmlns:a16="http://schemas.microsoft.com/office/drawing/2014/main" id="{4F7ABE18-D79E-D9EC-3EAD-7DD0B16B8270}"/>
                </a:ext>
              </a:extLst>
            </p:cNvPr>
            <p:cNvSpPr/>
            <p:nvPr/>
          </p:nvSpPr>
          <p:spPr>
            <a:xfrm>
              <a:off x="2250825" y="4579436"/>
              <a:ext cx="1359204" cy="1389740"/>
            </a:xfrm>
            <a:prstGeom prst="rect">
              <a:avLst/>
            </a:prstGeom>
            <a:solidFill>
              <a:schemeClr val="accent5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39" name="Rectangle 2138">
              <a:extLst>
                <a:ext uri="{FF2B5EF4-FFF2-40B4-BE49-F238E27FC236}">
                  <a16:creationId xmlns:a16="http://schemas.microsoft.com/office/drawing/2014/main" id="{15321898-F578-B6D1-AFD5-AAE78836DB21}"/>
                </a:ext>
              </a:extLst>
            </p:cNvPr>
            <p:cNvSpPr/>
            <p:nvPr/>
          </p:nvSpPr>
          <p:spPr>
            <a:xfrm>
              <a:off x="2250824" y="5665408"/>
              <a:ext cx="1874605" cy="308918"/>
            </a:xfrm>
            <a:prstGeom prst="rect">
              <a:avLst/>
            </a:prstGeom>
            <a:solidFill>
              <a:schemeClr val="accent5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0295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D11A4-091F-271B-A9FB-8D296EDD1DCB}"/>
              </a:ext>
            </a:extLst>
          </p:cNvPr>
          <p:cNvGrpSpPr/>
          <p:nvPr/>
        </p:nvGrpSpPr>
        <p:grpSpPr>
          <a:xfrm>
            <a:off x="5542548" y="2207332"/>
            <a:ext cx="5666059" cy="2602374"/>
            <a:chOff x="5542548" y="2207332"/>
            <a:chExt cx="5666059" cy="2602374"/>
          </a:xfrm>
        </p:grpSpPr>
        <p:sp>
          <p:nvSpPr>
            <p:cNvPr id="2079" name="Flowchart: Connector 2078">
              <a:extLst>
                <a:ext uri="{FF2B5EF4-FFF2-40B4-BE49-F238E27FC236}">
                  <a16:creationId xmlns:a16="http://schemas.microsoft.com/office/drawing/2014/main" id="{CDE58721-D8AD-1287-6FDE-0C84EC24D101}"/>
                </a:ext>
              </a:extLst>
            </p:cNvPr>
            <p:cNvSpPr/>
            <p:nvPr/>
          </p:nvSpPr>
          <p:spPr>
            <a:xfrm>
              <a:off x="6096000" y="2557596"/>
              <a:ext cx="2129589" cy="2129589"/>
            </a:xfrm>
            <a:prstGeom prst="flowChartConnector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3EB9381D-5392-7A3A-67EE-ACB0C46424AA}"/>
                </a:ext>
              </a:extLst>
            </p:cNvPr>
            <p:cNvSpPr/>
            <p:nvPr/>
          </p:nvSpPr>
          <p:spPr>
            <a:xfrm>
              <a:off x="5542548" y="3604343"/>
              <a:ext cx="553452" cy="8422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84" name="Group 2083">
              <a:extLst>
                <a:ext uri="{FF2B5EF4-FFF2-40B4-BE49-F238E27FC236}">
                  <a16:creationId xmlns:a16="http://schemas.microsoft.com/office/drawing/2014/main" id="{B20F4D49-64D4-0576-52E6-C94AC87D7DA9}"/>
                </a:ext>
              </a:extLst>
            </p:cNvPr>
            <p:cNvGrpSpPr/>
            <p:nvPr/>
          </p:nvGrpSpPr>
          <p:grpSpPr>
            <a:xfrm>
              <a:off x="6980321" y="3056906"/>
              <a:ext cx="360947" cy="1130968"/>
              <a:chOff x="6557211" y="2201779"/>
              <a:chExt cx="360947" cy="1130968"/>
            </a:xfrm>
          </p:grpSpPr>
          <p:sp>
            <p:nvSpPr>
              <p:cNvPr id="2085" name="Rectangle 2084">
                <a:extLst>
                  <a:ext uri="{FF2B5EF4-FFF2-40B4-BE49-F238E27FC236}">
                    <a16:creationId xmlns:a16="http://schemas.microsoft.com/office/drawing/2014/main" id="{BE972503-7240-7EFA-E0FB-31A178FB3168}"/>
                  </a:ext>
                </a:extLst>
              </p:cNvPr>
              <p:cNvSpPr/>
              <p:nvPr/>
            </p:nvSpPr>
            <p:spPr>
              <a:xfrm>
                <a:off x="6557211" y="2394284"/>
                <a:ext cx="360947" cy="93846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8" name="Flowchart: Manual Operation 2087">
                <a:extLst>
                  <a:ext uri="{FF2B5EF4-FFF2-40B4-BE49-F238E27FC236}">
                    <a16:creationId xmlns:a16="http://schemas.microsoft.com/office/drawing/2014/main" id="{65FB9542-7DF1-A538-A112-9810ED8AC6ED}"/>
                  </a:ext>
                </a:extLst>
              </p:cNvPr>
              <p:cNvSpPr/>
              <p:nvPr/>
            </p:nvSpPr>
            <p:spPr>
              <a:xfrm>
                <a:off x="6617368" y="2201779"/>
                <a:ext cx="240632" cy="192505"/>
              </a:xfrm>
              <a:prstGeom prst="flowChartManualOpe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089" name="Straight Arrow Connector 2088">
              <a:extLst>
                <a:ext uri="{FF2B5EF4-FFF2-40B4-BE49-F238E27FC236}">
                  <a16:creationId xmlns:a16="http://schemas.microsoft.com/office/drawing/2014/main" id="{B3E7248D-44C7-4F39-A31B-90DEF8F420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27889"/>
              <a:ext cx="884321" cy="16276"/>
            </a:xfrm>
            <a:prstGeom prst="straightConnector1">
              <a:avLst/>
            </a:prstGeom>
            <a:ln w="38100"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1" name="Straight Arrow Connector 2090">
              <a:extLst>
                <a:ext uri="{FF2B5EF4-FFF2-40B4-BE49-F238E27FC236}">
                  <a16:creationId xmlns:a16="http://schemas.microsoft.com/office/drawing/2014/main" id="{7D081EA7-F665-00E2-62BC-AB10A5480112}"/>
                </a:ext>
              </a:extLst>
            </p:cNvPr>
            <p:cNvCxnSpPr>
              <a:cxnSpLocks/>
            </p:cNvCxnSpPr>
            <p:nvPr/>
          </p:nvCxnSpPr>
          <p:spPr>
            <a:xfrm>
              <a:off x="7336983" y="3636027"/>
              <a:ext cx="636651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2" name="Straight Arrow Connector 2091">
              <a:extLst>
                <a:ext uri="{FF2B5EF4-FFF2-40B4-BE49-F238E27FC236}">
                  <a16:creationId xmlns:a16="http://schemas.microsoft.com/office/drawing/2014/main" id="{4804407B-65DD-D998-990B-B90F8B90A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267" y="3149124"/>
              <a:ext cx="375166" cy="38373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0" name="Straight Arrow Connector 2109">
              <a:extLst>
                <a:ext uri="{FF2B5EF4-FFF2-40B4-BE49-F238E27FC236}">
                  <a16:creationId xmlns:a16="http://schemas.microsoft.com/office/drawing/2014/main" id="{C5A7855C-44E3-4857-B4CC-43CBD89265A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341268" y="3775922"/>
              <a:ext cx="375166" cy="38373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Straight Arrow Connector 2110">
              <a:extLst>
                <a:ext uri="{FF2B5EF4-FFF2-40B4-BE49-F238E27FC236}">
                  <a16:creationId xmlns:a16="http://schemas.microsoft.com/office/drawing/2014/main" id="{DC238829-BACF-882D-8CC4-EB4C2444A7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870" y="3149124"/>
              <a:ext cx="375166" cy="38373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2" name="Straight Arrow Connector 2111">
              <a:extLst>
                <a:ext uri="{FF2B5EF4-FFF2-40B4-BE49-F238E27FC236}">
                  <a16:creationId xmlns:a16="http://schemas.microsoft.com/office/drawing/2014/main" id="{A901A084-7D2E-DEEE-BFCE-CD3811A6B36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600871" y="3775922"/>
              <a:ext cx="375166" cy="383735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0986C50-3514-855F-BAE9-DFEAFD44E937}"/>
                </a:ext>
              </a:extLst>
            </p:cNvPr>
            <p:cNvCxnSpPr/>
            <p:nvPr/>
          </p:nvCxnSpPr>
          <p:spPr>
            <a:xfrm flipV="1">
              <a:off x="8623759" y="2207332"/>
              <a:ext cx="0" cy="2602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E2A72F2-62F2-22B4-BF9E-F65B828E8E5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907421" y="3508519"/>
              <a:ext cx="0" cy="26023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492BF0-102A-4E01-372A-B4180B81D06D}"/>
                </a:ext>
              </a:extLst>
            </p:cNvPr>
            <p:cNvSpPr/>
            <p:nvPr/>
          </p:nvSpPr>
          <p:spPr>
            <a:xfrm>
              <a:off x="9154477" y="2507968"/>
              <a:ext cx="378141" cy="2049781"/>
            </a:xfrm>
            <a:custGeom>
              <a:avLst/>
              <a:gdLst>
                <a:gd name="connsiteX0" fmla="*/ 0 w 350520"/>
                <a:gd name="connsiteY0" fmla="*/ 2049781 h 2049781"/>
                <a:gd name="connsiteX1" fmla="*/ 144780 w 350520"/>
                <a:gd name="connsiteY1" fmla="*/ 1 h 2049781"/>
                <a:gd name="connsiteX2" fmla="*/ 350520 w 350520"/>
                <a:gd name="connsiteY2" fmla="*/ 2042161 h 20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520" h="2049781">
                  <a:moveTo>
                    <a:pt x="0" y="2049781"/>
                  </a:moveTo>
                  <a:cubicBezTo>
                    <a:pt x="43180" y="1025526"/>
                    <a:pt x="86360" y="1271"/>
                    <a:pt x="144780" y="1"/>
                  </a:cubicBezTo>
                  <a:cubicBezTo>
                    <a:pt x="203200" y="-1269"/>
                    <a:pt x="276860" y="1020446"/>
                    <a:pt x="350520" y="2042161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6E6B5D-ED1E-614A-ED0A-4349B06BD91A}"/>
                </a:ext>
              </a:extLst>
            </p:cNvPr>
            <p:cNvCxnSpPr>
              <a:cxnSpLocks/>
            </p:cNvCxnSpPr>
            <p:nvPr/>
          </p:nvCxnSpPr>
          <p:spPr>
            <a:xfrm>
              <a:off x="8644714" y="4556760"/>
              <a:ext cx="52024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E65D55-38A0-9877-CBD8-C80F9B048494}"/>
                </a:ext>
              </a:extLst>
            </p:cNvPr>
            <p:cNvCxnSpPr>
              <a:cxnSpLocks/>
            </p:cNvCxnSpPr>
            <p:nvPr/>
          </p:nvCxnSpPr>
          <p:spPr>
            <a:xfrm>
              <a:off x="9524990" y="4556760"/>
              <a:ext cx="16059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5464B5-5A3B-CC3F-C811-4C9EA2D575D6}"/>
                </a:ext>
              </a:extLst>
            </p:cNvPr>
            <p:cNvSpPr/>
            <p:nvPr/>
          </p:nvSpPr>
          <p:spPr>
            <a:xfrm>
              <a:off x="9154477" y="3056906"/>
              <a:ext cx="378133" cy="1506638"/>
            </a:xfrm>
            <a:custGeom>
              <a:avLst/>
              <a:gdLst>
                <a:gd name="connsiteX0" fmla="*/ 0 w 350520"/>
                <a:gd name="connsiteY0" fmla="*/ 2049781 h 2049781"/>
                <a:gd name="connsiteX1" fmla="*/ 144780 w 350520"/>
                <a:gd name="connsiteY1" fmla="*/ 1 h 2049781"/>
                <a:gd name="connsiteX2" fmla="*/ 350520 w 350520"/>
                <a:gd name="connsiteY2" fmla="*/ 2042161 h 20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520" h="2049781">
                  <a:moveTo>
                    <a:pt x="0" y="2049781"/>
                  </a:moveTo>
                  <a:cubicBezTo>
                    <a:pt x="43180" y="1025526"/>
                    <a:pt x="86360" y="1271"/>
                    <a:pt x="144780" y="1"/>
                  </a:cubicBezTo>
                  <a:cubicBezTo>
                    <a:pt x="203200" y="-1269"/>
                    <a:pt x="276860" y="1020446"/>
                    <a:pt x="350520" y="2042161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985D34-AC6C-5CBD-177C-405DDC0FD9CF}"/>
                </a:ext>
              </a:extLst>
            </p:cNvPr>
            <p:cNvSpPr/>
            <p:nvPr/>
          </p:nvSpPr>
          <p:spPr>
            <a:xfrm>
              <a:off x="9832738" y="3688563"/>
              <a:ext cx="378141" cy="869186"/>
            </a:xfrm>
            <a:custGeom>
              <a:avLst/>
              <a:gdLst>
                <a:gd name="connsiteX0" fmla="*/ 0 w 350520"/>
                <a:gd name="connsiteY0" fmla="*/ 2049781 h 2049781"/>
                <a:gd name="connsiteX1" fmla="*/ 144780 w 350520"/>
                <a:gd name="connsiteY1" fmla="*/ 1 h 2049781"/>
                <a:gd name="connsiteX2" fmla="*/ 350520 w 350520"/>
                <a:gd name="connsiteY2" fmla="*/ 2042161 h 20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520" h="2049781">
                  <a:moveTo>
                    <a:pt x="0" y="2049781"/>
                  </a:moveTo>
                  <a:cubicBezTo>
                    <a:pt x="43180" y="1025526"/>
                    <a:pt x="86360" y="1271"/>
                    <a:pt x="144780" y="1"/>
                  </a:cubicBezTo>
                  <a:cubicBezTo>
                    <a:pt x="203200" y="-1269"/>
                    <a:pt x="276860" y="1020446"/>
                    <a:pt x="350520" y="2042161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019C14-489F-E175-A155-5FBE05B31519}"/>
                </a:ext>
              </a:extLst>
            </p:cNvPr>
            <p:cNvSpPr/>
            <p:nvPr/>
          </p:nvSpPr>
          <p:spPr>
            <a:xfrm>
              <a:off x="10570914" y="4114800"/>
              <a:ext cx="378141" cy="441959"/>
            </a:xfrm>
            <a:custGeom>
              <a:avLst/>
              <a:gdLst>
                <a:gd name="connsiteX0" fmla="*/ 0 w 350520"/>
                <a:gd name="connsiteY0" fmla="*/ 2049781 h 2049781"/>
                <a:gd name="connsiteX1" fmla="*/ 144780 w 350520"/>
                <a:gd name="connsiteY1" fmla="*/ 1 h 2049781"/>
                <a:gd name="connsiteX2" fmla="*/ 350520 w 350520"/>
                <a:gd name="connsiteY2" fmla="*/ 2042161 h 20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520" h="2049781">
                  <a:moveTo>
                    <a:pt x="0" y="2049781"/>
                  </a:moveTo>
                  <a:cubicBezTo>
                    <a:pt x="43180" y="1025526"/>
                    <a:pt x="86360" y="1271"/>
                    <a:pt x="144780" y="1"/>
                  </a:cubicBezTo>
                  <a:cubicBezTo>
                    <a:pt x="203200" y="-1269"/>
                    <a:pt x="276860" y="1020446"/>
                    <a:pt x="350520" y="2042161"/>
                  </a:cubicBezTo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88AEF8-A031-E800-5F7E-DBF8B11B14E8}"/>
              </a:ext>
            </a:extLst>
          </p:cNvPr>
          <p:cNvGrpSpPr/>
          <p:nvPr/>
        </p:nvGrpSpPr>
        <p:grpSpPr>
          <a:xfrm>
            <a:off x="1230374" y="2081882"/>
            <a:ext cx="2887954" cy="2873012"/>
            <a:chOff x="1230374" y="2081882"/>
            <a:chExt cx="2887954" cy="287301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BBAB7E4-A01B-20A2-97EF-12F1DDBDDC0B}"/>
                </a:ext>
              </a:extLst>
            </p:cNvPr>
            <p:cNvSpPr/>
            <p:nvPr/>
          </p:nvSpPr>
          <p:spPr>
            <a:xfrm>
              <a:off x="2348864" y="3393306"/>
              <a:ext cx="1146810" cy="10477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078" name="Group 2077">
              <a:extLst>
                <a:ext uri="{FF2B5EF4-FFF2-40B4-BE49-F238E27FC236}">
                  <a16:creationId xmlns:a16="http://schemas.microsoft.com/office/drawing/2014/main" id="{DDF930F9-5B44-2D48-9609-B2474A0A49DE}"/>
                </a:ext>
              </a:extLst>
            </p:cNvPr>
            <p:cNvGrpSpPr/>
            <p:nvPr/>
          </p:nvGrpSpPr>
          <p:grpSpPr>
            <a:xfrm>
              <a:off x="1230374" y="2081882"/>
              <a:ext cx="2887954" cy="2873012"/>
              <a:chOff x="10681473" y="1891775"/>
              <a:chExt cx="2887954" cy="2873012"/>
            </a:xfrm>
          </p:grpSpPr>
          <p:pic>
            <p:nvPicPr>
              <p:cNvPr id="2075" name="Picture 2074">
                <a:extLst>
                  <a:ext uri="{FF2B5EF4-FFF2-40B4-BE49-F238E27FC236}">
                    <a16:creationId xmlns:a16="http://schemas.microsoft.com/office/drawing/2014/main" id="{D79F5F2F-8C30-409E-E4B9-E5998436C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81473" y="1891775"/>
                <a:ext cx="2887954" cy="2873012"/>
              </a:xfrm>
              <a:prstGeom prst="rect">
                <a:avLst/>
              </a:prstGeom>
            </p:spPr>
          </p:pic>
          <p:sp>
            <p:nvSpPr>
              <p:cNvPr id="2076" name="Flowchart: Magnetic Disk 2075">
                <a:extLst>
                  <a:ext uri="{FF2B5EF4-FFF2-40B4-BE49-F238E27FC236}">
                    <a16:creationId xmlns:a16="http://schemas.microsoft.com/office/drawing/2014/main" id="{92BBC2D7-CC50-DD5D-9222-8BAEEC59C519}"/>
                  </a:ext>
                </a:extLst>
              </p:cNvPr>
              <p:cNvSpPr/>
              <p:nvPr/>
            </p:nvSpPr>
            <p:spPr>
              <a:xfrm>
                <a:off x="11586384" y="4297458"/>
                <a:ext cx="1192340" cy="267316"/>
              </a:xfrm>
              <a:prstGeom prst="flowChartMagneticDisk">
                <a:avLst/>
              </a:prstGeom>
              <a:solidFill>
                <a:schemeClr val="bg2">
                  <a:lumMod val="75000"/>
                </a:schemeClr>
              </a:solidFill>
              <a:ln w="9525" cap="flat" cmpd="sng" algn="ctr">
                <a:solidFill>
                  <a:schemeClr val="bg2">
                    <a:lumMod val="10000"/>
                    <a:alpha val="80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2077" name="Picture 2076">
                <a:extLst>
                  <a:ext uri="{FF2B5EF4-FFF2-40B4-BE49-F238E27FC236}">
                    <a16:creationId xmlns:a16="http://schemas.microsoft.com/office/drawing/2014/main" id="{E1B38C70-FD99-0B41-B344-B231A56B31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43" t="18371" r="19443" b="17857"/>
              <a:stretch/>
            </p:blipFill>
            <p:spPr>
              <a:xfrm rot="20744351">
                <a:off x="12625375" y="2314306"/>
                <a:ext cx="759381" cy="763707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1FAA679-0B5B-BECD-9A7B-E8C493228187}"/>
                </a:ext>
              </a:extLst>
            </p:cNvPr>
            <p:cNvGrpSpPr/>
            <p:nvPr/>
          </p:nvGrpSpPr>
          <p:grpSpPr>
            <a:xfrm>
              <a:off x="2127546" y="3432276"/>
              <a:ext cx="1162287" cy="1023323"/>
              <a:chOff x="2974686" y="3540221"/>
              <a:chExt cx="1162287" cy="1023323"/>
            </a:xfrm>
          </p:grpSpPr>
          <p:sp>
            <p:nvSpPr>
              <p:cNvPr id="9" name="Partial Circle 8">
                <a:extLst>
                  <a:ext uri="{FF2B5EF4-FFF2-40B4-BE49-F238E27FC236}">
                    <a16:creationId xmlns:a16="http://schemas.microsoft.com/office/drawing/2014/main" id="{3C3C99BA-D5CE-FC9D-5539-8CB7ABBE8797}"/>
                  </a:ext>
                </a:extLst>
              </p:cNvPr>
              <p:cNvSpPr/>
              <p:nvPr/>
            </p:nvSpPr>
            <p:spPr>
              <a:xfrm>
                <a:off x="2982426" y="3540221"/>
                <a:ext cx="1146809" cy="1023323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rgbClr val="996633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473BCFD-0956-E3A6-1716-A4C5D57CBA1F}"/>
                  </a:ext>
                </a:extLst>
              </p:cNvPr>
              <p:cNvSpPr/>
              <p:nvPr/>
            </p:nvSpPr>
            <p:spPr>
              <a:xfrm>
                <a:off x="2974686" y="4012172"/>
                <a:ext cx="1162287" cy="80010"/>
              </a:xfrm>
              <a:prstGeom prst="ellipse">
                <a:avLst/>
              </a:prstGeom>
              <a:solidFill>
                <a:srgbClr val="996633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" name="Partial Circle 10">
                <a:extLst>
                  <a:ext uri="{FF2B5EF4-FFF2-40B4-BE49-F238E27FC236}">
                    <a16:creationId xmlns:a16="http://schemas.microsoft.com/office/drawing/2014/main" id="{14678F5B-8DCD-8E6D-7A5B-EB9D7C3A0E67}"/>
                  </a:ext>
                </a:extLst>
              </p:cNvPr>
              <p:cNvSpPr/>
              <p:nvPr/>
            </p:nvSpPr>
            <p:spPr>
              <a:xfrm flipV="1">
                <a:off x="2982426" y="4009766"/>
                <a:ext cx="1146809" cy="84321"/>
              </a:xfrm>
              <a:prstGeom prst="pie">
                <a:avLst>
                  <a:gd name="adj1" fmla="val 0"/>
                  <a:gd name="adj2" fmla="val 10800000"/>
                </a:avLst>
              </a:prstGeom>
              <a:solidFill>
                <a:srgbClr val="996633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370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#LOW KAI YUAN ANDRE#</dc:creator>
  <cp:lastModifiedBy>#LOW KAI YUAN ANDRE#</cp:lastModifiedBy>
  <cp:revision>2</cp:revision>
  <dcterms:created xsi:type="dcterms:W3CDTF">2025-08-22T07:34:54Z</dcterms:created>
  <dcterms:modified xsi:type="dcterms:W3CDTF">2025-10-05T06:40:23Z</dcterms:modified>
</cp:coreProperties>
</file>