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a181db891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a181db89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a181db891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a181db891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a181db891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a181db891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a181db891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a181db891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a181db891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a181db891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a181db891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a181db891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WAVELET EM SÉRIE TEMPORAL DE PREVISÃO DE PRECIPITAÇÃO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68975" y="4513150"/>
            <a:ext cx="39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Aluno: André Luis Quiosi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Orientador: Prof. (Dr.) Thiago H. P. Silva</a:t>
            </a:r>
            <a:endParaRPr sz="1100"/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-13600" y="43458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014" y="4647150"/>
            <a:ext cx="772386" cy="3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7500" y="4622031"/>
            <a:ext cx="929299" cy="36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500" y="4622031"/>
            <a:ext cx="929299" cy="36905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1166075"/>
            <a:ext cx="85206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Área</a:t>
            </a:r>
            <a:endParaRPr sz="3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Ciência de Dados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014" y="4647150"/>
            <a:ext cx="772386" cy="3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68975" y="4513150"/>
            <a:ext cx="39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Aluno: André Luis Quiosi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Orientador: Prof. (Dr.) Thiago H. P. Silva</a:t>
            </a:r>
            <a:endParaRPr sz="1100"/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-13600" y="43458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500" y="4622031"/>
            <a:ext cx="929299" cy="36905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ctrTitle"/>
          </p:nvPr>
        </p:nvSpPr>
        <p:spPr>
          <a:xfrm>
            <a:off x="311700" y="1165600"/>
            <a:ext cx="85206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Objetivo e problema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intenção é aprimorar a precisão da previsão de precipitações pluviométricas com o uso de Wavelets, resultando em parâmetros mais confiáveis para serem utilizados no planejamento estratégico de pessoas e entidades.</a:t>
            </a:r>
            <a:endParaRPr sz="18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014" y="4647150"/>
            <a:ext cx="772386" cy="3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68975" y="4513150"/>
            <a:ext cx="39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Aluno: André Luis Quiosi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Orientador: Prof. (Dr.) Thiago H. P. Silva</a:t>
            </a:r>
            <a:endParaRPr sz="1100"/>
          </a:p>
        </p:txBody>
      </p:sp>
      <p:cxnSp>
        <p:nvCxnSpPr>
          <p:cNvPr id="76" name="Google Shape;76;p15"/>
          <p:cNvCxnSpPr/>
          <p:nvPr/>
        </p:nvCxnSpPr>
        <p:spPr>
          <a:xfrm rot="10800000">
            <a:off x="-13600" y="43458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500" y="4622031"/>
            <a:ext cx="929299" cy="36905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ctrTitle"/>
          </p:nvPr>
        </p:nvSpPr>
        <p:spPr>
          <a:xfrm>
            <a:off x="311700" y="1182625"/>
            <a:ext cx="85206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Orientador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Prof. (Dr.) Thiago H. P. Silva</a:t>
            </a:r>
            <a:endParaRPr sz="18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014" y="4647150"/>
            <a:ext cx="772386" cy="3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68975" y="4513150"/>
            <a:ext cx="39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Aluno: André Luis Quiosi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Orientador: Prof. (Dr.) Thiago H. P. Silva</a:t>
            </a:r>
            <a:endParaRPr sz="1100"/>
          </a:p>
        </p:txBody>
      </p:sp>
      <p:cxnSp>
        <p:nvCxnSpPr>
          <p:cNvPr id="85" name="Google Shape;85;p16"/>
          <p:cNvCxnSpPr/>
          <p:nvPr/>
        </p:nvCxnSpPr>
        <p:spPr>
          <a:xfrm rot="10800000">
            <a:off x="-13600" y="43458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11700" y="211175"/>
            <a:ext cx="85206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Resultado Esperado</a:t>
            </a:r>
            <a:endParaRPr sz="2400"/>
          </a:p>
        </p:txBody>
      </p:sp>
      <p:sp>
        <p:nvSpPr>
          <p:cNvPr id="91" name="Google Shape;91;p17"/>
          <p:cNvSpPr txBox="1"/>
          <p:nvPr/>
        </p:nvSpPr>
        <p:spPr>
          <a:xfrm>
            <a:off x="168975" y="4513150"/>
            <a:ext cx="39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Aluno: André Luis Quiosi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Orientador: Prof. (Dr.) Thiago H. P. Silva</a:t>
            </a:r>
            <a:endParaRPr sz="1100"/>
          </a:p>
        </p:txBody>
      </p:sp>
      <p:cxnSp>
        <p:nvCxnSpPr>
          <p:cNvPr id="92" name="Google Shape;92;p17"/>
          <p:cNvCxnSpPr/>
          <p:nvPr/>
        </p:nvCxnSpPr>
        <p:spPr>
          <a:xfrm rot="10800000">
            <a:off x="-13600" y="43458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>
            <p:ph type="ctrTitle"/>
          </p:nvPr>
        </p:nvSpPr>
        <p:spPr>
          <a:xfrm>
            <a:off x="311700" y="1201775"/>
            <a:ext cx="8520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resultado esperado para este estudo será uma nova forma para analisar dados de precipitação pluviométrica, tendo em vista o impacto que uma previsibilidade mais assertiva tem para a sociedade em geral.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Também espera-se poder entregar uma análise sobre qual ferramenta é mais adequada para realizar o tratamento desses dados.</a:t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014" y="4647150"/>
            <a:ext cx="772386" cy="3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7500" y="4622031"/>
            <a:ext cx="929299" cy="36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>
            <a:off x="311700" y="211175"/>
            <a:ext cx="85206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WAVELETS</a:t>
            </a:r>
            <a:endParaRPr sz="2400"/>
          </a:p>
        </p:txBody>
      </p:sp>
      <p:sp>
        <p:nvSpPr>
          <p:cNvPr id="101" name="Google Shape;101;p18"/>
          <p:cNvSpPr txBox="1"/>
          <p:nvPr/>
        </p:nvSpPr>
        <p:spPr>
          <a:xfrm>
            <a:off x="168975" y="4513150"/>
            <a:ext cx="39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Aluno: André Luis Quiosi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Orientador: Prof. (Dr.) Thiago H. P. Silva</a:t>
            </a:r>
            <a:endParaRPr sz="1100"/>
          </a:p>
        </p:txBody>
      </p:sp>
      <p:cxnSp>
        <p:nvCxnSpPr>
          <p:cNvPr id="102" name="Google Shape;102;p18"/>
          <p:cNvCxnSpPr/>
          <p:nvPr/>
        </p:nvCxnSpPr>
        <p:spPr>
          <a:xfrm rot="10800000">
            <a:off x="-13600" y="43458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>
            <p:ph type="ctrTitle"/>
          </p:nvPr>
        </p:nvSpPr>
        <p:spPr>
          <a:xfrm>
            <a:off x="311700" y="820775"/>
            <a:ext cx="85206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Uma wavelet é uma função matemática que pode ser usada para analisar sinais e dados em diferentes escalas de tempo e frequência, </a:t>
            </a:r>
            <a:r>
              <a:rPr lang="pt-BR" sz="1600"/>
              <a:t>o que pode ser útil para detectar padrões e tendências em dados complexos.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014" y="4647150"/>
            <a:ext cx="772386" cy="3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600" y="1530299"/>
            <a:ext cx="5306701" cy="2634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11700" y="1982800"/>
            <a:ext cx="3213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As wavelets são amplamente utilizadas em áreas como processamento de sinais, compressão de dados, análise de imagens e reconhecimento de padrões.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500" y="4622031"/>
            <a:ext cx="929299" cy="36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