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8" r:id="rId5"/>
    <p:sldId id="256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/>
    <p:restoredTop sz="94647"/>
  </p:normalViewPr>
  <p:slideViewPr>
    <p:cSldViewPr snapToGrid="0" snapToObjects="1">
      <p:cViewPr varScale="1">
        <p:scale>
          <a:sx n="114" d="100"/>
          <a:sy n="114" d="100"/>
        </p:scale>
        <p:origin x="43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microsoft.com/office/2011/relationships/webextension" Target="../webextensions/webextension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17784A-CA3E-4B8A-9934-0DF4B7E31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3E1C1D-27D6-4C93-AA57-F372EF217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Suplemento 3" title="Microsoft Power BI">
                <a:extLst>
                  <a:ext uri="{FF2B5EF4-FFF2-40B4-BE49-F238E27FC236}">
                    <a16:creationId xmlns:a16="http://schemas.microsoft.com/office/drawing/2014/main" id="{482EEF48-4AAA-4AAD-BEF0-D3649EAAA4B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85130267"/>
                  </p:ext>
                </p:extLst>
              </p:nvPr>
            </p:nvGraphicFramePr>
            <p:xfrm>
              <a:off x="0" y="0"/>
              <a:ext cx="12191999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Suplemento 3" title="Microsoft Power BI">
                <a:extLst>
                  <a:ext uri="{FF2B5EF4-FFF2-40B4-BE49-F238E27FC236}">
                    <a16:creationId xmlns:a16="http://schemas.microsoft.com/office/drawing/2014/main" id="{482EEF48-4AAA-4AAD-BEF0-D3649EAAA4B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1999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87629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Ícone para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Conteúdo do suplemento Microsoft Power BI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89949672"/>
                  </p:ext>
                </p:extLst>
              </p:nvPr>
            </p:nvGraphicFramePr>
            <p:xfrm>
              <a:off x="0" y="0"/>
              <a:ext cx="12192000" cy="6857999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Conteúdo do suplemento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0"/>
                <a:ext cx="12192000" cy="685799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Suplemento 3" title="Microsoft Power BI">
                <a:extLst>
                  <a:ext uri="{FF2B5EF4-FFF2-40B4-BE49-F238E27FC236}">
                    <a16:creationId xmlns:a16="http://schemas.microsoft.com/office/drawing/2014/main" id="{C44DBFBA-A685-474F-8EBA-DEE27243BFA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81416251"/>
                  </p:ext>
                </p:extLst>
              </p:nvPr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Suplemento 3" title="Microsoft Power BI">
                <a:extLst>
                  <a:ext uri="{FF2B5EF4-FFF2-40B4-BE49-F238E27FC236}">
                    <a16:creationId xmlns:a16="http://schemas.microsoft.com/office/drawing/2014/main" id="{C44DBFBA-A685-474F-8EBA-DEE27243BFA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81606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webextensions/webextension1.xml><?xml version="1.0" encoding="utf-8"?>
<we:webextension xmlns:we="http://schemas.microsoft.com/office/webextensions/webextension/2010/11" id="{BB2D7ED3-4AD7-48FD-8F1B-9C9C886E833F}">
  <we:reference id="wa200003233" version="2.0.0.3" store="pt-BR" storeType="OMEX"/>
  <we:alternateReferences>
    <we:reference id="wa200003233" version="2.0.0.3" store="wa200003233" storeType="OMEX"/>
  </we:alternateReferences>
  <we:properties>
    <we:property name="backgroundColor" value="&quot;#FFFFFF&quot;"/>
    <we:property name="bookmark" value="&quot;H4sIAAAAAAAAA+1Y23LbNhD9FQ1f8kJreBXDvDmKO+3U7Xgqj18ymg4IrGhkYIIBQNeqRz+U3+iPdQGQtnWJ7apOnTrRi8jFcnHO7uIA5HXAuG4FWf5KLiB4E/zUME4Jk2oUB2HQeGNc0YykUMY5owwqRtMkwlHZGi4bHby5DgxRNZgzrjsibCQ0vp+HARHihNT2bkGEhjBoQWnZEMH/BO+MQ0Z1sAoDuGqFVMSGnBliwIa9RHe8txDGKc5IqOGXMANqvJWQqKRJlUYlqyJGojinDN20d3DIdrrY0G76qWwM4Q1OY21Vic5FtihTVpGCviZRVVj7ggszuCyPrlqF7JDzsrXJmSLWWirMmggcCwXag74OplJ0F+7qaM0+k52i8Bss3FBjuFlipAVvSEO5TcoKE3KiJKbLjeAl66hx5nP5x1QBToo0olV4g+OQXeLTwLZAHNa1gpqY/vboiyAczYgAb/2ha/r6RNt452jRvKlFX//bUpx6Gi2H6TlRxvZX9QELadOOD0nFQL1dusy/42pogSTcAP6sbFfzoUfR+cOdLuybxMN/+q6Yr+xQSrM0hiyFKIrjNCI0i7637+MQ2nqOTjALsFHUeI8WJuj79ffwfZSft49jWixYURVRUmWo2wktiuzBPv5/yF/4n667GdQX0Oy57n7koIii58tjuASxDeZmfHtogHBGFPcbugO+J6H+ZHITLFjj+M4eFazbHTz99ceOkxGDESOG+FA9leCwkfcm5XlF8UGBoaLTuBKAeSz/RGviTa15+WW2db0vA09f0MfJ58vPfPgFzzpxXBRFntv/CE/4E5bS/feIb6AUe2ndS87LqeL4nmoUfM/Ojuz88tcnvc/WpAUeKNXaZhRcgKodNTuNW4+tR8fBj0vmhsEt1+vgmOMS9rHPiOhs2Fdvieb0ldVWp64axKDnW+GwppyamUM5c34PBHffJvrQlvJO6XbO+tsR7pdM8u7Sn/tPT6TRw4cnX2QlhbsaCo9NJ+zjfvRjB2qJwJ3HLeCxhTO+gTreAWRsM4zBuMatUZBW24VlP4GhiYHLwc+w1Hu8YB1LFCkL4JRUAn5PWJzTDIqDvIqzg2xRxQcly+hBEufJJC8YmyzY5i7rq+/QnfCmGaDZfvgXjG/T/bXyXmuIJ2bvlPQzxNfnQSclpVOrISWD6jSdEGFAz7lgCrzobbq836ltSRRnxwOrU1mjJt6h9egY6WdizHvJLNMsyqvXk2SSTcoS0rSKcqfF9+0VBq5MJa/W31zcb8PyN+VX5EmlFgAA&quot;"/>
    <we:property name="creatorSessionId" value="&quot;c297127e-30d8-4cad-b0b7-90aa03f67fc7&quot;"/>
    <we:property name="creatorTenantId" value="&quot;10b47c1c-bb18-4fd0-a956-d4e9f5977b82&quot;"/>
    <we:property name="creatorUserId" value="&quot;10032003E8676721&quot;"/>
    <we:property name="datasetId" value="&quot;6d35ad90-a3b6-4f9f-a519-9252de82807f&quot;"/>
    <we:property name="embedUrl" value="&quot;/reportEmbed?reportId=680dfa4d-c3ad-4dea-bc1d-6d97636ef2cd&amp;config=eyJjbHVzdGVyVXJsIjoiaHR0cHM6Ly9XQUJJLUJSQVpJTC1TT1VUSC1CLVBSSU1BUlktcmVkaXJlY3QuYW5hbHlzaXMud2luZG93cy5uZXQiLCJlbWJlZEZlYXR1cmVzIjp7InVzYWdlTWV0cmljc1ZOZXh0Ijp0cnVlfX0%3D&amp;disableSensitivityBanner=true&quot;"/>
    <we:property name="initialStateBookmark" value="&quot;H4sIAAAAAAAAA+1Z227bOBD9FUMvfXECyZKtum9OmmKDJG02DtKHhVFQ5FhmQYsqRWXjDfJD+xv7Yx2Skm9Rbt5003rzEEQiR8NzZg6HI/naY7zIBZl9JFPw3nmHGeOUMKlagdf2Mje49+nT0cng7OjLx8HJAQ7LXHOZFd67a08TlYK+4EVJhHGBg3+M2h4R4pSk5m5MRAFtLwdVyIwI/hc4Y5zSqoSbtgdXuZCKGJdDTTQYt5dojve4drDbxRUJ1fwShkC1GyXE79NOEvp9lviM+EGXMjQrnIFF1mhiXNvl92WmCc9wGTOW9NE4jsb9kCUkpm+Jn8RmfMyFrk1mB1e5QnbIeZabqOwj1lQqDJfwLAsFhQN97e1LUU7t1cHK+FCWisIZjO1Uprmeoacxz0hGuQnKDQbkVEkMl53BS1ZSbYcn8s99Bbgo0vBv2nMcA3aJTwO7BWKQpgpSoqvbgx+CsDUkAtzohzKr8uPfxjvCkYJnqajyv0jFuaORc9ifEKWNvpKvmEgTdnxIKgZqb2Yj/56rWgKd9hrwF2V7M6o1isZfl1RYicTBf35VjG7MVEijMIAoBN8PgtAnNPJf5fs4hCafrVOMAqwlNdhAwgRtf34N30f5ZXUc0HjM4iT2O0mEdbtD4zh6UMe/Rvlr/6f7bgjpFLIN991vHBRRdDI7hksQt8HM529P1RAuiOLuQLfANyRUtSRzZ94Kx/emVTBmS3iq628lJy0GLUY0ca4qKt4gk/cG5WWL4oMFhoqywJ0AzGF5Sq0J1mvN9qfZ5PW+CDx/Qh9XPrc/8u0f2OsEQRzH3a7572OH32Mh3fyM+B+kYqNat81xOVcc31O1gtfoNETn5J+/i02OpkJgQ6lWDiNvCiq11FLAN23zEG7J3AHkUCy27erVRf3yj/3xByWn9rGKqknGPBrHErNjWJ6TRMCXDsN3/AjinW4SRDvROAl2+iyiO52g2+l1Y8Z6Y1MBHGDf1OrPEzxMq5Y2Y7xuFQ/X6lbx+K63TicCXStkT6uMd/tZli9SuCCitF9dEOEx1y7M124YrTt+EB67dRtm3/yuVSt6YzyZ6mr+jE+jioZcTSWz2QRbXZsd7pGCU+PQeSpA1MfvLXfIgVM9tKIaWrsHnNtPSZVrE5TGk3Yej+3epnM1bTPJFanjuCsRC2wnoInT6vVShX5N/laQXKtzlNAJMLu7DzVMXZI5AwOIVxu+oLjkIXO9/TRHMEXd6dd3Rzwz55lZZqyf/hKwyYnTfA54Zzyd6DsqXV213TvML0Frtau6j9zi0HFnxKUZPyG5sfEr8qifAC+tZbX5cYOTrKh/JHAJV1LYq7rqozdh5ONmv5WgZkjVWiwEu2uI7s6lutsgxF2TJHTGC4yjIHlhmiDzc0W7ltzsCGZPaAueX0AW3SnPshqaUcq/YLzI38/Ke60gPCt72/XeQXx1HTRSUlpt1yGpW46sFAIL1YQLpiBbLlCzpa6kebtHxzWrc5liQ7RE69E+wjt8jKp+qR9Gfjd52+v0ol6/D2GY+F3biN3X12u40om8Wv3K5CpTY6svS13khMIpyaCh6bO7mAF7oNUzuO0XHAOGo2IeaV/1sN8BaU3xDdYcAAA=&quot;"/>
    <we:property name="isFiltersActionButtonVisible" value="true"/>
    <we:property name="isVisualContainerHeaderHidden" value="false"/>
    <we:property name="pageDisplayName" value="&quot;Página 1&quot;"/>
    <we:property name="pageName" value="&quot;aa09c2b309db0da015cd&quot;"/>
    <we:property name="reportEmbeddedTime" value="&quot;2024-10-25T07:23:03.084Z&quot;"/>
    <we:property name="reportName" value="&quot;Desafio do modulo 1&quot;"/>
    <we:property name="reportState" value="&quot;CONNECTED&quot;"/>
    <we:property name="reportUrl" value="&quot;/groups/me/reports/680dfa4d-c3ad-4dea-bc1d-6d97636ef2cd/aa09c2b309db0da015cd?bookmarkGuid=e0c6ab83-e2e3-40f9-a376-d25f890b9970&amp;bookmarkUsage=1&amp;ctid=10b47c1c-bb18-4fd0-a956-d4e9f5977b82&amp;fromEntryPoint=export&quot;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81a8ae0d-2d53-4b7c-b23f-2ba7e084aa0a}">
  <we:reference id="WA200003233" version="2.0.0.3" store="pt-BR" storeType="OMEX"/>
  <we:alternateReferences/>
  <we:properties>
    <we:property name="Microsoft.Office.CampaignId" value="&quot;none&quot;"/>
    <we:property name="reportUrl" value="&quot;/groups/me/reports/680dfa4d-c3ad-4dea-bc1d-6d97636ef2cd/5669d9fb1d7ccb0bc38d?bookmarkGuid=83032f4d-7743-4629-af96-c76df3b95b0b&amp;bookmarkUsage=1&amp;ctid=10b47c1c-bb18-4fd0-a956-d4e9f5977b82&amp;fromEntryPoint=export&quot;"/>
    <we:property name="reportState" value="&quot;CONNECTED&quot;"/>
    <we:property name="reportEmbeddedTime" value="&quot;2024-10-25T07:17:58.508Z&quot;"/>
    <we:property name="creatorSessionId" value="&quot;1b6e1569-f36c-40db-b1a8-b5575bc44f43&quot;"/>
    <we:property name="creatorUserId" value="&quot;10032003E8676721&quot;"/>
    <we:property name="creatorTenantId" value="&quot;10b47c1c-bb18-4fd0-a956-d4e9f5977b82&quot;"/>
    <we:property name="pageDisplayName" value="&quot;Página 2&quot;"/>
    <we:property name="pageName" value="&quot;5669d9fb1d7ccb0bc38d&quot;"/>
    <we:property name="reportName" value="&quot;Desafio do modulo 1&quot;"/>
    <we:property name="isVisualContainerHeaderHidden" value="false"/>
    <we:property name="isFiltersActionButtonVisible" value="true"/>
    <we:property name="initialStateBookmark" value="&quot;H4sIAAAAAAAAA+1YX2/aMBD/KijPaEoCScjeKO20qX9Vur5M1XSxD+rKjTPHYbCKL7SvsS+2c5x2ZVCoqmpFXXkhvjt89/vdnc/hxuOiLCTMjuAavffep5wLBlzpVuC1vdwJd46P9w/7p/tfj/qHeyRWhREqL733N54BPUZzLsoKpN2ChF8u2h5IeQJjuxqBLLHtFahLlYMUP9AZk8roCudtD6eFVBrslkMDBu22EzKnNfkO3nXIIzAjJjhEZpw0iuOUp6Ms4AljmZ+xTo+TWekM6shWmtita/cDlRsQObmxMkww9HkY9WKeBMxPYgg7Vj4S0jQm2WxvWmhCR5hnhWWlzyeQM7R+CYLG0kV84/XHY41jMM1yb0E5ULK6XiEfqkozPMVRrcqNMDPyMRI5+RCWrjlRdaIVEVlrWkOQ6KQfqrzhxbfLS/V9oJGI5FZwQZJS5GPZ8P6HgjMHg4G2EFR2ReRZqPQDpTnqnVmNdlfoW9rD9l9BvyhSgkaiIEoDP6S8+UnWZR2WdCK+5an7nAtTtoZK8v8hfevQuhSmiR90QxaFWRxh2g2zbuJvTOGAGBorTYeVXMric4U+UFVu9MxbTkt7S0qJHkfCPEMZFQIHl6DNVpfSQ2jnF7cTgiyu7s2Apkhc+M9fFVS9pKK5EfEw6cYBdiMaIxDyzeW7hWUTPKnMPwrUoNnl7AAnKJdDu9Mvq24DOgct3PivYTwRXnOBudvMW0C8ay8W1uxePM3zt0pAi2OLgwG3VQPF6+dqbe+vO4NeMy9nWtBNz2h8Y2cFO4e/fpYriNk8yWVV0oGB3HX5yuN48yn3mplt+vF1g1xortcNtekUN0bjOEHgLPUTH6PU7yQ+BG+3wH/8LviII2irboQPvxu+5I2wlzIWd8Ikgl7Kwy4EPtTvpGu5Nzg1mZou0l1/7ku8a9TjuoVVZcoCGJ5AjjWawgUk0P2lMS0g58ibZ22/DwQl17k+B1nVXnVl+5Z8UDAik/hIewd1/hvcR7adPxIAAA==&quot;"/>
    <we:property name="bookmark" value="&quot;H4sIAAAAAAAAA+1XzW7bMAx+lcDnYPC/4t26tMMGbEOxdL0MPdASk6pQLU+Ws3hFX2ivsRcbZbtd06TJUBRrkDUni2Qkfh8pkrryhKxKBc0nuETvtfe+EJKD0GYQeEOv6IQ5hCziMWMsz0TMYz/nPml1aaUuKu/1lWfBzNCeyqoG5XYi4dezoQdKHcPMraagKhx6JZpKF6DkD+yMSWVNjddDDxel0gbclhMLFt22czKnNbkQvIroROBWznGC3HbSJE0zkU3zQDDOc3IrGgkyqzqD1rO1Jm7r9vixLizIgo5xMmQY+iJMRqlgAfdZCmHk5FOpbG+SN0eL0hA6wtyUjpwDMYeCozuXIBisOo+vvIPZzOAMbL88WlKOtaov18gnujYcP+O0VRVW2obOmMqCzpCOrmui6thoIrLVDCagsJO+rYueF98tz/X3sUEiUjjBGUkqWcxUz/sfCk46GByMg6DzCyLPQaU/aCPQvGlatIfS3NAeDu85/axICRqJgiQL/JDi5rM85hFnUSJ2PHRfCmmrwUQr8T+EbxPaLoQZ84M45EmYpwlmcZjHzN8awjExNNOGapZaieJTuT7WdWFN462GZbgjqUSfU2mfII1KieNzMHanU+khtNdnNx2CLC7u9IA+STr3nz4rKHtJRX0jESGL0wDjhNoIhGJ7+u5g2gSPSvN3Eg0Yft58wDmqVddu9auqG4dOwciu/bcwHgmvn2NuN/OWEB+6wcKZ3fGn//5WSxgIHAiw0G3VQ/EOCr3x7m+qQfvMy4mRNOlZgy/srGHn46+f1RpitndyVVdUMFB0t3xtOd5e5faZ2f4+7jfIpcu131D7m9K10TRlCIJnPvMxyfyI+RC8TIH/+C34FyVopybCh9+GzzkRjjLO0yhkCYwyEcYQ+NC+STdyb3Fhc71Yprv93ZP8Bn2l3O66EQAA&quot;"/>
    <we:property name="datasetId" value="&quot;6d35ad90-a3b6-4f9f-a519-9252de82807f&quot;"/>
    <we:property name="embedUrl" value="&quot;/reportEmbed?reportId=680dfa4d-c3ad-4dea-bc1d-6d97636ef2cd&amp;config=eyJjbHVzdGVyVXJsIjoiaHR0cHM6Ly9XQUJJLUJSQVpJTC1TT1VUSC1CLVBSSU1BUlktcmVkaXJlY3QuYW5hbHlzaXMud2luZG93cy5uZXQiLCJlbWJlZEZlYXR1cmVzIjp7InVzYWdlTWV0cmljc1ZOZXh0Ijp0cnVlfX0%3D&amp;disableSensitivityBanner=true&quot;"/>
    <we:property name="backgroundColor" value="&quot;#FFFFFF&quot;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CA1C8676-4244-4C56-BC8C-A91C36E4C5FA}">
  <we:reference id="wa200003233" version="2.0.0.3" store="pt-BR" storeType="OMEX"/>
  <we:alternateReferences>
    <we:reference id="wa200003233" version="2.0.0.3" store="wa200003233" storeType="OMEX"/>
  </we:alternateReferences>
  <we:properties>
    <we:property name="reportUrl" value="&quot;/groups/me/reports/680dfa4d-c3ad-4dea-bc1d-6d97636ef2cd/b5a92d434ed483de7770?bookmarkGuid=c86102a8-9de7-4f6d-91c2-9e11e3492391&amp;bookmarkUsage=1&amp;ctid=10b47c1c-bb18-4fd0-a956-d4e9f5977b82&amp;fromEntryPoint=export&quot;"/>
    <we:property name="reportName" value="&quot;Desafio do modulo 1&quot;"/>
    <we:property name="reportState" value="&quot;CONNECTED&quot;"/>
    <we:property name="embedUrl" value="&quot;/reportEmbed?reportId=680dfa4d-c3ad-4dea-bc1d-6d97636ef2cd&amp;config=eyJjbHVzdGVyVXJsIjoiaHR0cHM6Ly9XQUJJLUJSQVpJTC1TT1VUSC1CLVBSSU1BUlktcmVkaXJlY3QuYW5hbHlzaXMud2luZG93cy5uZXQiLCJlbWJlZEZlYXR1cmVzIjp7InVzYWdlTWV0cmljc1ZOZXh0Ijp0cnVlfX0%3D&amp;disableSensitivityBanner=true&quot;"/>
    <we:property name="pageName" value="&quot;b5a92d434ed483de7770&quot;"/>
    <we:property name="pageDisplayName" value="&quot;Página 3&quot;"/>
    <we:property name="datasetId" value="&quot;6d35ad90-a3b6-4f9f-a519-9252de82807f&quot;"/>
    <we:property name="backgroundColor" value="&quot;#FFFFFF&quot;"/>
    <we:property name="bookmark" value="&quot;H4sIAAAAAAAAA+1UTY/TMBD9K5XPEXKa5qu3JRSJC1oR4IJ6mMSTrFeuHTlOaan63xkn7S5bEFyWpQdyst+MZ94bP+fAhOw7Bfv3sEG2ZO+0kDUIY2chC5iewCRMsY55FCUhxDzOMQkziprOSaN7tjwwB7ZF91n2AyhficAv64CBUrfQ+l0DqseAdWh7o0HJbzglU8jZAY8Bw12njAVfsnTg0JfdUjrtiUL4KqKOUDu5xRJrN6FVDPlcLKIFikUWCUzTlFNaPyWMzH6Z4kuP7QujHUhNbcZcHqe5yKMsxZALkVULXnm8kcqdU/arXWdJHWned344BXFtjaWpKTaqsNhPpA+sMGrYjKvVE7w0g63xAzZjSDvp9lSpkRp0Lf1QjjSQW2toXGOkxHaD2o3wnflaWKSmgi35MXjgcSO2dJrQSxI3bWuxBXfarv4KQ1o2ciL4dtCn++E/810T0kvdqtP9P17Fx0lGJ7G4A+u8v6p7ukg/djpkrED7ej9O/o20ZwvMgwvi/1TtcX32KGXc/+DCk0km+s/vivXRh5IE8qgKhRBpFfJFHYapuAr7FmbQjsRfr31nJSjs/2zfa+H7SUvXz0qjxDM8uQ10l6/t5Uz86I3JxJDxmGcAWZzUPJlXYZLBfxO/7D/4qgyRJU2YRpXgOccsSnmNmPlSv1XgcOcqs3uqYvwukO8UL765AAkAAA==&quot;"/>
    <we:property name="initialStateBookmark" value="&quot;H4sIAAAAAAAAA+1WUW/aMBD+K5Wf0eQQIIE3ypg0dW1Rs/ZlQtMlPlJXxo4ch8EQ/31nB9aWTdseuo6H5SX258vd9919ibJlQtaVgs0VLJGN2HstZAHC2LOIdZhuwfPr64vL8c3F56vx5ZRgUzlpdM1GW+bAlujuZN2A8ikI/DTvMFBqBqXfLUDV2GEV2tpoUPIrtsF05GyDuw7DdaWMBZ8yc+DQp11ROO2pdvQmpopQOLnCDAvXonkfhl3Ri3soemksMEkSTmF1GxCY/TTEpw7lJ0Y7kJrKhFjeT4ZiGKcJRlyINO/x3OMLqdwhZDNdV5bUkeZN5bsyIa6lsdQuxYIKi3VLessmRjXLsJo+wzPT2AJvcBGOtJNuQ5kWUoMupG/Kjhoys4baFU4yLJeoXYDvzZeJRSoq2IjvOt95jMWKnib0mMS4LC2W4Pbb6V9hSMuFbAm+a/R+PvxHvnNCaqlLtZ//4yg+tjIqiZN7sM77K3+gQfq200PGCrTnm9D5t9IeLNDtHBH/p2p384NHKeLhiQv3Jmnpv7wr5jt/NBjAMM4jIUSSR7xXRFEiTsK+E9NoR+JP175nGSisf2/fU+F7q6WrzzKjxAu8ckuojt+21zPxozdaE0PK+zwFSPuDgg+6eTRI4b+JX/cbfFKGSAeLKIlzwYcc0zjhBWLqU/1SgcO1y836uYpwPUXYEum3xS9M4+oKCpyBxqCmaglJDHE0TNACxX5t/f2DJD+2pe9ANaEq/cmwUIPIyFzhH8a3UnffAFVWfnyFCQAA&quot;"/>
    <we:property name="isFiltersActionButtonVisible" value="true"/>
    <we:property name="isVisualContainerHeaderHidden" value="false"/>
    <we:property name="reportEmbeddedTime" value="&quot;2024-10-25T07:25:46.582Z&quot;"/>
    <we:property name="creatorTenantId" value="&quot;10b47c1c-bb18-4fd0-a956-d4e9f5977b82&quot;"/>
    <we:property name="creatorUserId" value="&quot;10032003E8676721&quot;"/>
    <we:property name="creatorSessionId" value="&quot;b8e906f8-665b-430c-8ac5-3a0410501497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1511</TotalTime>
  <Words>3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Segoe UI Light</vt:lpstr>
      <vt:lpstr>Office Theme</vt:lpstr>
      <vt:lpstr>Apresentação do PowerPoint</vt:lpstr>
      <vt:lpstr>Microsoft Power BI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Andre Luiz Moura Borges</cp:lastModifiedBy>
  <cp:revision>4</cp:revision>
  <dcterms:created xsi:type="dcterms:W3CDTF">2018-06-07T21:39:02Z</dcterms:created>
  <dcterms:modified xsi:type="dcterms:W3CDTF">2024-10-25T07:26:50Z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