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28EE-6C40-45CE-9FE8-AE48601ECFEF}" type="datetimeFigureOut">
              <a:rPr lang="pt-BR" smtClean="0"/>
              <a:t>11/04/2013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F3FB0-8DF6-4175-A128-AEF83C8AE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83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F3FB0-8DF6-4175-A128-AEF83C8AE7D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6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F3FB0-8DF6-4175-A128-AEF83C8AE7D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04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BB3A-57B2-43FD-A09F-53003DC2AC93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98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A8AA-59D7-4A12-A70F-72AEC8A79B28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03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2903-423A-4CCA-9FAF-E7F45BFB08E6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0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F104-D94A-49A8-838B-993B898F0947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309320"/>
            <a:ext cx="20129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61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D73F-F85F-44A6-A3BE-70CF95748E48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92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5499-BCF8-4122-9F41-9B9996F435AB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39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6758-D1B1-4DDD-87E7-445109776095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89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165E-247C-455D-B2FD-F8FB36B64151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5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C47F-E116-490D-AF1F-EC8929E5142C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20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CCA8-02CE-438C-A883-F7C15B002FFA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20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FD-B9A7-4DEB-8729-15BD141304DA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22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73000">
              <a:schemeClr val="bg1">
                <a:lumMod val="9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97947-6B50-4480-B084-C2D31639B398}" type="datetime2">
              <a:rPr lang="pt-BR" smtClean="0"/>
              <a:t>quinta-feira, 11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27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iafire.com/alcidelio" TargetMode="External"/><Relationship Id="rId2" Type="http://schemas.openxmlformats.org/officeDocument/2006/relationships/hyperlink" Target="http://www.devmedia.com.br/controla/283#ixzz2NFECr0g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ados.com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02632" cy="365125"/>
          </a:xfrm>
        </p:spPr>
        <p:txBody>
          <a:bodyPr/>
          <a:lstStyle/>
          <a:p>
            <a:fld id="{AFAF114F-AA60-4C76-8EEE-FC1ABCD89A4B}" type="datetime2">
              <a:rPr lang="pt-BR" smtClean="0"/>
              <a:t>quinta-feira, 11 de abril de 2013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27584" y="44153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 Black" pitchFamily="34" charset="0"/>
              </a:rPr>
              <a:t>FACULDADE UNIBRATEC</a:t>
            </a:r>
          </a:p>
          <a:p>
            <a:pPr algn="ctr"/>
            <a:r>
              <a:rPr lang="pt-BR" dirty="0" smtClean="0">
                <a:latin typeface="Arial Black" pitchFamily="34" charset="0"/>
              </a:rPr>
              <a:t>ANÁLISE E DESENVOLVIMENTO DE SISTEMAS</a:t>
            </a:r>
          </a:p>
          <a:p>
            <a:pPr algn="ctr"/>
            <a:r>
              <a:rPr lang="pt-BR" dirty="0" smtClean="0">
                <a:latin typeface="Arial Black" pitchFamily="34" charset="0"/>
              </a:rPr>
              <a:t>ENGENHARIA DE REQUISITOS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423219" y="204334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 Black" pitchFamily="34" charset="0"/>
              </a:rPr>
              <a:t>SEMINÁRIO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74947" y="28337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Arial Black" pitchFamily="34" charset="0"/>
              </a:rPr>
              <a:t>Controla </a:t>
            </a:r>
            <a:endParaRPr lang="pt-B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5643" y="45904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Prof. Aldo Moura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55202" y="404902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Turma: ADS03N-A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5643" y="5229200"/>
            <a:ext cx="45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Equipe: Alcidelio Araújo, André Luiz, Igor Araújo, Matheus Filipe e Paulo Roberto.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2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58616" cy="365125"/>
          </a:xfrm>
        </p:spPr>
        <p:txBody>
          <a:bodyPr/>
          <a:lstStyle/>
          <a:p>
            <a:fld id="{728D93DD-314F-4DBD-82E5-D5272A27DD00}" type="datetime2">
              <a:rPr lang="pt-BR" smtClean="0"/>
              <a:t>quinta-feira, 11 de abril de 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2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11760" y="345649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Arial Black" pitchFamily="34" charset="0"/>
              </a:rPr>
              <a:t>Controla</a:t>
            </a:r>
            <a:endParaRPr lang="pt-BR" sz="4000" dirty="0">
              <a:latin typeface="Arial Black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71600" y="14847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que é </a:t>
            </a:r>
            <a:r>
              <a:rPr lang="pt-BR" b="1" dirty="0" smtClean="0"/>
              <a:t>Controla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87489" y="221081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É uma ferramenta de apoio ao Processo de Desenvolvimento de Software em pequenas empresas.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87488" y="3284983"/>
            <a:ext cx="696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Desenvolvida como trabalho final de Curso Bacharelado em Sistemas de Informação da Faculdade de Viçosa - FDV , MG.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971600" y="4941168"/>
            <a:ext cx="684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Objetivo: Gerenciar as atividades inerentes ao processo  de desenvolvimento de software, com o fito do aumento da qualidade e redução dos custos de produção.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01044" y="422108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versão 1.0 é gratuita.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54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 Black" pitchFamily="34" charset="0"/>
              </a:rPr>
              <a:t>Controla: Recursos</a:t>
            </a:r>
            <a:r>
              <a:rPr lang="pt-BR" dirty="0">
                <a:latin typeface="Arial Black" pitchFamily="34" charset="0"/>
              </a:rPr>
              <a:t/>
            </a:r>
            <a:br>
              <a:rPr lang="pt-BR" dirty="0">
                <a:latin typeface="Arial Black" pitchFamily="34" charset="0"/>
              </a:rPr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86608" cy="365125"/>
          </a:xfrm>
        </p:spPr>
        <p:txBody>
          <a:bodyPr/>
          <a:lstStyle/>
          <a:p>
            <a:fld id="{377EEF09-A215-46A8-B054-AF1D5107DBD9}" type="datetime2">
              <a:rPr lang="pt-BR" smtClean="0"/>
              <a:t>quinta-feira, 11 de abril de 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3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27584" y="126876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b="1" dirty="0" smtClean="0"/>
              <a:t>Controla</a:t>
            </a:r>
            <a:r>
              <a:rPr lang="pt-BR" dirty="0" smtClean="0"/>
              <a:t> oferece vários importantes recursos, dentre eles estão :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27584" y="1916832"/>
            <a:ext cx="7128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Gerenciamento </a:t>
            </a:r>
            <a:r>
              <a:rPr lang="pt-BR" dirty="0"/>
              <a:t>de Requisitos;</a:t>
            </a:r>
          </a:p>
          <a:p>
            <a:r>
              <a:rPr lang="pt-BR" dirty="0" smtClean="0"/>
              <a:t>- Gerenciamento </a:t>
            </a:r>
            <a:r>
              <a:rPr lang="pt-BR" dirty="0"/>
              <a:t>de Casos de Uso;</a:t>
            </a:r>
          </a:p>
          <a:p>
            <a:r>
              <a:rPr lang="pt-BR" dirty="0" smtClean="0"/>
              <a:t>- Gerenciamento </a:t>
            </a:r>
            <a:r>
              <a:rPr lang="pt-BR" dirty="0"/>
              <a:t>de Casos de Teste e Erros;</a:t>
            </a:r>
          </a:p>
          <a:p>
            <a:r>
              <a:rPr lang="pt-BR" dirty="0" smtClean="0"/>
              <a:t>- Planejamento </a:t>
            </a:r>
            <a:r>
              <a:rPr lang="pt-BR" dirty="0"/>
              <a:t>de Liberações;</a:t>
            </a:r>
          </a:p>
          <a:p>
            <a:r>
              <a:rPr lang="pt-BR" dirty="0" smtClean="0"/>
              <a:t>- Gerenciamento </a:t>
            </a:r>
            <a:r>
              <a:rPr lang="pt-BR" dirty="0"/>
              <a:t>de Implementações;</a:t>
            </a:r>
          </a:p>
          <a:p>
            <a:r>
              <a:rPr lang="pt-BR" dirty="0" smtClean="0"/>
              <a:t>- Controle </a:t>
            </a:r>
            <a:r>
              <a:rPr lang="pt-BR" dirty="0"/>
              <a:t>de Dependência entre implementações;</a:t>
            </a:r>
          </a:p>
          <a:p>
            <a:r>
              <a:rPr lang="pt-BR" dirty="0" smtClean="0"/>
              <a:t>- Matriz </a:t>
            </a:r>
            <a:r>
              <a:rPr lang="pt-BR" dirty="0"/>
              <a:t>de </a:t>
            </a:r>
            <a:r>
              <a:rPr lang="pt-BR" dirty="0" smtClean="0"/>
              <a:t>Rastreabilidade;</a:t>
            </a:r>
            <a:endParaRPr lang="pt-BR" dirty="0"/>
          </a:p>
          <a:p>
            <a:r>
              <a:rPr lang="pt-BR" dirty="0" smtClean="0"/>
              <a:t>- Rastreabilidade </a:t>
            </a:r>
            <a:r>
              <a:rPr lang="pt-BR" dirty="0"/>
              <a:t>dos requisitos;</a:t>
            </a:r>
          </a:p>
          <a:p>
            <a:r>
              <a:rPr lang="pt-BR" dirty="0" smtClean="0"/>
              <a:t>- Rastreabilidade </a:t>
            </a:r>
            <a:r>
              <a:rPr lang="pt-BR" dirty="0"/>
              <a:t>de projeto;</a:t>
            </a:r>
          </a:p>
          <a:p>
            <a:r>
              <a:rPr lang="pt-BR" dirty="0" smtClean="0"/>
              <a:t>- Casos </a:t>
            </a:r>
            <a:r>
              <a:rPr lang="pt-BR" dirty="0"/>
              <a:t>de Uso X Implementações;</a:t>
            </a:r>
          </a:p>
          <a:p>
            <a:r>
              <a:rPr lang="pt-BR" dirty="0" smtClean="0"/>
              <a:t>- Casos </a:t>
            </a:r>
            <a:r>
              <a:rPr lang="pt-BR" dirty="0"/>
              <a:t>de Uso X Casos de Teste;</a:t>
            </a:r>
          </a:p>
          <a:p>
            <a:r>
              <a:rPr lang="pt-BR" dirty="0" smtClean="0"/>
              <a:t>- Casos </a:t>
            </a:r>
            <a:r>
              <a:rPr lang="pt-BR" dirty="0"/>
              <a:t>de Teste X Erros;</a:t>
            </a:r>
          </a:p>
          <a:p>
            <a:r>
              <a:rPr lang="pt-BR" dirty="0" smtClean="0"/>
              <a:t>- Implementações </a:t>
            </a:r>
            <a:r>
              <a:rPr lang="pt-BR" dirty="0"/>
              <a:t>X </a:t>
            </a:r>
            <a:r>
              <a:rPr lang="pt-BR" dirty="0" smtClean="0"/>
              <a:t>Erros.</a:t>
            </a:r>
          </a:p>
          <a:p>
            <a:r>
              <a:rPr lang="pt-BR" dirty="0" smtClean="0"/>
              <a:t>- Documento </a:t>
            </a:r>
            <a:r>
              <a:rPr lang="pt-BR" dirty="0"/>
              <a:t>de Especificação de Requisitos;</a:t>
            </a:r>
          </a:p>
        </p:txBody>
      </p:sp>
    </p:spTree>
    <p:extLst>
      <p:ext uri="{BB962C8B-B14F-4D97-AF65-F5344CB8AC3E}">
        <p14:creationId xmlns:p14="http://schemas.microsoft.com/office/powerpoint/2010/main" val="13986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 Black" pitchFamily="34" charset="0"/>
              </a:rPr>
              <a:t>Controla: Recursos</a:t>
            </a:r>
            <a:endParaRPr lang="pt-BR" sz="4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86608" cy="365125"/>
          </a:xfrm>
        </p:spPr>
        <p:txBody>
          <a:bodyPr/>
          <a:lstStyle/>
          <a:p>
            <a:fld id="{9581F365-8DAB-420F-A7DB-216BAC3AA32B}" type="datetime2">
              <a:rPr lang="pt-BR" smtClean="0"/>
              <a:t>quinta-feira, 11 de abril de 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4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15616" y="126876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Gerenciamento de Requisitos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115616" y="184482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b="1" dirty="0" smtClean="0"/>
              <a:t>Controla</a:t>
            </a:r>
            <a:r>
              <a:rPr lang="pt-BR" dirty="0" smtClean="0"/>
              <a:t> permite o gerenciamento dos requisitos em um produto de software, utilizando como base uma descrição completa da necessidade, suas restrições, data de criação, de finalização e responsáveis pela aprovação junto ao cliente.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15616" y="335699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definição dos estados dos requisitos, o </a:t>
            </a:r>
            <a:r>
              <a:rPr lang="pt-BR" b="1" dirty="0" smtClean="0"/>
              <a:t>Controla </a:t>
            </a:r>
            <a:r>
              <a:rPr lang="pt-BR" dirty="0" smtClean="0"/>
              <a:t>realiza validações, evitando assim que operações inválidas sejam executadas durante o gerenciamento dessas informações, exibindo mensagens de orientação.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15616" y="4653136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controle de versão mantém documentadas as mudanças de cada requisito, possibilitando aos analistas consultarem e confrontarem dados com a equipe de desenvolvimento e com os clientes.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63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 Black" pitchFamily="34" charset="0"/>
              </a:rPr>
              <a:t>Controla: Recursos</a:t>
            </a:r>
            <a:endParaRPr lang="pt-BR" sz="4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58616" cy="365125"/>
          </a:xfrm>
        </p:spPr>
        <p:txBody>
          <a:bodyPr/>
          <a:lstStyle/>
          <a:p>
            <a:fld id="{D386E331-3C1E-41EC-AFE8-3B1B14085B77}" type="datetime2">
              <a:rPr lang="pt-BR" smtClean="0"/>
              <a:t>quinta-feira, 11 de abril de 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5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99592" y="105273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Matriz de Rastreabilidade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899592" y="1412776"/>
            <a:ext cx="763284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0" dirty="0" smtClean="0"/>
              <a:t>A matriz de rastreabilidade oferece a visualização global dos Casos de Uso e Requisitos do Sistema em uma tabela de forma gráfica, dando suporte ao analista para tomar decisões, descobrir problemas e suas soluções de forma mais rápida.</a:t>
            </a:r>
            <a:endParaRPr lang="pt-BR" sz="1750" dirty="0"/>
          </a:p>
        </p:txBody>
      </p:sp>
      <p:pic>
        <p:nvPicPr>
          <p:cNvPr id="10" name="Imagem 2" descr="control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16" y="2303181"/>
            <a:ext cx="5885799" cy="396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3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94122"/>
          </a:xfrm>
        </p:spPr>
        <p:txBody>
          <a:bodyPr/>
          <a:lstStyle/>
          <a:p>
            <a:r>
              <a:rPr lang="pt-BR" dirty="0" smtClean="0">
                <a:latin typeface="Arial Black" pitchFamily="34" charset="0"/>
              </a:rPr>
              <a:t>Bibliografia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242592" cy="365125"/>
          </a:xfrm>
        </p:spPr>
        <p:txBody>
          <a:bodyPr/>
          <a:lstStyle/>
          <a:p>
            <a:fld id="{BE36F104-D94A-49A8-838B-993B898F0947}" type="datetime2">
              <a:rPr lang="pt-BR" smtClean="0"/>
              <a:t>quinta-feira, 11 de abril de 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6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259632" y="148478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www.devmedia.com.br/controla/283#ixzz2NFECr0gO</a:t>
            </a:r>
            <a:endParaRPr lang="en-US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1331640" y="3862789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Link para download da ferramenta </a:t>
            </a:r>
            <a:r>
              <a:rPr lang="pt-BR" dirty="0" smtClean="0"/>
              <a:t>Controla e desta apresentação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www.mediafire.com/alcidelio</a:t>
            </a:r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2123728" y="4725144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  <a:cs typeface="Arial" pitchFamily="34" charset="0"/>
              </a:rPr>
              <a:t>OBRIGADO</a:t>
            </a:r>
            <a:endParaRPr lang="en-US" sz="7200" dirty="0">
              <a:solidFill>
                <a:schemeClr val="tx2">
                  <a:lumMod val="75000"/>
                </a:schemeClr>
              </a:solidFill>
              <a:latin typeface="Algerian" pitchFamily="82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259632" y="2566645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Link para download da ferramenta Controla</a:t>
            </a:r>
            <a:br>
              <a:rPr lang="pt-BR" dirty="0"/>
            </a:br>
            <a:r>
              <a:rPr lang="pt-BR" u="sng" dirty="0">
                <a:hlinkClick r:id="rId4"/>
              </a:rPr>
              <a:t>http://</a:t>
            </a:r>
            <a:r>
              <a:rPr lang="pt-BR" u="sng" dirty="0" smtClean="0">
                <a:hlinkClick r:id="rId4"/>
              </a:rPr>
              <a:t>www.linkados.com.br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430</Words>
  <Application>Microsoft Office PowerPoint</Application>
  <PresentationFormat>Apresentação na tela (4:3)</PresentationFormat>
  <Paragraphs>64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Controla: Recursos </vt:lpstr>
      <vt:lpstr>Controla: Recursos</vt:lpstr>
      <vt:lpstr>Controla: Recursos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Alcidelio</dc:creator>
  <cp:lastModifiedBy>Alcidelio</cp:lastModifiedBy>
  <cp:revision>52</cp:revision>
  <dcterms:created xsi:type="dcterms:W3CDTF">2013-04-03T15:17:21Z</dcterms:created>
  <dcterms:modified xsi:type="dcterms:W3CDTF">2013-04-11T15:38:39Z</dcterms:modified>
</cp:coreProperties>
</file>