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339403"/>
            <a:ext cx="8825658" cy="2497820"/>
          </a:xfrm>
        </p:spPr>
        <p:txBody>
          <a:bodyPr/>
          <a:lstStyle/>
          <a:p>
            <a:pPr algn="ctr"/>
            <a:r>
              <a:rPr lang="pt-BR" dirty="0" smtClean="0"/>
              <a:t>Controla 1.3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978891"/>
            <a:ext cx="8825658" cy="861420"/>
          </a:xfrm>
        </p:spPr>
        <p:txBody>
          <a:bodyPr/>
          <a:lstStyle/>
          <a:p>
            <a:pPr algn="ctr"/>
            <a:r>
              <a:rPr lang="pt-BR" dirty="0" smtClean="0"/>
              <a:t>Ferramenta de gerenciamento de 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4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535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Íon</vt:lpstr>
      <vt:lpstr>Controla 1.3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 1.3</dc:title>
  <dc:creator>AndreLuiz</dc:creator>
  <cp:lastModifiedBy>AndreLuiz</cp:lastModifiedBy>
  <cp:revision>1</cp:revision>
  <dcterms:created xsi:type="dcterms:W3CDTF">2013-03-22T00:43:45Z</dcterms:created>
  <dcterms:modified xsi:type="dcterms:W3CDTF">2013-03-22T00:47:35Z</dcterms:modified>
</cp:coreProperties>
</file>