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C28EE-6C40-45CE-9FE8-AE48601ECFEF}" type="datetimeFigureOut">
              <a:rPr lang="pt-BR" smtClean="0"/>
              <a:t>05/04/2013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F3FB0-8DF6-4175-A128-AEF83C8AE7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835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F3FB0-8DF6-4175-A128-AEF83C8AE7D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065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F3FB0-8DF6-4175-A128-AEF83C8AE7D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045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BB3A-57B2-43FD-A09F-53003DC2AC93}" type="datetime2">
              <a:rPr lang="pt-BR" smtClean="0"/>
              <a:t>sexta-feira, 5 de abril de 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983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A8AA-59D7-4A12-A70F-72AEC8A79B28}" type="datetime2">
              <a:rPr lang="pt-BR" smtClean="0"/>
              <a:t>sexta-feira, 5 de abril de 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037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2903-423A-4CCA-9FAF-E7F45BFB08E6}" type="datetime2">
              <a:rPr lang="pt-BR" smtClean="0"/>
              <a:t>sexta-feira, 5 de abril de 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90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F104-D94A-49A8-838B-993B898F0947}" type="datetime2">
              <a:rPr lang="pt-BR" smtClean="0"/>
              <a:t>sexta-feira, 5 de abril de 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6309320"/>
            <a:ext cx="20129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061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D73F-F85F-44A6-A3BE-70CF95748E48}" type="datetime2">
              <a:rPr lang="pt-BR" smtClean="0"/>
              <a:t>sexta-feira, 5 de abril de 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92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5499-BCF8-4122-9F41-9B9996F435AB}" type="datetime2">
              <a:rPr lang="pt-BR" smtClean="0"/>
              <a:t>sexta-feira, 5 de abril de 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39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6758-D1B1-4DDD-87E7-445109776095}" type="datetime2">
              <a:rPr lang="pt-BR" smtClean="0"/>
              <a:t>sexta-feira, 5 de abril de 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89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3165E-247C-455D-B2FD-F8FB36B64151}" type="datetime2">
              <a:rPr lang="pt-BR" smtClean="0"/>
              <a:t>sexta-feira, 5 de abril de 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95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C47F-E116-490D-AF1F-EC8929E5142C}" type="datetime2">
              <a:rPr lang="pt-BR" smtClean="0"/>
              <a:t>sexta-feira, 5 de abril de 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20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CCA8-02CE-438C-A883-F7C15B002FFA}" type="datetime2">
              <a:rPr lang="pt-BR" smtClean="0"/>
              <a:t>sexta-feira, 5 de abril de 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20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1BFD-B9A7-4DEB-8729-15BD141304DA}" type="datetime2">
              <a:rPr lang="pt-BR" smtClean="0"/>
              <a:t>sexta-feira, 5 de abril de 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222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73000">
              <a:schemeClr val="bg1">
                <a:lumMod val="95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97947-6B50-4480-B084-C2D31639B398}" type="datetime2">
              <a:rPr lang="pt-BR" smtClean="0"/>
              <a:t>sexta-feira, 5 de abril de 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02EDB-8E19-4D28-A546-36C1528C4E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27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114F-AA60-4C76-8EEE-FC1ABCD89A4B}" type="datetime2">
              <a:rPr lang="pt-BR" smtClean="0"/>
              <a:t>sexta-feira, 5 de abril de 2013</a:t>
            </a:fld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827584" y="441538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 Black" pitchFamily="34" charset="0"/>
              </a:rPr>
              <a:t>FACULDADE UNIBRATEC</a:t>
            </a:r>
          </a:p>
          <a:p>
            <a:pPr algn="ctr"/>
            <a:r>
              <a:rPr lang="pt-BR" dirty="0" smtClean="0">
                <a:latin typeface="Arial Black" pitchFamily="34" charset="0"/>
              </a:rPr>
              <a:t>ANÁLISE E DESENVOLVIMENTO DE SISTEMAS</a:t>
            </a:r>
          </a:p>
          <a:p>
            <a:pPr algn="ctr"/>
            <a:r>
              <a:rPr lang="pt-BR" dirty="0" smtClean="0">
                <a:latin typeface="Arial Black" pitchFamily="34" charset="0"/>
              </a:rPr>
              <a:t>ENGENHARIA DE REQUISITOS</a:t>
            </a:r>
            <a:endParaRPr lang="pt-BR" dirty="0">
              <a:latin typeface="Arial Black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423219" y="2043345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 Black" pitchFamily="34" charset="0"/>
              </a:rPr>
              <a:t>SEMINÁRIO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974947" y="2666744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Arial" pitchFamily="34" charset="0"/>
                <a:cs typeface="Arial" pitchFamily="34" charset="0"/>
              </a:rPr>
              <a:t>Ferramenta </a:t>
            </a:r>
            <a:r>
              <a:rPr lang="pt-BR" sz="2800" dirty="0" smtClean="0">
                <a:latin typeface="Arial Black" pitchFamily="34" charset="0"/>
              </a:rPr>
              <a:t>Controla 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55643" y="459042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Prof. Aldo Moura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55202" y="404902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Turma: ADS03N-A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55643" y="5229200"/>
            <a:ext cx="452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Equipe: Alcidelio Araújo, André Luiz, Igor Araújo, Matheus Filipe e Paulo Roberto.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224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93DD-314F-4DBD-82E5-D5272A27DD00}" type="datetime2">
              <a:rPr lang="pt-BR" smtClean="0"/>
              <a:t>sexta-feira, 5 de abril de 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2</a:t>
            </a:fld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411760" y="345649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latin typeface="Arial Black" pitchFamily="34" charset="0"/>
              </a:rPr>
              <a:t>Controla</a:t>
            </a:r>
            <a:endParaRPr lang="pt-BR" sz="4000" dirty="0">
              <a:latin typeface="Arial Black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71600" y="148478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que é </a:t>
            </a:r>
            <a:r>
              <a:rPr lang="pt-BR" b="1" dirty="0" smtClean="0"/>
              <a:t>Controla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987489" y="2210814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É uma ferramenta de apoio ao Processo de Desenvolvimento de Software em pequenas empresas.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987488" y="3284983"/>
            <a:ext cx="6968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Desenvolvida como trabalho final de Curso Bacharelado em Sistemas de Informação da Faculdade de Viçosa - FDV , MG.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971600" y="4941168"/>
            <a:ext cx="6840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Objetivo: Gerenciar as atividades inerentes ao processo  de desenvolvimento de software, com o fito do aumento da qualidade e redução dos custos de produção. 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001044" y="422108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 versão 1.0 é gratuita.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354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latin typeface="Arial Black" pitchFamily="34" charset="0"/>
              </a:rPr>
              <a:t>Controla: Recursos</a:t>
            </a:r>
            <a:r>
              <a:rPr lang="pt-BR" dirty="0">
                <a:latin typeface="Arial Black" pitchFamily="34" charset="0"/>
              </a:rPr>
              <a:t/>
            </a:r>
            <a:br>
              <a:rPr lang="pt-BR" dirty="0">
                <a:latin typeface="Arial Black" pitchFamily="34" charset="0"/>
              </a:rPr>
            </a:b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EF09-A215-46A8-B054-AF1D5107DBD9}" type="datetime2">
              <a:rPr lang="pt-BR" smtClean="0"/>
              <a:t>sexta-feira, 5 de abril de 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3</a:t>
            </a:fld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827584" y="1268760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</a:t>
            </a:r>
            <a:r>
              <a:rPr lang="pt-BR" b="1" dirty="0" smtClean="0"/>
              <a:t>Controla</a:t>
            </a:r>
            <a:r>
              <a:rPr lang="pt-BR" dirty="0" smtClean="0"/>
              <a:t> oferece vários importantes recursos, dentre eles estão :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827584" y="1916832"/>
            <a:ext cx="71287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 Gerenciamento </a:t>
            </a:r>
            <a:r>
              <a:rPr lang="pt-BR" dirty="0"/>
              <a:t>de Requisitos;</a:t>
            </a:r>
          </a:p>
          <a:p>
            <a:r>
              <a:rPr lang="pt-BR" dirty="0" smtClean="0"/>
              <a:t>- Gerenciamento </a:t>
            </a:r>
            <a:r>
              <a:rPr lang="pt-BR" dirty="0"/>
              <a:t>de Casos de Uso;</a:t>
            </a:r>
          </a:p>
          <a:p>
            <a:r>
              <a:rPr lang="pt-BR" dirty="0" smtClean="0"/>
              <a:t>- Gerenciamento </a:t>
            </a:r>
            <a:r>
              <a:rPr lang="pt-BR" dirty="0"/>
              <a:t>de Casos de Teste e Erros;</a:t>
            </a:r>
          </a:p>
          <a:p>
            <a:r>
              <a:rPr lang="pt-BR" dirty="0" smtClean="0"/>
              <a:t>- Planejamento </a:t>
            </a:r>
            <a:r>
              <a:rPr lang="pt-BR" dirty="0"/>
              <a:t>de Liberações;</a:t>
            </a:r>
          </a:p>
          <a:p>
            <a:r>
              <a:rPr lang="pt-BR" dirty="0" smtClean="0"/>
              <a:t>- Gerenciamento </a:t>
            </a:r>
            <a:r>
              <a:rPr lang="pt-BR" dirty="0"/>
              <a:t>de Implementações;</a:t>
            </a:r>
          </a:p>
          <a:p>
            <a:r>
              <a:rPr lang="pt-BR" dirty="0" smtClean="0"/>
              <a:t>- Controle </a:t>
            </a:r>
            <a:r>
              <a:rPr lang="pt-BR" dirty="0"/>
              <a:t>de Dependência entre implementações;</a:t>
            </a:r>
          </a:p>
          <a:p>
            <a:r>
              <a:rPr lang="pt-BR" dirty="0" smtClean="0"/>
              <a:t>- Matriz </a:t>
            </a:r>
            <a:r>
              <a:rPr lang="pt-BR" dirty="0"/>
              <a:t>de </a:t>
            </a:r>
            <a:r>
              <a:rPr lang="pt-BR" dirty="0" smtClean="0"/>
              <a:t>Rastreabilidade;</a:t>
            </a:r>
            <a:endParaRPr lang="pt-BR" dirty="0"/>
          </a:p>
          <a:p>
            <a:r>
              <a:rPr lang="pt-BR" dirty="0" smtClean="0"/>
              <a:t>- Rastreabilidade </a:t>
            </a:r>
            <a:r>
              <a:rPr lang="pt-BR" dirty="0"/>
              <a:t>dos requisitos;</a:t>
            </a:r>
          </a:p>
          <a:p>
            <a:r>
              <a:rPr lang="pt-BR" dirty="0" smtClean="0"/>
              <a:t>- Rastreabilidade </a:t>
            </a:r>
            <a:r>
              <a:rPr lang="pt-BR" dirty="0"/>
              <a:t>de projeto;</a:t>
            </a:r>
          </a:p>
          <a:p>
            <a:r>
              <a:rPr lang="pt-BR" dirty="0" smtClean="0"/>
              <a:t>- Casos </a:t>
            </a:r>
            <a:r>
              <a:rPr lang="pt-BR" dirty="0"/>
              <a:t>de Uso X Implementações;</a:t>
            </a:r>
          </a:p>
          <a:p>
            <a:r>
              <a:rPr lang="pt-BR" dirty="0" smtClean="0"/>
              <a:t>- Casos </a:t>
            </a:r>
            <a:r>
              <a:rPr lang="pt-BR" dirty="0"/>
              <a:t>de Uso X Casos de Teste;</a:t>
            </a:r>
          </a:p>
          <a:p>
            <a:r>
              <a:rPr lang="pt-BR" dirty="0" smtClean="0"/>
              <a:t>- Casos </a:t>
            </a:r>
            <a:r>
              <a:rPr lang="pt-BR" dirty="0"/>
              <a:t>de Teste X Erros;</a:t>
            </a:r>
          </a:p>
          <a:p>
            <a:r>
              <a:rPr lang="pt-BR" dirty="0" smtClean="0"/>
              <a:t>- Implementações </a:t>
            </a:r>
            <a:r>
              <a:rPr lang="pt-BR" dirty="0"/>
              <a:t>X </a:t>
            </a:r>
            <a:r>
              <a:rPr lang="pt-BR" dirty="0" smtClean="0"/>
              <a:t>Erros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861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64096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Arial Black" pitchFamily="34" charset="0"/>
              </a:rPr>
              <a:t>Controla: Recursos</a:t>
            </a:r>
            <a:endParaRPr lang="pt-BR" sz="40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F365-8DAB-420F-A7DB-216BAC3AA32B}" type="datetime2">
              <a:rPr lang="pt-BR" smtClean="0"/>
              <a:t>sexta-feira, 5 de abril de 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4</a:t>
            </a:fld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115616" y="126876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Gerenciamento de Requisitos</a:t>
            </a:r>
            <a:endParaRPr lang="pt-BR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1115616" y="1844824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</a:t>
            </a:r>
            <a:r>
              <a:rPr lang="pt-BR" b="1" dirty="0" smtClean="0"/>
              <a:t>Controla</a:t>
            </a:r>
            <a:r>
              <a:rPr lang="pt-BR" dirty="0" smtClean="0"/>
              <a:t> permite o gerenciamento dos requisitos em um produto de software, utilizando como base uma descrição completa da necessidade, suas restrições, data de criação, de finalização e responsáveis pela aprovação junto ao cliente.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115616" y="3356992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Na definição dos estados dos requisitos, o </a:t>
            </a:r>
            <a:r>
              <a:rPr lang="pt-BR" b="1" dirty="0" smtClean="0"/>
              <a:t>Controla </a:t>
            </a:r>
            <a:r>
              <a:rPr lang="pt-BR" dirty="0" smtClean="0"/>
              <a:t>realiza validações, evitando assim que operações inválidas sejam executadas durante o gerenciamento dessas informações, exibindo mensagens de orientação.</a:t>
            </a:r>
            <a:endParaRPr lang="pt-BR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115616" y="4653136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controle de versão mantém documentadas as mudanças de cada requisito, possibilitando aos analistas consultarem e confrontarem dados com a equipe de desenvolvimento e com os clientes.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763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64096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Arial Black" pitchFamily="34" charset="0"/>
              </a:rPr>
              <a:t>Controla: Recursos</a:t>
            </a:r>
            <a:endParaRPr lang="pt-BR" sz="40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E331-3C1E-41EC-AFE8-3B1B14085B77}" type="datetime2">
              <a:rPr lang="pt-BR" smtClean="0"/>
              <a:t>sexta-feira, 5 de abril de 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5</a:t>
            </a:fld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043608" y="154750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Matriz de Rastreabilidade</a:t>
            </a:r>
            <a:endParaRPr lang="pt-BR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1043608" y="2660719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 matriz de rastreabilidade oferece a visualização global dos Casos de Uso e Requisitos do Sistema em uma tabela de forma gráfica, dando suporte ao analista para tomar decisões, descobrir problemas e suas soluções de forma mais rápida.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1043608" y="4653136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Além da matriz de rastreabilidade de projeto, é possível relacionar requisitos, implementação, liberações, testes e erros.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036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64096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Arial Black" pitchFamily="34" charset="0"/>
              </a:rPr>
              <a:t>Controla: Recursos</a:t>
            </a:r>
            <a:endParaRPr lang="pt-BR" sz="40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5D46-8BD5-4452-BD6B-BBBAD74BF00C}" type="datetime2">
              <a:rPr lang="pt-BR" smtClean="0"/>
              <a:t>sexta-feira, 5 de abril de 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 Desenvolvimento de Sistemas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2EDB-8E19-4D28-A546-36C1528C4E74}" type="slidenum">
              <a:rPr lang="pt-BR" smtClean="0"/>
              <a:t>6</a:t>
            </a:fld>
            <a:endParaRPr lang="pt-BR"/>
          </a:p>
        </p:txBody>
      </p:sp>
      <p:pic>
        <p:nvPicPr>
          <p:cNvPr id="1026" name="Imagem 2" descr="controla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37" y="1412776"/>
            <a:ext cx="6845002" cy="4606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1187623" y="908720"/>
            <a:ext cx="273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Matriz de </a:t>
            </a:r>
            <a:r>
              <a:rPr lang="pt-BR" b="1" dirty="0" smtClean="0"/>
              <a:t>Rastreabilidade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21090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428</Words>
  <Application>Microsoft Office PowerPoint</Application>
  <PresentationFormat>Apresentação na tela (4:3)</PresentationFormat>
  <Paragraphs>60</Paragraphs>
  <Slides>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Apresentação do PowerPoint</vt:lpstr>
      <vt:lpstr>Apresentação do PowerPoint</vt:lpstr>
      <vt:lpstr>Controla: Recursos </vt:lpstr>
      <vt:lpstr>Controla: Recursos</vt:lpstr>
      <vt:lpstr>Controla: Recursos</vt:lpstr>
      <vt:lpstr>Controla: Recursos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Alcidelio</dc:creator>
  <cp:lastModifiedBy>Alcidelio</cp:lastModifiedBy>
  <cp:revision>40</cp:revision>
  <dcterms:created xsi:type="dcterms:W3CDTF">2013-04-03T15:17:21Z</dcterms:created>
  <dcterms:modified xsi:type="dcterms:W3CDTF">2013-04-06T02:40:16Z</dcterms:modified>
</cp:coreProperties>
</file>