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28EE-6C40-45CE-9FE8-AE48601ECFEF}" type="datetimeFigureOut">
              <a:rPr lang="pt-BR" smtClean="0"/>
              <a:t>11/04/2013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3FB0-8DF6-4175-A128-AEF83C8AE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BB3A-57B2-43FD-A09F-53003DC2AC93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8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A8AA-59D7-4A12-A70F-72AEC8A79B28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0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903-423A-4CCA-9FAF-E7F45BFB08E6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F104-D94A-49A8-838B-993B898F0947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309320"/>
            <a:ext cx="20129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D73F-F85F-44A6-A3BE-70CF95748E48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5499-BCF8-4122-9F41-9B9996F435AB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3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758-D1B1-4DDD-87E7-445109776095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165E-247C-455D-B2FD-F8FB36B64151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C47F-E116-490D-AF1F-EC8929E5142C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0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CCA8-02CE-438C-A883-F7C15B002FFA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0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FD-B9A7-4DEB-8729-15BD141304DA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2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300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7947-6B50-4480-B084-C2D31639B398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2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fire.com/alcidelio" TargetMode="External"/><Relationship Id="rId2" Type="http://schemas.openxmlformats.org/officeDocument/2006/relationships/hyperlink" Target="http://www.devmedia.com.br/controla/283#ixzz2NFECr0g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ados.com.b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02632" cy="365125"/>
          </a:xfrm>
        </p:spPr>
        <p:txBody>
          <a:bodyPr/>
          <a:lstStyle/>
          <a:p>
            <a:fld id="{AFAF114F-AA60-4C76-8EEE-FC1ABCD89A4B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7584" y="44153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FACULDADE UNIBRATEC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ANÁLISE E DESENVOLVIMENTO DE SISTEMAS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ENGENHARIA DE REQUISITOS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23219" y="20433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SEMINÁRIO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4947" y="28337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Arial Black" pitchFamily="34" charset="0"/>
              </a:rPr>
              <a:t>Controla 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5643" y="45904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Aldo Moura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5202" y="40490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Turma: ADS03N-A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5643" y="5229200"/>
            <a:ext cx="45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 Alcidelio Araújo, André Luiz, Igor Araújo, Matheus Filipe e Paulo Roberto.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2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58616" cy="365125"/>
          </a:xfrm>
        </p:spPr>
        <p:txBody>
          <a:bodyPr/>
          <a:lstStyle/>
          <a:p>
            <a:fld id="{728D93DD-314F-4DBD-82E5-D5272A27DD00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2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11760" y="345649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 Black" pitchFamily="34" charset="0"/>
              </a:rPr>
              <a:t>Controla</a:t>
            </a:r>
            <a:endParaRPr lang="pt-BR" sz="4000" dirty="0">
              <a:latin typeface="Arial Black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160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que é </a:t>
            </a:r>
            <a:r>
              <a:rPr lang="pt-BR" b="1" dirty="0" smtClean="0"/>
              <a:t>Controla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7489" y="221081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uma ferramenta de apoio ao Processo de Desenvolvimento de Software em pequenas empresas.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87488" y="3284983"/>
            <a:ext cx="696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Desenvolvida como trabalho final de Curso Bacharelado em Sistemas de Informação da Faculdade de Viçosa - FDV , MG.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1600" y="4941168"/>
            <a:ext cx="684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Objetivo: Gerenciar as atividades inerentes ao processo  de desenvolvimento de software, com o fito do aumento da qualidade e redução dos custos de produção.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1044" y="42210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versão 1.0 é gratuita.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5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 Black" pitchFamily="34" charset="0"/>
              </a:rPr>
              <a:t>Controla: Recursos</a:t>
            </a:r>
            <a:r>
              <a:rPr lang="pt-BR" dirty="0">
                <a:latin typeface="Arial Black" pitchFamily="34" charset="0"/>
              </a:rPr>
              <a:t/>
            </a:r>
            <a:br>
              <a:rPr lang="pt-BR" dirty="0">
                <a:latin typeface="Arial Black" pitchFamily="34" charset="0"/>
              </a:rPr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fld id="{377EEF09-A215-46A8-B054-AF1D5107DBD9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584" y="12687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oferece vários importantes recursos, dentre eles estão 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7584" y="1916832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Gerenciamento </a:t>
            </a:r>
            <a:r>
              <a:rPr lang="pt-BR" dirty="0"/>
              <a:t>de Requisitos;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Uso;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Teste e Erros;</a:t>
            </a:r>
          </a:p>
          <a:p>
            <a:r>
              <a:rPr lang="pt-BR" dirty="0" smtClean="0"/>
              <a:t>- Planejamento </a:t>
            </a:r>
            <a:r>
              <a:rPr lang="pt-BR" dirty="0"/>
              <a:t>de Liberações;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Implementações;</a:t>
            </a:r>
          </a:p>
          <a:p>
            <a:r>
              <a:rPr lang="pt-BR" dirty="0" smtClean="0"/>
              <a:t>- Controle </a:t>
            </a:r>
            <a:r>
              <a:rPr lang="pt-BR" dirty="0"/>
              <a:t>de Dependência entre implementações;</a:t>
            </a:r>
          </a:p>
          <a:p>
            <a:r>
              <a:rPr lang="pt-BR" dirty="0" smtClean="0"/>
              <a:t>- Matriz </a:t>
            </a:r>
            <a:r>
              <a:rPr lang="pt-BR" dirty="0"/>
              <a:t>de </a:t>
            </a:r>
            <a:r>
              <a:rPr lang="pt-BR" dirty="0" smtClean="0"/>
              <a:t>Rastreabilidade;</a:t>
            </a:r>
            <a:endParaRPr lang="pt-BR" dirty="0"/>
          </a:p>
          <a:p>
            <a:r>
              <a:rPr lang="pt-BR" dirty="0" smtClean="0"/>
              <a:t>- Rastreabilidade </a:t>
            </a:r>
            <a:r>
              <a:rPr lang="pt-BR" dirty="0"/>
              <a:t>dos requisitos;</a:t>
            </a:r>
          </a:p>
          <a:p>
            <a:r>
              <a:rPr lang="pt-BR" dirty="0" smtClean="0"/>
              <a:t>- Rastreabilidade </a:t>
            </a:r>
            <a:r>
              <a:rPr lang="pt-BR" dirty="0"/>
              <a:t>de projeto;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Implementações;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Casos de Teste;</a:t>
            </a:r>
          </a:p>
          <a:p>
            <a:r>
              <a:rPr lang="pt-BR" dirty="0" smtClean="0"/>
              <a:t>- Casos </a:t>
            </a:r>
            <a:r>
              <a:rPr lang="pt-BR" dirty="0"/>
              <a:t>de Teste X Erros;</a:t>
            </a:r>
          </a:p>
          <a:p>
            <a:r>
              <a:rPr lang="pt-BR" dirty="0" smtClean="0"/>
              <a:t>- Implementações </a:t>
            </a:r>
            <a:r>
              <a:rPr lang="pt-BR" dirty="0"/>
              <a:t>X </a:t>
            </a:r>
            <a:r>
              <a:rPr lang="pt-BR" dirty="0" smtClean="0"/>
              <a:t>Erros.</a:t>
            </a:r>
          </a:p>
          <a:p>
            <a:r>
              <a:rPr lang="pt-BR" dirty="0" smtClean="0"/>
              <a:t>- Documento </a:t>
            </a:r>
            <a:r>
              <a:rPr lang="pt-BR" dirty="0"/>
              <a:t>de Especificação de Requisitos;</a:t>
            </a:r>
          </a:p>
        </p:txBody>
      </p:sp>
    </p:spTree>
    <p:extLst>
      <p:ext uri="{BB962C8B-B14F-4D97-AF65-F5344CB8AC3E}">
        <p14:creationId xmlns:p14="http://schemas.microsoft.com/office/powerpoint/2010/main" val="13986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fld id="{9581F365-8DAB-420F-A7DB-216BAC3AA32B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15616" y="12687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Gerenciamento de Requisitos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184482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permite o gerenciamento dos requisitos em um produto de software, utilizando como base uma descrição completa da necessidade, suas restrições, data de criação, de finalização e responsáveis pela aprovação junto ao cliente.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335699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definição dos estados dos requisitos, o </a:t>
            </a:r>
            <a:r>
              <a:rPr lang="pt-BR" b="1" dirty="0" smtClean="0"/>
              <a:t>Controla </a:t>
            </a:r>
            <a:r>
              <a:rPr lang="pt-BR" dirty="0" smtClean="0"/>
              <a:t>realiza validações, evitando assim que operações inválidas sejam executadas durante o gerenciamento dessas informações, exibindo mensagens de orientação.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15616" y="465313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controle de versão mantém documentadas as mudanças de cada requisito, possibilitando aos analistas consultarem e confrontarem dados com a equipe de desenvolvimento e com os clientes.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6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58616" cy="365125"/>
          </a:xfrm>
        </p:spPr>
        <p:txBody>
          <a:bodyPr/>
          <a:lstStyle/>
          <a:p>
            <a:fld id="{D386E331-3C1E-41EC-AFE8-3B1B14085B77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99592" y="10527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Matriz de Rastreabilidade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412776"/>
            <a:ext cx="76328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 smtClean="0"/>
              <a:t>A matriz de rastreabilidade oferece a visualização global dos Casos de Uso e Requisitos do Sistema em uma tabela de forma gráfica, dando suporte ao analista para tomar decisões, descobrir problemas e suas soluções de forma mais rápida.</a:t>
            </a:r>
            <a:endParaRPr lang="pt-BR" sz="1750" dirty="0"/>
          </a:p>
        </p:txBody>
      </p:sp>
      <p:pic>
        <p:nvPicPr>
          <p:cNvPr id="10" name="Imagem 2" descr="contr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16" y="2303181"/>
            <a:ext cx="5885799" cy="396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4122"/>
          </a:xfrm>
        </p:spPr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Bibliografia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42592" cy="365125"/>
          </a:xfrm>
        </p:spPr>
        <p:txBody>
          <a:bodyPr/>
          <a:lstStyle/>
          <a:p>
            <a:fld id="{BE36F104-D94A-49A8-838B-993B898F0947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14847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www.devmedia.com.br/controla/283#ixzz2NFECr0gO</a:t>
            </a:r>
            <a:endParaRPr lang="en-US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458286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para download da ferramenta </a:t>
            </a:r>
            <a:r>
              <a:rPr lang="pt-BR" dirty="0" smtClean="0"/>
              <a:t>Controla e desta apresentação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www.mediafire.com/alcidelio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9632" y="292494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para download da ferramenta Controla</a:t>
            </a:r>
            <a:br>
              <a:rPr lang="pt-BR" dirty="0"/>
            </a:br>
            <a:r>
              <a:rPr lang="pt-BR" u="sng" dirty="0">
                <a:hlinkClick r:id="rId4"/>
              </a:rPr>
              <a:t>http://</a:t>
            </a:r>
            <a:r>
              <a:rPr lang="pt-BR" u="sng" dirty="0" smtClean="0">
                <a:hlinkClick r:id="rId4"/>
              </a:rPr>
              <a:t>www.linkados.com.br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fld id="{BE36F104-D94A-49A8-838B-993B898F0947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2470244"/>
            <a:ext cx="6408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cs typeface="Arial" pitchFamily="34" charset="0"/>
              </a:rPr>
              <a:t>OBRIGADO</a:t>
            </a:r>
            <a:br>
              <a:rPr lang="en-US" sz="9600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cs typeface="Arial" pitchFamily="34" charset="0"/>
              </a:rPr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299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437</Words>
  <Application>Microsoft Office PowerPoint</Application>
  <PresentationFormat>Apresentação na tela (4:3)</PresentationFormat>
  <Paragraphs>67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Controla: Recursos </vt:lpstr>
      <vt:lpstr>Controla: Recursos</vt:lpstr>
      <vt:lpstr>Controla: Recursos</vt:lpstr>
      <vt:lpstr>Bibliografia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Alcidelio</dc:creator>
  <cp:lastModifiedBy>Alcidelio</cp:lastModifiedBy>
  <cp:revision>53</cp:revision>
  <dcterms:created xsi:type="dcterms:W3CDTF">2013-04-03T15:17:21Z</dcterms:created>
  <dcterms:modified xsi:type="dcterms:W3CDTF">2013-04-11T16:02:07Z</dcterms:modified>
</cp:coreProperties>
</file>