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439" r:id="rId3"/>
    <p:sldId id="1440" r:id="rId4"/>
    <p:sldId id="1441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E4E7D-29CC-4A85-A9A6-D285D14A1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D1D3E33-75FE-4095-AE02-43F07D0E8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3F19C8-149C-4730-ADAE-B7E36100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89238B4-075A-44F2-B016-E7B9410F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C80A74-0798-487A-A4D6-64CAE8A6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481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20442-02BF-4DA0-8264-9E97225F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95952F0-E30D-465B-819C-00358314F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5B7DB0-FC63-4642-A255-7C180D43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863002-8792-4BC8-AA89-8A7ABF7A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FDC32C-EF6E-4EDC-8CC6-69C5D5CE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076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9BE74FF-BD85-42B5-8B47-4FBED57CF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2500FF8-E680-49AD-912E-6BD86D8DB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CAEFFD-5FB4-4766-B3A2-A6036B38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E12D24-12F9-48FB-9503-DDD96F4A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4B50EBC-6984-41DB-885E-AC141523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763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89295-EFEE-4226-9FFA-1B0987A2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A92EC5-605D-4AB7-A75C-3759C197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BF1FDF-FACA-452D-8A2A-5A83AB06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721C76-CD58-4034-B897-0D13E2F6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1689290-9542-4514-9908-E0944A32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30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FD26F-1A06-42D5-A734-DF0EBA1F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6049A6D-30D7-4427-9C45-510CC2FA5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EA920E-CF50-4C8B-9B90-596559EA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0CF8EB3-1A52-46BF-82E4-F4DFEF9D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558167-20F1-4215-958A-432EA5BF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935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C7A27-E785-4B56-9132-CFC13EF5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388C1D-D5D2-49DF-A3D9-A62BDBC5D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2E78ACF-1408-4876-A11C-62BF84223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673E035-ED05-43DE-BBC7-D673CE99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0A8B5AF-577D-49C1-B914-01132501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D469143-6FDF-4D2A-AB8C-118809CD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541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3B14C-44FE-408B-B0DF-4AE24F61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7F1815-9181-455C-90B8-0EC36B71F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730266B-76DB-4623-82A4-05E8E32CA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7733A3B-4DBC-4038-B067-EA9CE3A1B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1907A46-F608-4ECA-8384-A01D1CD27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D78A9D7-BC61-44E9-A6EE-AEEB87D6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AAF0591-6C77-440F-B9B5-3ED4DED2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350CDBC-432C-44AB-B6EE-5870C4AB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045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7BF1F-92A3-4A22-B2EF-F03ADD8C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8F1F5DB-265B-4EF8-B72C-91A87A9F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C1DA3EE-D8AD-4F6D-B2F3-DBA6A372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44E49AA-D6D2-4004-9986-0F6CCB0D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113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9D160C4-E569-4F8B-A043-B89DCCBA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E0AFD38-B73F-494A-9759-F81EBB7F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C783AF-1F6B-48C2-80B3-5C99DE15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390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40253-5E8B-470E-8CEA-4C31E019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CCDC1C-E54A-4372-B9A5-B29E3E439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4AC0C2-3ABD-4B26-947E-E68426806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0630D97-44C7-4BB8-BD63-74EDE2C2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5342084-7706-42F5-AF15-18C9D6AA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E6AD336-AC4F-4E54-B0FA-23E40B3E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988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60A2C-9925-40CE-AE48-8C3C9B58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EA62424-3B1C-4540-83CB-C9EB9BD7B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5BC143A-3CED-4A0E-8644-DA97FB45A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1A27582-7C55-4F49-9C9E-9CD6C95A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23F441-AF2D-40F3-8A00-39418767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1A0FCED-6BD9-4377-B8D2-C8B532F8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728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18B5E03-CFE9-4062-86AA-49A245CD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1E25BB-7538-4E80-B38C-E375892C5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9B2339-5492-47A7-AF93-404A4B97F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6B71D-25C2-4CB3-B9F1-7DBA6D0BCCBB}" type="datetimeFigureOut">
              <a:rPr lang="nl-NL" smtClean="0"/>
              <a:t>15-2-2022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C984FF-66E3-4022-8980-79966BCA7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D9A898-CBBF-4EBD-9C77-0B3B8A8C9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E1FBD-7EF3-4F8F-AAEB-B4A029F8DA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40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54A41-4140-48A5-AC54-D1718B443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Colombia App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3786C4D-54D6-40A4-80F6-499FC5D12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75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6CEE8742-D4A3-4CF0-8798-CA9869D16D69}"/>
              </a:ext>
            </a:extLst>
          </p:cNvPr>
          <p:cNvSpPr/>
          <p:nvPr/>
        </p:nvSpPr>
        <p:spPr>
          <a:xfrm>
            <a:off x="1355209" y="3251246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/>
                </a:solidFill>
                <a:latin typeface="Calibri" panose="020F0502020204030204"/>
              </a:rPr>
              <a:t>Party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BB6E26B-BFB3-4D17-93F0-75D9811879C2}"/>
              </a:ext>
            </a:extLst>
          </p:cNvPr>
          <p:cNvSpPr/>
          <p:nvPr/>
        </p:nvSpPr>
        <p:spPr>
          <a:xfrm>
            <a:off x="7977180" y="3252590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>
                <a:solidFill>
                  <a:prstClr val="white"/>
                </a:solidFill>
                <a:latin typeface="Calibri" panose="020F0502020204030204"/>
              </a:rPr>
              <a:t>Spatial</a:t>
            </a:r>
            <a:r>
              <a:rPr lang="nl-NL" dirty="0">
                <a:solidFill>
                  <a:prstClr val="white"/>
                </a:solidFill>
                <a:latin typeface="Calibri" panose="020F0502020204030204"/>
              </a:rPr>
              <a:t> Unit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6EA5271-FD17-41C3-B030-87A0DF695EA1}"/>
              </a:ext>
            </a:extLst>
          </p:cNvPr>
          <p:cNvSpPr/>
          <p:nvPr/>
        </p:nvSpPr>
        <p:spPr>
          <a:xfrm>
            <a:off x="7977180" y="2056317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>
                <a:solidFill>
                  <a:prstClr val="white"/>
                </a:solidFill>
                <a:latin typeface="Calibri" panose="020F0502020204030204"/>
              </a:rPr>
              <a:t>Spatial</a:t>
            </a:r>
            <a:r>
              <a:rPr lang="nl-NL" dirty="0">
                <a:solidFill>
                  <a:prstClr val="white"/>
                </a:solidFill>
                <a:latin typeface="Calibri" panose="020F0502020204030204"/>
              </a:rPr>
              <a:t> Unit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7B8ECF02-373E-4A10-A7D9-059BC2482304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6741548" y="3568244"/>
            <a:ext cx="1235632" cy="1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13F20E81-DD0F-49DB-BC82-FAA06C27F4A9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3430562" y="3568244"/>
            <a:ext cx="12356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C9028783-E950-48CD-942A-50289F809AF1}"/>
              </a:ext>
            </a:extLst>
          </p:cNvPr>
          <p:cNvSpPr/>
          <p:nvPr/>
        </p:nvSpPr>
        <p:spPr>
          <a:xfrm>
            <a:off x="4666195" y="3251246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05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A8C91CD-B18E-4BF8-ABDD-72E184ED8010}"/>
              </a:ext>
            </a:extLst>
          </p:cNvPr>
          <p:cNvSpPr/>
          <p:nvPr/>
        </p:nvSpPr>
        <p:spPr>
          <a:xfrm>
            <a:off x="7977180" y="4411649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>
                <a:solidFill>
                  <a:prstClr val="white"/>
                </a:solidFill>
                <a:latin typeface="Calibri" panose="020F0502020204030204"/>
              </a:rPr>
              <a:t>Spatial</a:t>
            </a:r>
            <a:r>
              <a:rPr lang="nl-NL" dirty="0">
                <a:solidFill>
                  <a:prstClr val="white"/>
                </a:solidFill>
                <a:latin typeface="Calibri" panose="020F0502020204030204"/>
              </a:rPr>
              <a:t> Unit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C0CF1988-CDBB-4C16-B13A-8770E1DF9ABA}"/>
              </a:ext>
            </a:extLst>
          </p:cNvPr>
          <p:cNvSpPr/>
          <p:nvPr/>
        </p:nvSpPr>
        <p:spPr>
          <a:xfrm>
            <a:off x="4666193" y="2067040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04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1B9E4BC6-0269-4B9F-8A76-2AD082815C0D}"/>
              </a:ext>
            </a:extLst>
          </p:cNvPr>
          <p:cNvCxnSpPr>
            <a:cxnSpLocks/>
          </p:cNvCxnSpPr>
          <p:nvPr/>
        </p:nvCxnSpPr>
        <p:spPr>
          <a:xfrm flipV="1">
            <a:off x="3430559" y="2392664"/>
            <a:ext cx="1235634" cy="22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A84F4E12-41F0-441D-AE34-116E02FA5713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6741546" y="2373315"/>
            <a:ext cx="1235634" cy="107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9FE19CE2-FE46-47EC-8CF0-2BFB490C9F64}"/>
              </a:ext>
            </a:extLst>
          </p:cNvPr>
          <p:cNvSpPr/>
          <p:nvPr/>
        </p:nvSpPr>
        <p:spPr>
          <a:xfrm>
            <a:off x="4666193" y="4411649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06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F341B085-6CFF-41C0-9ACD-3C0CA0CA6B3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430559" y="4728647"/>
            <a:ext cx="1235634" cy="151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05C06811-A1D7-49FB-980F-37E6D5AC0513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6741546" y="4728647"/>
            <a:ext cx="12356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16">
            <a:extLst>
              <a:ext uri="{FF2B5EF4-FFF2-40B4-BE49-F238E27FC236}">
                <a16:creationId xmlns:a16="http://schemas.microsoft.com/office/drawing/2014/main" id="{E9F91494-AEBD-46BC-A137-F2225143DA0E}"/>
              </a:ext>
            </a:extLst>
          </p:cNvPr>
          <p:cNvSpPr/>
          <p:nvPr/>
        </p:nvSpPr>
        <p:spPr>
          <a:xfrm>
            <a:off x="1355206" y="2069261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/>
                </a:solidFill>
                <a:latin typeface="Calibri" panose="020F0502020204030204"/>
              </a:rPr>
              <a:t>Party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06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9B08CAD2-1690-4A43-824A-F9176C136848}"/>
              </a:ext>
            </a:extLst>
          </p:cNvPr>
          <p:cNvSpPr/>
          <p:nvPr/>
        </p:nvSpPr>
        <p:spPr>
          <a:xfrm>
            <a:off x="1355206" y="4426826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/>
                </a:solidFill>
                <a:latin typeface="Calibri" panose="020F0502020204030204"/>
              </a:rPr>
              <a:t>Party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74665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6CEE8742-D4A3-4CF0-8798-CA9869D16D69}"/>
              </a:ext>
            </a:extLst>
          </p:cNvPr>
          <p:cNvSpPr/>
          <p:nvPr/>
        </p:nvSpPr>
        <p:spPr>
          <a:xfrm>
            <a:off x="1355209" y="3251246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/>
                </a:solidFill>
                <a:latin typeface="Calibri" panose="020F0502020204030204"/>
              </a:rPr>
              <a:t>Party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06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BB6E26B-BFB3-4D17-93F0-75D9811879C2}"/>
              </a:ext>
            </a:extLst>
          </p:cNvPr>
          <p:cNvSpPr/>
          <p:nvPr/>
        </p:nvSpPr>
        <p:spPr>
          <a:xfrm>
            <a:off x="7977180" y="3252590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>
                <a:solidFill>
                  <a:prstClr val="white"/>
                </a:solidFill>
                <a:latin typeface="Calibri" panose="020F0502020204030204"/>
              </a:rPr>
              <a:t>Spatial</a:t>
            </a:r>
            <a:r>
              <a:rPr lang="nl-NL" dirty="0">
                <a:solidFill>
                  <a:prstClr val="white"/>
                </a:solidFill>
                <a:latin typeface="Calibri" panose="020F0502020204030204"/>
              </a:rPr>
              <a:t> Unit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6EA5271-FD17-41C3-B030-87A0DF695EA1}"/>
              </a:ext>
            </a:extLst>
          </p:cNvPr>
          <p:cNvSpPr/>
          <p:nvPr/>
        </p:nvSpPr>
        <p:spPr>
          <a:xfrm>
            <a:off x="7977180" y="2056317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>
                <a:solidFill>
                  <a:prstClr val="white"/>
                </a:solidFill>
                <a:latin typeface="Calibri" panose="020F0502020204030204"/>
              </a:rPr>
              <a:t>Spatial</a:t>
            </a:r>
            <a:r>
              <a:rPr lang="nl-NL" dirty="0">
                <a:solidFill>
                  <a:prstClr val="white"/>
                </a:solidFill>
                <a:latin typeface="Calibri" panose="020F0502020204030204"/>
              </a:rPr>
              <a:t> Unit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7B8ECF02-373E-4A10-A7D9-059BC2482304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6741548" y="3568244"/>
            <a:ext cx="1235632" cy="1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13F20E81-DD0F-49DB-BC82-FAA06C27F4A9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3430562" y="3568244"/>
            <a:ext cx="12356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C9028783-E950-48CD-942A-50289F809AF1}"/>
              </a:ext>
            </a:extLst>
          </p:cNvPr>
          <p:cNvSpPr/>
          <p:nvPr/>
        </p:nvSpPr>
        <p:spPr>
          <a:xfrm>
            <a:off x="4666195" y="3251246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05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A8C91CD-B18E-4BF8-ABDD-72E184ED8010}"/>
              </a:ext>
            </a:extLst>
          </p:cNvPr>
          <p:cNvSpPr/>
          <p:nvPr/>
        </p:nvSpPr>
        <p:spPr>
          <a:xfrm>
            <a:off x="7977180" y="4411649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>
                <a:solidFill>
                  <a:prstClr val="white"/>
                </a:solidFill>
                <a:latin typeface="Calibri" panose="020F0502020204030204"/>
              </a:rPr>
              <a:t>Spatial</a:t>
            </a:r>
            <a:r>
              <a:rPr lang="nl-NL" dirty="0">
                <a:solidFill>
                  <a:prstClr val="white"/>
                </a:solidFill>
                <a:latin typeface="Calibri" panose="020F0502020204030204"/>
              </a:rPr>
              <a:t> Unit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C0CF1988-CDBB-4C16-B13A-8770E1DF9ABA}"/>
              </a:ext>
            </a:extLst>
          </p:cNvPr>
          <p:cNvSpPr/>
          <p:nvPr/>
        </p:nvSpPr>
        <p:spPr>
          <a:xfrm>
            <a:off x="4666193" y="2067040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04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1B9E4BC6-0269-4B9F-8A76-2AD082815C0D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430562" y="2384038"/>
            <a:ext cx="1235631" cy="1184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A84F4E12-41F0-441D-AE34-116E02FA5713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6741546" y="2373315"/>
            <a:ext cx="1235634" cy="107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>
            <a:extLst>
              <a:ext uri="{FF2B5EF4-FFF2-40B4-BE49-F238E27FC236}">
                <a16:creationId xmlns:a16="http://schemas.microsoft.com/office/drawing/2014/main" id="{9FE19CE2-FE46-47EC-8CF0-2BFB490C9F64}"/>
              </a:ext>
            </a:extLst>
          </p:cNvPr>
          <p:cNvSpPr/>
          <p:nvPr/>
        </p:nvSpPr>
        <p:spPr>
          <a:xfrm>
            <a:off x="4666193" y="4411649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06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F341B085-6CFF-41C0-9ACD-3C0CA0CA6B3B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430562" y="3568244"/>
            <a:ext cx="1235631" cy="1160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05C06811-A1D7-49FB-980F-37E6D5AC0513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>
            <a:off x="6741546" y="4728647"/>
            <a:ext cx="12356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8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6CEE8742-D4A3-4CF0-8798-CA9869D16D69}"/>
              </a:ext>
            </a:extLst>
          </p:cNvPr>
          <p:cNvSpPr/>
          <p:nvPr/>
        </p:nvSpPr>
        <p:spPr>
          <a:xfrm>
            <a:off x="1355209" y="3251246"/>
            <a:ext cx="2075353" cy="63399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>
                <a:solidFill>
                  <a:prstClr val="black"/>
                </a:solidFill>
                <a:latin typeface="Calibri" panose="020F0502020204030204"/>
              </a:rPr>
              <a:t>Party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06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FBB6E26B-BFB3-4D17-93F0-75D9811879C2}"/>
              </a:ext>
            </a:extLst>
          </p:cNvPr>
          <p:cNvSpPr/>
          <p:nvPr/>
        </p:nvSpPr>
        <p:spPr>
          <a:xfrm>
            <a:off x="7977180" y="3252590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>
                <a:solidFill>
                  <a:prstClr val="white"/>
                </a:solidFill>
                <a:latin typeface="Calibri" panose="020F0502020204030204"/>
              </a:rPr>
              <a:t>Spatial</a:t>
            </a:r>
            <a:r>
              <a:rPr lang="nl-NL" dirty="0">
                <a:solidFill>
                  <a:prstClr val="white"/>
                </a:solidFill>
                <a:latin typeface="Calibri" panose="020F0502020204030204"/>
              </a:rPr>
              <a:t> Unit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21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6EA5271-FD17-41C3-B030-87A0DF695EA1}"/>
              </a:ext>
            </a:extLst>
          </p:cNvPr>
          <p:cNvSpPr/>
          <p:nvPr/>
        </p:nvSpPr>
        <p:spPr>
          <a:xfrm>
            <a:off x="7977180" y="2056317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>
                <a:solidFill>
                  <a:prstClr val="white"/>
                </a:solidFill>
                <a:latin typeface="Calibri" panose="020F0502020204030204"/>
              </a:rPr>
              <a:t>Spatial</a:t>
            </a:r>
            <a:r>
              <a:rPr lang="nl-NL" dirty="0">
                <a:solidFill>
                  <a:prstClr val="white"/>
                </a:solidFill>
                <a:latin typeface="Calibri" panose="020F0502020204030204"/>
              </a:rPr>
              <a:t> Unit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7B8ECF02-373E-4A10-A7D9-059BC2482304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6741548" y="3568244"/>
            <a:ext cx="1235632" cy="1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13F20E81-DD0F-49DB-BC82-FAA06C27F4A9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3430562" y="3568244"/>
            <a:ext cx="12356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C9028783-E950-48CD-942A-50289F809AF1}"/>
              </a:ext>
            </a:extLst>
          </p:cNvPr>
          <p:cNvSpPr/>
          <p:nvPr/>
        </p:nvSpPr>
        <p:spPr>
          <a:xfrm>
            <a:off x="4666195" y="3251246"/>
            <a:ext cx="2075353" cy="6339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Right 04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A8C91CD-B18E-4BF8-ABDD-72E184ED8010}"/>
              </a:ext>
            </a:extLst>
          </p:cNvPr>
          <p:cNvSpPr/>
          <p:nvPr/>
        </p:nvSpPr>
        <p:spPr>
          <a:xfrm>
            <a:off x="7977180" y="4411649"/>
            <a:ext cx="2075353" cy="6339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>
                <a:solidFill>
                  <a:prstClr val="white"/>
                </a:solidFill>
                <a:latin typeface="Calibri" panose="020F0502020204030204"/>
              </a:rPr>
              <a:t>Spatial</a:t>
            </a:r>
            <a:r>
              <a:rPr lang="nl-NL" dirty="0">
                <a:solidFill>
                  <a:prstClr val="white"/>
                </a:solidFill>
                <a:latin typeface="Calibri" panose="020F0502020204030204"/>
              </a:rPr>
              <a:t> Unit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A84F4E12-41F0-441D-AE34-116E02FA5713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6741548" y="2373315"/>
            <a:ext cx="1235632" cy="11949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05C06811-A1D7-49FB-980F-37E6D5AC051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741548" y="3568244"/>
            <a:ext cx="1235632" cy="1160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9456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Colombia App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Colombia App</dc:title>
  <dc:creator>Lemmen, Chrit</dc:creator>
  <cp:lastModifiedBy>Da Silva Mano, Andre (UT-ITC)</cp:lastModifiedBy>
  <cp:revision>1</cp:revision>
  <dcterms:created xsi:type="dcterms:W3CDTF">2022-02-03T13:46:50Z</dcterms:created>
  <dcterms:modified xsi:type="dcterms:W3CDTF">2022-02-15T13:15:13Z</dcterms:modified>
</cp:coreProperties>
</file>